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5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6.xml" ContentType="application/vnd.openxmlformats-officedocument.presentationml.notesSlide+xml"/>
  <Override PartName="/ppt/charts/chart10.xml" ContentType="application/vnd.openxmlformats-officedocument.drawingml.chart+xml"/>
  <Override PartName="/ppt/notesSlides/notesSlide27.xml" ContentType="application/vnd.openxmlformats-officedocument.presentationml.notesSlide+xml"/>
  <Override PartName="/ppt/charts/chart11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2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3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.xml" ContentType="application/vnd.ms-office.chartcolorstyle+xml"/>
  <Override PartName="/ppt/charts/style1.xml" ContentType="application/vnd.ms-office.chartstyle+xml"/>
  <Override PartName="/ppt/charts/colors7.xml" ContentType="application/vnd.ms-office.chartcolorstyle+xml"/>
  <Override PartName="/ppt/charts/style7.xml" ContentType="application/vnd.ms-office.chartstyle+xml"/>
  <Override PartName="/ppt/charts/colors8.xml" ContentType="application/vnd.ms-office.chartcolorstyle+xml"/>
  <Override PartName="/ppt/charts/style8.xml" ContentType="application/vnd.ms-office.chartstyle+xml"/>
  <Override PartName="/ppt/charts/colors9.xml" ContentType="application/vnd.ms-office.chartcolorstyle+xml"/>
  <Override PartName="/ppt/charts/style9.xml" ContentType="application/vnd.ms-office.chartstyle+xml"/>
  <Override PartName="/ppt/charts/colors15.xml" ContentType="application/vnd.ms-office.chartcolorstyle+xml"/>
  <Override PartName="/ppt/charts/style15.xml" ContentType="application/vnd.ms-office.chartstyle+xml"/>
  <Override PartName="/ppt/charts/colors16.xml" ContentType="application/vnd.ms-office.chartcolorstyle+xml"/>
  <Override PartName="/ppt/charts/style16.xml" ContentType="application/vnd.ms-office.chartstyle+xml"/>
  <Override PartName="/ppt/charts/colors17.xml" ContentType="application/vnd.ms-office.chartcolorstyle+xml"/>
  <Override PartName="/ppt/charts/style17.xml" ContentType="application/vnd.ms-office.chartstyle+xml"/>
  <Override PartName="/ppt/charts/colors18.xml" ContentType="application/vnd.ms-office.chartcolorstyle+xml"/>
  <Override PartName="/ppt/charts/style18.xml" ContentType="application/vnd.ms-office.chartstyle+xml"/>
  <Override PartName="/ppt/charts/colors19.xml" ContentType="application/vnd.ms-office.chartcolorstyle+xml"/>
  <Override PartName="/ppt/charts/style19.xml" ContentType="application/vnd.ms-office.chartstyle+xml"/>
  <Override PartName="/ppt/charts/colors14.xml" ContentType="application/vnd.ms-office.chartcolorstyle+xml"/>
  <Override PartName="/ppt/charts/style14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791" r:id="rId2"/>
  </p:sldMasterIdLst>
  <p:notesMasterIdLst>
    <p:notesMasterId r:id="rId43"/>
  </p:notesMasterIdLst>
  <p:sldIdLst>
    <p:sldId id="607" r:id="rId3"/>
    <p:sldId id="545" r:id="rId4"/>
    <p:sldId id="574" r:id="rId5"/>
    <p:sldId id="315" r:id="rId6"/>
    <p:sldId id="365" r:id="rId7"/>
    <p:sldId id="367" r:id="rId8"/>
    <p:sldId id="285" r:id="rId9"/>
    <p:sldId id="287" r:id="rId10"/>
    <p:sldId id="294" r:id="rId11"/>
    <p:sldId id="370" r:id="rId12"/>
    <p:sldId id="581" r:id="rId13"/>
    <p:sldId id="583" r:id="rId14"/>
    <p:sldId id="298" r:id="rId15"/>
    <p:sldId id="347" r:id="rId16"/>
    <p:sldId id="394" r:id="rId17"/>
    <p:sldId id="927" r:id="rId18"/>
    <p:sldId id="477" r:id="rId19"/>
    <p:sldId id="515" r:id="rId20"/>
    <p:sldId id="340" r:id="rId21"/>
    <p:sldId id="928" r:id="rId22"/>
    <p:sldId id="429" r:id="rId23"/>
    <p:sldId id="378" r:id="rId24"/>
    <p:sldId id="381" r:id="rId25"/>
    <p:sldId id="386" r:id="rId26"/>
    <p:sldId id="388" r:id="rId27"/>
    <p:sldId id="389" r:id="rId28"/>
    <p:sldId id="390" r:id="rId29"/>
    <p:sldId id="929" r:id="rId30"/>
    <p:sldId id="435" r:id="rId31"/>
    <p:sldId id="436" r:id="rId32"/>
    <p:sldId id="444" r:id="rId33"/>
    <p:sldId id="445" r:id="rId34"/>
    <p:sldId id="446" r:id="rId35"/>
    <p:sldId id="447" r:id="rId36"/>
    <p:sldId id="932" r:id="rId37"/>
    <p:sldId id="278" r:id="rId38"/>
    <p:sldId id="320" r:id="rId39"/>
    <p:sldId id="327" r:id="rId40"/>
    <p:sldId id="923" r:id="rId41"/>
    <p:sldId id="935" r:id="rId42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44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9D5"/>
    <a:srgbClr val="FFFFFF"/>
    <a:srgbClr val="272E3A"/>
    <a:srgbClr val="E6E9EE"/>
    <a:srgbClr val="4D5B73"/>
    <a:srgbClr val="000000"/>
    <a:srgbClr val="E7C8B1"/>
    <a:srgbClr val="A17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83" autoAdjust="0"/>
    <p:restoredTop sz="94746" autoAdjust="0"/>
  </p:normalViewPr>
  <p:slideViewPr>
    <p:cSldViewPr snapToGrid="0">
      <p:cViewPr>
        <p:scale>
          <a:sx n="76" d="100"/>
          <a:sy n="76" d="100"/>
        </p:scale>
        <p:origin x="2244" y="1248"/>
      </p:cViewPr>
      <p:guideLst>
        <p:guide orient="horz" pos="4344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Microsoft_Excel_Worksheet9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Microsoft_Excel_Worksheet1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903E-2"/>
          <c:y val="3.8011299999999998E-2"/>
          <c:w val="0.98260999999999998"/>
          <c:h val="0.895549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78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</c:v>
                </c:pt>
                <c:pt idx="1">
                  <c:v>80</c:v>
                </c:pt>
                <c:pt idx="2">
                  <c:v>60</c:v>
                </c:pt>
                <c:pt idx="3">
                  <c:v>70</c:v>
                </c:pt>
                <c:pt idx="4">
                  <c:v>190</c:v>
                </c:pt>
                <c:pt idx="5">
                  <c:v>150</c:v>
                </c:pt>
                <c:pt idx="6">
                  <c:v>145</c:v>
                </c:pt>
                <c:pt idx="7">
                  <c:v>195</c:v>
                </c:pt>
                <c:pt idx="8">
                  <c:v>185</c:v>
                </c:pt>
                <c:pt idx="9">
                  <c:v>320</c:v>
                </c:pt>
                <c:pt idx="10">
                  <c:v>405</c:v>
                </c:pt>
                <c:pt idx="11">
                  <c:v>574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976-437F-ACF6-3533D86C2F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chemeClr val="tx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10</c:v>
                </c:pt>
                <c:pt idx="4">
                  <c:v>20</c:v>
                </c:pt>
                <c:pt idx="5">
                  <c:v>80</c:v>
                </c:pt>
                <c:pt idx="6">
                  <c:v>60</c:v>
                </c:pt>
                <c:pt idx="7">
                  <c:v>60</c:v>
                </c:pt>
                <c:pt idx="8">
                  <c:v>90</c:v>
                </c:pt>
                <c:pt idx="9">
                  <c:v>70</c:v>
                </c:pt>
                <c:pt idx="10">
                  <c:v>180</c:v>
                </c:pt>
                <c:pt idx="11">
                  <c:v>229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976-437F-ACF6-3533D86C2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93778048"/>
        <c:axId val="193779584"/>
      </c:barChart>
      <c:catAx>
        <c:axId val="1937780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solidFill>
            <a:schemeClr val="bg1"/>
          </a:solidFill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/>
            </a:pPr>
            <a:endParaRPr lang="es-ES"/>
          </a:p>
        </c:txPr>
        <c:crossAx val="193779584"/>
        <c:crosses val="autoZero"/>
        <c:auto val="1"/>
        <c:lblAlgn val="ctr"/>
        <c:lblOffset val="100"/>
        <c:noMultiLvlLbl val="1"/>
      </c:catAx>
      <c:valAx>
        <c:axId val="193779584"/>
        <c:scaling>
          <c:orientation val="minMax"/>
          <c:max val="600"/>
        </c:scaling>
        <c:delete val="1"/>
        <c:axPos val="l"/>
        <c:numFmt formatCode="0&quot;%&quot;" sourceLinked="0"/>
        <c:majorTickMark val="out"/>
        <c:minorTickMark val="none"/>
        <c:tickLblPos val="nextTo"/>
        <c:crossAx val="193778048"/>
        <c:crosses val="autoZero"/>
        <c:crossBetween val="between"/>
        <c:majorUnit val="150"/>
        <c:minorUnit val="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 rot="5400000" vert="horz" anchor="t" anchorCtr="0"/>
    <a:lstStyle/>
    <a:p>
      <a:pPr>
        <a:defRPr sz="2000">
          <a:solidFill>
            <a:schemeClr val="tx1"/>
          </a:solidFill>
        </a:defRPr>
      </a:pPr>
      <a:endParaRPr lang="es-E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100000">
                  <a:schemeClr val="bg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1300</c:v>
                </c:pt>
                <c:pt idx="1">
                  <c:v>2400</c:v>
                </c:pt>
                <c:pt idx="2">
                  <c:v>1700</c:v>
                </c:pt>
                <c:pt idx="3">
                  <c:v>2600</c:v>
                </c:pt>
                <c:pt idx="4">
                  <c:v>3000</c:v>
                </c:pt>
                <c:pt idx="5">
                  <c:v>4500</c:v>
                </c:pt>
                <c:pt idx="6">
                  <c:v>4000</c:v>
                </c:pt>
                <c:pt idx="7">
                  <c:v>5100</c:v>
                </c:pt>
                <c:pt idx="8">
                  <c:v>6500</c:v>
                </c:pt>
                <c:pt idx="9">
                  <c:v>5900</c:v>
                </c:pt>
                <c:pt idx="10">
                  <c:v>7000</c:v>
                </c:pt>
                <c:pt idx="11">
                  <c:v>12000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5CF-4351-95DE-2A4F6E9B41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1100</c:v>
                </c:pt>
                <c:pt idx="1">
                  <c:v>1000</c:v>
                </c:pt>
                <c:pt idx="2">
                  <c:v>1500</c:v>
                </c:pt>
                <c:pt idx="3">
                  <c:v>700</c:v>
                </c:pt>
                <c:pt idx="4">
                  <c:v>2300</c:v>
                </c:pt>
                <c:pt idx="5">
                  <c:v>3800</c:v>
                </c:pt>
                <c:pt idx="6">
                  <c:v>1500</c:v>
                </c:pt>
                <c:pt idx="7">
                  <c:v>1200</c:v>
                </c:pt>
                <c:pt idx="8">
                  <c:v>1900</c:v>
                </c:pt>
                <c:pt idx="9">
                  <c:v>2800</c:v>
                </c:pt>
                <c:pt idx="10">
                  <c:v>3000</c:v>
                </c:pt>
                <c:pt idx="11">
                  <c:v>3400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5CF-4351-95DE-2A4F6E9B4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8756864"/>
        <c:axId val="248758656"/>
      </c:barChart>
      <c:catAx>
        <c:axId val="248756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  <a:headEnd type="oval"/>
              <a:tailEnd type="oval"/>
            </a:ln>
            <a:effectLst/>
          </c:spPr>
        </c:majorGridlines>
        <c:min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  <a:headEnd type="oval"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48758656"/>
        <c:crosses val="autoZero"/>
        <c:auto val="1"/>
        <c:lblAlgn val="ctr"/>
        <c:lblOffset val="100"/>
        <c:noMultiLvlLbl val="0"/>
      </c:catAx>
      <c:valAx>
        <c:axId val="2487586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4875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2685403235811"/>
          <c:y val="2.68735012101033E-2"/>
          <c:w val="0.63212424907509301"/>
          <c:h val="0.90162218057738097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76200" cap="rnd">
              <a:gradFill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5400000" scaled="1"/>
              </a:gradFill>
              <a:round/>
              <a:headEnd type="none"/>
              <a:tailEnd type="none"/>
            </a:ln>
            <a:effectLst>
              <a:outerShdw blurRad="279400" dist="508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Pt>
            <c:idx val="0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none"/>
                <a:tailEnd type="oval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687-412B-B396-E01512CA630A}"/>
              </c:ext>
            </c:extLst>
          </c:dPt>
          <c:dPt>
            <c:idx val="1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none"/>
                <a:tailEnd type="oval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2687-412B-B396-E01512CA630A}"/>
              </c:ext>
            </c:extLst>
          </c:dPt>
          <c:dPt>
            <c:idx val="2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none"/>
                <a:tailEnd type="oval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2687-412B-B396-E01512CA630A}"/>
              </c:ext>
            </c:extLst>
          </c:dPt>
          <c:dPt>
            <c:idx val="3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none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687-412B-B396-E01512CA630A}"/>
              </c:ext>
            </c:extLst>
          </c:dPt>
          <c:dPt>
            <c:idx val="4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none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2687-412B-B396-E01512CA630A}"/>
              </c:ext>
            </c:extLst>
          </c:dPt>
          <c:dPt>
            <c:idx val="5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none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687-412B-B396-E01512CA630A}"/>
              </c:ext>
            </c:extLst>
          </c:dPt>
          <c:dPt>
            <c:idx val="6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none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2687-412B-B396-E01512CA630A}"/>
              </c:ext>
            </c:extLst>
          </c:dPt>
          <c:dPt>
            <c:idx val="7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none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687-412B-B396-E01512CA630A}"/>
              </c:ext>
            </c:extLst>
          </c:dPt>
          <c:dPt>
            <c:idx val="8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oval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2687-412B-B396-E01512CA630A}"/>
              </c:ext>
            </c:extLst>
          </c:dPt>
          <c:cat>
            <c:strRef>
              <c:f>Sheet1!$A$2:$A$10</c:f>
              <c:strCache>
                <c:ptCount val="9"/>
                <c:pt idx="0">
                  <c:v>Biology</c:v>
                </c:pt>
                <c:pt idx="1">
                  <c:v>Business</c:v>
                </c:pt>
                <c:pt idx="2">
                  <c:v>English</c:v>
                </c:pt>
                <c:pt idx="3">
                  <c:v>Chemistry</c:v>
                </c:pt>
                <c:pt idx="4">
                  <c:v>Physics</c:v>
                </c:pt>
                <c:pt idx="5">
                  <c:v>Graphics</c:v>
                </c:pt>
                <c:pt idx="6">
                  <c:v>Music</c:v>
                </c:pt>
                <c:pt idx="7">
                  <c:v>Math</c:v>
                </c:pt>
                <c:pt idx="8">
                  <c:v>Program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90</c:v>
                </c:pt>
                <c:pt idx="1">
                  <c:v>65</c:v>
                </c:pt>
                <c:pt idx="2">
                  <c:v>89</c:v>
                </c:pt>
                <c:pt idx="3">
                  <c:v>45</c:v>
                </c:pt>
                <c:pt idx="4">
                  <c:v>78</c:v>
                </c:pt>
                <c:pt idx="5">
                  <c:v>87</c:v>
                </c:pt>
                <c:pt idx="6">
                  <c:v>45</c:v>
                </c:pt>
                <c:pt idx="7">
                  <c:v>89</c:v>
                </c:pt>
                <c:pt idx="8">
                  <c:v>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687-412B-B396-E01512CA6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0034432"/>
        <c:axId val="250044416"/>
      </c:radarChart>
      <c:catAx>
        <c:axId val="25003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50044416"/>
        <c:crosses val="autoZero"/>
        <c:auto val="1"/>
        <c:lblAlgn val="ctr"/>
        <c:lblOffset val="100"/>
        <c:noMultiLvlLbl val="0"/>
      </c:catAx>
      <c:valAx>
        <c:axId val="250044416"/>
        <c:scaling>
          <c:orientation val="minMax"/>
        </c:scaling>
        <c:delete val="0"/>
        <c:axPos val="l"/>
        <c:majorGridlines>
          <c:spPr>
            <a:ln w="222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50034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70617169562895E-2"/>
          <c:y val="1.53376388511944E-2"/>
          <c:w val="0.78283775569563996"/>
          <c:h val="0.9017457899992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22</c:v>
                </c:pt>
                <c:pt idx="8">
                  <c:v>20</c:v>
                </c:pt>
                <c:pt idx="9">
                  <c:v>36</c:v>
                </c:pt>
                <c:pt idx="10">
                  <c:v>40</c:v>
                </c:pt>
                <c:pt idx="11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A5D-4D20-83F6-5F2D70DC1C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</c:v>
                </c:pt>
                <c:pt idx="1">
                  <c:v>8</c:v>
                </c:pt>
                <c:pt idx="2">
                  <c:v>10</c:v>
                </c:pt>
                <c:pt idx="3">
                  <c:v>9</c:v>
                </c:pt>
                <c:pt idx="4">
                  <c:v>13</c:v>
                </c:pt>
                <c:pt idx="5">
                  <c:v>18</c:v>
                </c:pt>
                <c:pt idx="6">
                  <c:v>20</c:v>
                </c:pt>
                <c:pt idx="7">
                  <c:v>23</c:v>
                </c:pt>
                <c:pt idx="8">
                  <c:v>18</c:v>
                </c:pt>
                <c:pt idx="9">
                  <c:v>15</c:v>
                </c:pt>
                <c:pt idx="10">
                  <c:v>20</c:v>
                </c:pt>
                <c:pt idx="11">
                  <c:v>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A5D-4D20-83F6-5F2D70DC1C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7</c:v>
                </c:pt>
                <c:pt idx="9">
                  <c:v>5</c:v>
                </c:pt>
                <c:pt idx="10">
                  <c:v>9</c:v>
                </c:pt>
                <c:pt idx="11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A5D-4D20-83F6-5F2D70DC1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6774016"/>
        <c:axId val="286775552"/>
      </c:barChart>
      <c:catAx>
        <c:axId val="28677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@" sourceLinked="0"/>
        <c:majorTickMark val="in"/>
        <c:minorTickMark val="out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86775552"/>
        <c:crosses val="autoZero"/>
        <c:auto val="1"/>
        <c:lblAlgn val="ctr"/>
        <c:lblOffset val="100"/>
        <c:tickMarkSkip val="3"/>
        <c:noMultiLvlLbl val="0"/>
      </c:catAx>
      <c:valAx>
        <c:axId val="28677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86774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D00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7800000" scaled="0"/>
              </a:gra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2BD-4E49-9824-1D370899270A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2BD-4E49-9824-1D370899270A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2BD-4E49-9824-1D3708992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1.23903E-2"/>
          <c:y val="3.8011299999999998E-2"/>
          <c:w val="0.98260999999999998"/>
          <c:h val="0.895549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78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</c:v>
                </c:pt>
                <c:pt idx="1">
                  <c:v>80</c:v>
                </c:pt>
                <c:pt idx="2">
                  <c:v>60</c:v>
                </c:pt>
                <c:pt idx="3">
                  <c:v>70</c:v>
                </c:pt>
                <c:pt idx="4">
                  <c:v>190</c:v>
                </c:pt>
                <c:pt idx="5">
                  <c:v>150</c:v>
                </c:pt>
                <c:pt idx="6">
                  <c:v>145</c:v>
                </c:pt>
                <c:pt idx="7">
                  <c:v>195</c:v>
                </c:pt>
                <c:pt idx="8">
                  <c:v>185</c:v>
                </c:pt>
                <c:pt idx="9">
                  <c:v>320</c:v>
                </c:pt>
                <c:pt idx="10">
                  <c:v>405</c:v>
                </c:pt>
                <c:pt idx="11">
                  <c:v>574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F84-4DCF-9438-8FE0704CCE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chemeClr val="tx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10</c:v>
                </c:pt>
                <c:pt idx="4">
                  <c:v>20</c:v>
                </c:pt>
                <c:pt idx="5">
                  <c:v>80</c:v>
                </c:pt>
                <c:pt idx="6">
                  <c:v>60</c:v>
                </c:pt>
                <c:pt idx="7">
                  <c:v>60</c:v>
                </c:pt>
                <c:pt idx="8">
                  <c:v>90</c:v>
                </c:pt>
                <c:pt idx="9">
                  <c:v>70</c:v>
                </c:pt>
                <c:pt idx="10">
                  <c:v>180</c:v>
                </c:pt>
                <c:pt idx="11">
                  <c:v>229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F84-4DCF-9438-8FE0704CC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48206464"/>
        <c:axId val="248208000"/>
      </c:barChart>
      <c:catAx>
        <c:axId val="2482064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solidFill>
            <a:schemeClr val="bg1"/>
          </a:solidFill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/>
            </a:pPr>
            <a:endParaRPr lang="es-ES"/>
          </a:p>
        </c:txPr>
        <c:crossAx val="248208000"/>
        <c:crosses val="autoZero"/>
        <c:auto val="1"/>
        <c:lblAlgn val="ctr"/>
        <c:lblOffset val="100"/>
        <c:noMultiLvlLbl val="1"/>
      </c:catAx>
      <c:valAx>
        <c:axId val="248208000"/>
        <c:scaling>
          <c:orientation val="minMax"/>
          <c:max val="600"/>
        </c:scaling>
        <c:delete val="1"/>
        <c:axPos val="l"/>
        <c:numFmt formatCode="0&quot;%&quot;" sourceLinked="0"/>
        <c:majorTickMark val="out"/>
        <c:minorTickMark val="none"/>
        <c:tickLblPos val="nextTo"/>
        <c:crossAx val="248206464"/>
        <c:crosses val="autoZero"/>
        <c:crossBetween val="between"/>
        <c:majorUnit val="150"/>
        <c:minorUnit val="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 rot="5400000" vert="horz" anchor="t" anchorCtr="0"/>
    <a:lstStyle/>
    <a:p>
      <a:pPr>
        <a:defRPr sz="2000">
          <a:solidFill>
            <a:schemeClr val="tx1"/>
          </a:solidFill>
        </a:defRPr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D00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7800000" scaled="0"/>
              </a:gra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9E6-4E6B-A5ED-E37C2351EB84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9E6-4E6B-A5ED-E37C2351EB84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9E6-4E6B-A5ED-E37C2351E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FAF4-4BD7-B358-A296616A0B74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AF4-4BD7-B358-A296616A0B7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FAF4-4BD7-B358-A296616A0B74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56</c:v>
                </c:pt>
                <c:pt idx="1">
                  <c:v>24</c:v>
                </c:pt>
                <c:pt idx="2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AF4-4BD7-B358-A296616A0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45-47EB-B4D8-7EC99F002A6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745-47EB-B4D8-7EC99F002A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D745-47EB-B4D8-7EC99F002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45-47EB-B4D8-7EC99F002A6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745-47EB-B4D8-7EC99F002A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D745-47EB-B4D8-7EC99F002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45-47EB-B4D8-7EC99F002A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745-47EB-B4D8-7EC99F002A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D745-47EB-B4D8-7EC99F002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AEB-48CC-A9C8-7DA90AE37B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AEB-48CC-A9C8-7DA90AE37B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AEB-48CC-A9C8-7DA90AE37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985-4AF7-9421-0556A3937AD2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985-4AF7-9421-0556A3937AD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85-4AF7-9421-0556A3937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7">Leaf 8</cx:pt>
          <cx:pt idx="9">Leaf 10</cx:pt>
          <cx:pt idx="10">Leaf 11</cx:pt>
          <cx:pt idx="11">Leaf 12</cx:pt>
          <cx:pt idx="12">Leaf 13</cx:pt>
          <cx:pt idx="13">Leaf 14</cx:pt>
          <cx:pt idx="14">Leaf 15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Leaf 6</cx:pt>
          <cx:pt idx="6">Leaf 7</cx:pt>
          <cx:pt idx="7">Stem 3</cx:pt>
          <cx:pt idx="8">Leaf 9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Leaf 16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14</cx:pt>
          <cx:pt idx="7">25</cx:pt>
          <cx:pt idx="8">16</cx:pt>
          <cx:pt idx="9">24</cx:pt>
          <cx:pt idx="10">89</cx:pt>
          <cx:pt idx="11">16</cx:pt>
          <cx:pt idx="12">19</cx:pt>
          <cx:pt idx="13">86</cx:pt>
          <cx:pt idx="14">23</cx:pt>
          <cx:pt idx="15">21</cx:pt>
        </cx:lvl>
      </cx:numDim>
    </cx:data>
  </cx:chartData>
  <cx:chart>
    <cx:plotArea>
      <cx:plotAreaRegion>
        <cx:series layoutId="sunburst" uniqueId="{A793F994-E044-4BBB-A7FA-0DF3CD202332}">
          <cx:tx>
            <cx:txData>
              <cx:f>Sheet1!$D$1</cx:f>
              <cx:v>Series1</cx:v>
            </cx:txData>
          </cx:tx>
          <cx:dataLabels pos="ctr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2200"/>
                </a:pPr>
                <a:endParaRPr lang="en-US" sz="2200" b="0" i="0" u="none" strike="noStrike" baseline="0">
                  <a:solidFill>
                    <a:srgbClr val="FFFFFF"/>
                  </a:solidFill>
                  <a:latin typeface="Open Sans Light"/>
                </a:endParaRPr>
              </a:p>
            </cx:txPr>
            <cx:visibility seriesName="0" categoryName="1" value="0"/>
          </cx:dataLabels>
          <cx:dataId val="0"/>
        </cx:series>
      </cx:plotAreaRegion>
    </cx:plotArea>
    <cx:legend pos="b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3200"/>
          </a:pPr>
          <a:endParaRPr lang="en-US" sz="3200" b="0" i="0" u="none" strike="noStrike" baseline="0">
            <a:solidFill>
              <a:srgbClr val="272E3A">
                <a:lumMod val="65000"/>
                <a:lumOff val="35000"/>
              </a:srgbClr>
            </a:solidFill>
            <a:latin typeface="Open Sans Light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E4EF3-7FAC-4AF9-AF98-E30F6AD30461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2A053-9E28-4D4C-B446-3C2814735B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05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0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94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04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93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8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21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9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98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2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9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08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04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3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11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89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73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85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0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4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38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27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29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40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54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2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19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78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014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42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6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78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7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78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6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9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61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5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3255195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731430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620551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190965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0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5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7312567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699797" y="342313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183524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6942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2765468" y="3979282"/>
            <a:ext cx="5144364" cy="7083816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46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19805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00958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6282113" y="3442446"/>
            <a:ext cx="5889723" cy="3281082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723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3205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9687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4616977" y="2962656"/>
            <a:ext cx="4449619" cy="3760873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265175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186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859836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51781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20186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59836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551781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xmlns="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20186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xmlns="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859836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xmlns="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551781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4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263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xmlns="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6841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xmlns="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20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9998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263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6841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xmlns="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23420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xmlns="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79998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xmlns="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263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xmlns="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6841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xmlns="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23420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xmlns="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9998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9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9527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9527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892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9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523729"/>
            <a:ext cx="4966320" cy="67056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210365"/>
            <a:ext cx="4966320" cy="8925154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88822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20033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51244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99215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20144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1073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62002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373163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20927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668691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16455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82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407966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24672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41378" y="4049043"/>
            <a:ext cx="5684043" cy="3547067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7419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82587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37493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92399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647305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10634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665540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20446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9219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40540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518558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8868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80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1110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294" y="887505"/>
            <a:ext cx="17626904" cy="11214847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1343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2243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102AE05-6D17-458D-8465-B3FC5393C77D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0">
                <a:schemeClr val="accent1">
                  <a:alpha val="58000"/>
                </a:schemeClr>
              </a:gs>
              <a:gs pos="100000">
                <a:schemeClr val="tx2">
                  <a:lumMod val="100000"/>
                  <a:alpha val="67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xmlns="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253318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0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:p15="http://schemas.microsoft.com/office/powerpoint/2012/main" xmlns="">
        <p15:guide id="4" orient="horz" pos="4320" userDrawn="1">
          <p15:clr>
            <a:srgbClr val="FBAE40"/>
          </p15:clr>
        </p15:guide>
        <p15:guide id="5" pos="76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xmlns="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79976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:p15="http://schemas.microsoft.com/office/powerpoint/2012/main" xmlns="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xmlns="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88315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xmlns="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76630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xmlns="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4649449" y="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xmlns="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532599" y="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xmlns="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xmlns="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8315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xmlns="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6630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xmlns="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532599" y="458343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xmlns="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xmlns="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76630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xmlns="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4649449" y="916686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xmlns="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9532599" y="916686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 mod="1">
    <p:ext uri="{DCECCB84-F9BA-43D5-87BE-67443E8EF086}">
      <p15:sldGuideLst xmlns:p15="http://schemas.microsoft.com/office/powerpoint/2012/main" xmlns="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xmlns="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xmlns="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68497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xmlns="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205491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xmlns="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6273988" y="-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xmlns="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0342486" y="-1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xmlns="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068497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xmlns="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36994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xmlns="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205491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xmlns="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20342486" y="3435425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xmlns="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xmlns="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068497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xmlns="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2205491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16273988" y="687085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xmlns="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xmlns="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136994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xmlns="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12205491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xmlns="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20342486" y="10306277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0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 mod="1">
    <p:ext uri="{DCECCB84-F9BA-43D5-87BE-67443E8EF086}">
      <p15:sldGuideLst xmlns:p15="http://schemas.microsoft.com/office/powerpoint/2012/main" xmlns="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5189719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9203094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3216469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84939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9203093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3216468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28293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44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8" r:id="rId3"/>
    <p:sldLayoutId id="2147483767" r:id="rId4"/>
    <p:sldLayoutId id="2147483768" r:id="rId5"/>
    <p:sldLayoutId id="2147483769" r:id="rId6"/>
    <p:sldLayoutId id="2147483770" r:id="rId7"/>
    <p:sldLayoutId id="2147483763" r:id="rId8"/>
    <p:sldLayoutId id="2147483764" r:id="rId9"/>
    <p:sldLayoutId id="2147483765" r:id="rId10"/>
    <p:sldLayoutId id="2147483766" r:id="rId11"/>
    <p:sldLayoutId id="2147483771" r:id="rId12"/>
    <p:sldLayoutId id="2147483772" r:id="rId13"/>
    <p:sldLayoutId id="2147483777" r:id="rId14"/>
    <p:sldLayoutId id="2147483773" r:id="rId15"/>
    <p:sldLayoutId id="2147483774" r:id="rId16"/>
    <p:sldLayoutId id="2147483775" r:id="rId17"/>
    <p:sldLayoutId id="2147483776" r:id="rId18"/>
    <p:sldLayoutId id="2147483778" r:id="rId19"/>
    <p:sldLayoutId id="2147483779" r:id="rId20"/>
    <p:sldLayoutId id="2147483781" r:id="rId21"/>
    <p:sldLayoutId id="2147483780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exec.com/plus?sr=prmp18&amp;m=pp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A91B6A-1C3B-4085-B981-88F473DA0E43}"/>
              </a:ext>
            </a:extLst>
          </p:cNvPr>
          <p:cNvSpPr/>
          <p:nvPr/>
        </p:nvSpPr>
        <p:spPr>
          <a:xfrm>
            <a:off x="18379977" y="6917730"/>
            <a:ext cx="6007198" cy="679826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7002C8E-8BAD-421A-BC93-82F619CAB120}"/>
              </a:ext>
            </a:extLst>
          </p:cNvPr>
          <p:cNvSpPr/>
          <p:nvPr/>
        </p:nvSpPr>
        <p:spPr>
          <a:xfrm>
            <a:off x="0" y="0"/>
            <a:ext cx="6007198" cy="679826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A1F0B67-62C7-492E-AC17-D2CE136F9450}"/>
              </a:ext>
            </a:extLst>
          </p:cNvPr>
          <p:cNvSpPr txBox="1"/>
          <p:nvPr/>
        </p:nvSpPr>
        <p:spPr>
          <a:xfrm>
            <a:off x="482215" y="3052326"/>
            <a:ext cx="504276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Executive Team</a:t>
            </a:r>
          </a:p>
          <a:p>
            <a:pPr algn="ctr"/>
            <a:endParaRPr lang="en-US" sz="4000" dirty="0">
              <a:solidFill>
                <a:srgbClr val="FFFFFF"/>
              </a:solidFill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The roadmap developed for the executive team aims to secure buy-in for the product vision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D406BB29-28BF-4D5C-B640-9731B8740A02}"/>
              </a:ext>
            </a:extLst>
          </p:cNvPr>
          <p:cNvSpPr/>
          <p:nvPr/>
        </p:nvSpPr>
        <p:spPr>
          <a:xfrm>
            <a:off x="2193642" y="1092541"/>
            <a:ext cx="1619915" cy="161991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600" dirty="0"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4165E88-09D5-4756-8111-F89DEB5DEACF}"/>
              </a:ext>
            </a:extLst>
          </p:cNvPr>
          <p:cNvSpPr txBox="1"/>
          <p:nvPr/>
        </p:nvSpPr>
        <p:spPr>
          <a:xfrm>
            <a:off x="18888202" y="9777590"/>
            <a:ext cx="504276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Executive Team</a:t>
            </a:r>
          </a:p>
          <a:p>
            <a:pPr algn="ctr"/>
            <a:endParaRPr lang="en-US" sz="4000" dirty="0">
              <a:solidFill>
                <a:srgbClr val="FFFFFF"/>
              </a:solidFill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The executive team roadmap also seeks to maintain enthusiasm and support throughout the product cycle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B970DD05-1F4D-4B80-A42B-F53B4B6E1703}"/>
              </a:ext>
            </a:extLst>
          </p:cNvPr>
          <p:cNvSpPr/>
          <p:nvPr/>
        </p:nvSpPr>
        <p:spPr>
          <a:xfrm>
            <a:off x="20599629" y="7817805"/>
            <a:ext cx="1619915" cy="161991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600" dirty="0">
              <a:latin typeface="dt-line-technology-01" panose="020005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2" name="Picture Placeholder 1" descr="samuel-zeller-103111-unsplash.jpg"/>
          <p:cNvPicPr>
            <a:picLocks noGrp="1" noChangeAspect="1"/>
          </p:cNvPicPr>
          <p:nvPr>
            <p:ph type="pic" sz="quarter" idx="3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r="20540"/>
          <a:stretch>
            <a:fillRect/>
          </a:stretch>
        </p:blipFill>
        <p:spPr/>
      </p:pic>
      <p:pic>
        <p:nvPicPr>
          <p:cNvPr id="6" name="Picture Placeholder 5" descr="mitchell-griest-622897-unsplash.jpg"/>
          <p:cNvPicPr>
            <a:picLocks noGrp="1" noChangeAspect="1"/>
          </p:cNvPicPr>
          <p:nvPr>
            <p:ph type="pic" sz="quarter" idx="3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8" r="20488"/>
          <a:stretch>
            <a:fillRect/>
          </a:stretch>
        </p:blipFill>
        <p:spPr/>
      </p:pic>
      <p:pic>
        <p:nvPicPr>
          <p:cNvPr id="12" name="Picture Placeholder 11" descr="grant-ritchie-778666-unsplash.jpg"/>
          <p:cNvPicPr>
            <a:picLocks noGrp="1" noChangeAspect="1"/>
          </p:cNvPicPr>
          <p:nvPr>
            <p:ph type="pic" sz="quarter" idx="4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7" b="12277"/>
          <a:stretch>
            <a:fillRect/>
          </a:stretch>
        </p:blipFill>
        <p:spPr/>
      </p:pic>
      <p:pic>
        <p:nvPicPr>
          <p:cNvPr id="4" name="Picture Placeholder 3" descr="samuel-zeller-103111-unsplash.jpg"/>
          <p:cNvPicPr>
            <a:picLocks noGrp="1" noChangeAspect="1"/>
          </p:cNvPicPr>
          <p:nvPr>
            <p:ph type="pic" sz="quarter" idx="4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r="20540"/>
          <a:stretch>
            <a:fillRect/>
          </a:stretch>
        </p:blipFill>
        <p:spPr/>
      </p:pic>
      <p:pic>
        <p:nvPicPr>
          <p:cNvPr id="10" name="Picture Placeholder 9" descr="grant-ritchie-778666-unsplash.jpg"/>
          <p:cNvPicPr>
            <a:picLocks noGrp="1" noChangeAspect="1"/>
          </p:cNvPicPr>
          <p:nvPr>
            <p:ph type="pic" sz="quarter" idx="4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7" b="12277"/>
          <a:stretch>
            <a:fillRect/>
          </a:stretch>
        </p:blipFill>
        <p:spPr/>
      </p:pic>
      <p:pic>
        <p:nvPicPr>
          <p:cNvPr id="8" name="Picture Placeholder 7" descr="mitchell-griest-622897-unsplash.jpg"/>
          <p:cNvPicPr>
            <a:picLocks noGrp="1" noChangeAspect="1"/>
          </p:cNvPicPr>
          <p:nvPr>
            <p:ph type="pic" sz="quarter" idx="4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8" r="204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223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9" grpId="0"/>
      <p:bldP spid="30" grpId="0" animBg="1"/>
      <p:bldP spid="31" grpId="0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1465" y="7086475"/>
            <a:ext cx="4921284" cy="1555910"/>
            <a:chOff x="1389063" y="2754313"/>
            <a:chExt cx="2033588" cy="642938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863851" y="2757488"/>
              <a:ext cx="558800" cy="639763"/>
            </a:xfrm>
            <a:custGeom>
              <a:avLst/>
              <a:gdLst>
                <a:gd name="T0" fmla="*/ 337 w 352"/>
                <a:gd name="T1" fmla="*/ 0 h 403"/>
                <a:gd name="T2" fmla="*/ 352 w 352"/>
                <a:gd name="T3" fmla="*/ 83 h 403"/>
                <a:gd name="T4" fmla="*/ 22 w 352"/>
                <a:gd name="T5" fmla="*/ 403 h 403"/>
                <a:gd name="T6" fmla="*/ 0 w 352"/>
                <a:gd name="T7" fmla="*/ 306 h 403"/>
                <a:gd name="T8" fmla="*/ 337 w 352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403">
                  <a:moveTo>
                    <a:pt x="337" y="0"/>
                  </a:moveTo>
                  <a:lnTo>
                    <a:pt x="352" y="83"/>
                  </a:lnTo>
                  <a:lnTo>
                    <a:pt x="22" y="403"/>
                  </a:lnTo>
                  <a:lnTo>
                    <a:pt x="0" y="30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389063" y="3243263"/>
              <a:ext cx="1509713" cy="153988"/>
            </a:xfrm>
            <a:custGeom>
              <a:avLst/>
              <a:gdLst>
                <a:gd name="T0" fmla="*/ 929 w 951"/>
                <a:gd name="T1" fmla="*/ 0 h 97"/>
                <a:gd name="T2" fmla="*/ 951 w 951"/>
                <a:gd name="T3" fmla="*/ 97 h 97"/>
                <a:gd name="T4" fmla="*/ 30 w 951"/>
                <a:gd name="T5" fmla="*/ 97 h 97"/>
                <a:gd name="T6" fmla="*/ 0 w 951"/>
                <a:gd name="T7" fmla="*/ 0 h 97"/>
                <a:gd name="T8" fmla="*/ 929 w 951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1" h="97">
                  <a:moveTo>
                    <a:pt x="929" y="0"/>
                  </a:moveTo>
                  <a:lnTo>
                    <a:pt x="951" y="97"/>
                  </a:lnTo>
                  <a:lnTo>
                    <a:pt x="30" y="97"/>
                  </a:lnTo>
                  <a:lnTo>
                    <a:pt x="0" y="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389063" y="2754313"/>
              <a:ext cx="2009775" cy="488950"/>
            </a:xfrm>
            <a:custGeom>
              <a:avLst/>
              <a:gdLst>
                <a:gd name="T0" fmla="*/ 1266 w 1266"/>
                <a:gd name="T1" fmla="*/ 2 h 308"/>
                <a:gd name="T2" fmla="*/ 929 w 1266"/>
                <a:gd name="T3" fmla="*/ 308 h 308"/>
                <a:gd name="T4" fmla="*/ 0 w 1266"/>
                <a:gd name="T5" fmla="*/ 308 h 308"/>
                <a:gd name="T6" fmla="*/ 495 w 1266"/>
                <a:gd name="T7" fmla="*/ 0 h 308"/>
                <a:gd name="T8" fmla="*/ 1266 w 1266"/>
                <a:gd name="T9" fmla="*/ 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6" h="308">
                  <a:moveTo>
                    <a:pt x="1266" y="2"/>
                  </a:moveTo>
                  <a:lnTo>
                    <a:pt x="929" y="308"/>
                  </a:lnTo>
                  <a:lnTo>
                    <a:pt x="0" y="308"/>
                  </a:lnTo>
                  <a:lnTo>
                    <a:pt x="495" y="0"/>
                  </a:lnTo>
                  <a:lnTo>
                    <a:pt x="1266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65693" y="7512910"/>
            <a:ext cx="4418016" cy="1767204"/>
            <a:chOff x="3192463" y="2930526"/>
            <a:chExt cx="1825626" cy="7302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781551" y="2930526"/>
              <a:ext cx="236538" cy="727075"/>
            </a:xfrm>
            <a:custGeom>
              <a:avLst/>
              <a:gdLst>
                <a:gd name="T0" fmla="*/ 143 w 149"/>
                <a:gd name="T1" fmla="*/ 0 h 458"/>
                <a:gd name="T2" fmla="*/ 149 w 149"/>
                <a:gd name="T3" fmla="*/ 87 h 458"/>
                <a:gd name="T4" fmla="*/ 8 w 149"/>
                <a:gd name="T5" fmla="*/ 458 h 458"/>
                <a:gd name="T6" fmla="*/ 0 w 149"/>
                <a:gd name="T7" fmla="*/ 356 h 458"/>
                <a:gd name="T8" fmla="*/ 143 w 149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458">
                  <a:moveTo>
                    <a:pt x="143" y="0"/>
                  </a:moveTo>
                  <a:lnTo>
                    <a:pt x="149" y="87"/>
                  </a:lnTo>
                  <a:lnTo>
                    <a:pt x="8" y="458"/>
                  </a:lnTo>
                  <a:lnTo>
                    <a:pt x="0" y="356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192463" y="3495676"/>
              <a:ext cx="1601788" cy="165100"/>
            </a:xfrm>
            <a:custGeom>
              <a:avLst/>
              <a:gdLst>
                <a:gd name="T0" fmla="*/ 1001 w 1009"/>
                <a:gd name="T1" fmla="*/ 0 h 104"/>
                <a:gd name="T2" fmla="*/ 1009 w 1009"/>
                <a:gd name="T3" fmla="*/ 102 h 104"/>
                <a:gd name="T4" fmla="*/ 20 w 1009"/>
                <a:gd name="T5" fmla="*/ 104 h 104"/>
                <a:gd name="T6" fmla="*/ 0 w 1009"/>
                <a:gd name="T7" fmla="*/ 0 h 104"/>
                <a:gd name="T8" fmla="*/ 1001 w 100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9" h="104">
                  <a:moveTo>
                    <a:pt x="1001" y="0"/>
                  </a:moveTo>
                  <a:lnTo>
                    <a:pt x="1009" y="102"/>
                  </a:lnTo>
                  <a:lnTo>
                    <a:pt x="20" y="104"/>
                  </a:lnTo>
                  <a:lnTo>
                    <a:pt x="0" y="0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192463" y="2930526"/>
              <a:ext cx="1816100" cy="565150"/>
            </a:xfrm>
            <a:custGeom>
              <a:avLst/>
              <a:gdLst>
                <a:gd name="T0" fmla="*/ 1144 w 1144"/>
                <a:gd name="T1" fmla="*/ 0 h 356"/>
                <a:gd name="T2" fmla="*/ 1001 w 1144"/>
                <a:gd name="T3" fmla="*/ 356 h 356"/>
                <a:gd name="T4" fmla="*/ 0 w 1144"/>
                <a:gd name="T5" fmla="*/ 356 h 356"/>
                <a:gd name="T6" fmla="*/ 323 w 1144"/>
                <a:gd name="T7" fmla="*/ 0 h 356"/>
                <a:gd name="T8" fmla="*/ 1144 w 1144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4" h="356">
                  <a:moveTo>
                    <a:pt x="1144" y="0"/>
                  </a:moveTo>
                  <a:lnTo>
                    <a:pt x="1001" y="356"/>
                  </a:lnTo>
                  <a:lnTo>
                    <a:pt x="0" y="356"/>
                  </a:lnTo>
                  <a:lnTo>
                    <a:pt x="323" y="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8773173" y="7109524"/>
            <a:ext cx="4825240" cy="1525176"/>
            <a:chOff x="8815388" y="2763838"/>
            <a:chExt cx="1993901" cy="630238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359901" y="3243263"/>
              <a:ext cx="1449388" cy="150813"/>
            </a:xfrm>
            <a:custGeom>
              <a:avLst/>
              <a:gdLst>
                <a:gd name="T0" fmla="*/ 913 w 913"/>
                <a:gd name="T1" fmla="*/ 0 h 95"/>
                <a:gd name="T2" fmla="*/ 883 w 913"/>
                <a:gd name="T3" fmla="*/ 95 h 95"/>
                <a:gd name="T4" fmla="*/ 0 w 913"/>
                <a:gd name="T5" fmla="*/ 95 h 95"/>
                <a:gd name="T6" fmla="*/ 23 w 913"/>
                <a:gd name="T7" fmla="*/ 0 h 95"/>
                <a:gd name="T8" fmla="*/ 913 w 91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3" h="95">
                  <a:moveTo>
                    <a:pt x="913" y="0"/>
                  </a:moveTo>
                  <a:lnTo>
                    <a:pt x="883" y="95"/>
                  </a:lnTo>
                  <a:lnTo>
                    <a:pt x="0" y="95"/>
                  </a:lnTo>
                  <a:lnTo>
                    <a:pt x="23" y="0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815388" y="2763838"/>
              <a:ext cx="581025" cy="630238"/>
            </a:xfrm>
            <a:custGeom>
              <a:avLst/>
              <a:gdLst>
                <a:gd name="T0" fmla="*/ 366 w 366"/>
                <a:gd name="T1" fmla="*/ 302 h 397"/>
                <a:gd name="T2" fmla="*/ 343 w 366"/>
                <a:gd name="T3" fmla="*/ 397 h 397"/>
                <a:gd name="T4" fmla="*/ 0 w 366"/>
                <a:gd name="T5" fmla="*/ 83 h 397"/>
                <a:gd name="T6" fmla="*/ 16 w 366"/>
                <a:gd name="T7" fmla="*/ 0 h 397"/>
                <a:gd name="T8" fmla="*/ 366 w 366"/>
                <a:gd name="T9" fmla="*/ 30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97">
                  <a:moveTo>
                    <a:pt x="366" y="302"/>
                  </a:moveTo>
                  <a:lnTo>
                    <a:pt x="343" y="397"/>
                  </a:lnTo>
                  <a:lnTo>
                    <a:pt x="0" y="83"/>
                  </a:lnTo>
                  <a:lnTo>
                    <a:pt x="16" y="0"/>
                  </a:lnTo>
                  <a:lnTo>
                    <a:pt x="366" y="30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8840788" y="2763838"/>
              <a:ext cx="1968500" cy="479425"/>
            </a:xfrm>
            <a:custGeom>
              <a:avLst/>
              <a:gdLst>
                <a:gd name="T0" fmla="*/ 744 w 1240"/>
                <a:gd name="T1" fmla="*/ 2 h 302"/>
                <a:gd name="T2" fmla="*/ 1240 w 1240"/>
                <a:gd name="T3" fmla="*/ 302 h 302"/>
                <a:gd name="T4" fmla="*/ 350 w 1240"/>
                <a:gd name="T5" fmla="*/ 302 h 302"/>
                <a:gd name="T6" fmla="*/ 0 w 1240"/>
                <a:gd name="T7" fmla="*/ 0 h 302"/>
                <a:gd name="T8" fmla="*/ 744 w 1240"/>
                <a:gd name="T9" fmla="*/ 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0" h="302">
                  <a:moveTo>
                    <a:pt x="744" y="2"/>
                  </a:moveTo>
                  <a:lnTo>
                    <a:pt x="1240" y="302"/>
                  </a:lnTo>
                  <a:lnTo>
                    <a:pt x="350" y="302"/>
                  </a:lnTo>
                  <a:lnTo>
                    <a:pt x="0" y="0"/>
                  </a:lnTo>
                  <a:lnTo>
                    <a:pt x="744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027467" y="7520593"/>
            <a:ext cx="4433380" cy="1744154"/>
            <a:chOff x="7267576" y="2933701"/>
            <a:chExt cx="1831975" cy="720725"/>
          </a:xfrm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7529513" y="3492501"/>
              <a:ext cx="1570038" cy="161925"/>
            </a:xfrm>
            <a:custGeom>
              <a:avLst/>
              <a:gdLst>
                <a:gd name="T0" fmla="*/ 989 w 989"/>
                <a:gd name="T1" fmla="*/ 0 h 102"/>
                <a:gd name="T2" fmla="*/ 966 w 989"/>
                <a:gd name="T3" fmla="*/ 102 h 102"/>
                <a:gd name="T4" fmla="*/ 0 w 989"/>
                <a:gd name="T5" fmla="*/ 102 h 102"/>
                <a:gd name="T6" fmla="*/ 10 w 989"/>
                <a:gd name="T7" fmla="*/ 0 h 102"/>
                <a:gd name="T8" fmla="*/ 989 w 989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9" h="102">
                  <a:moveTo>
                    <a:pt x="989" y="0"/>
                  </a:moveTo>
                  <a:lnTo>
                    <a:pt x="966" y="102"/>
                  </a:lnTo>
                  <a:lnTo>
                    <a:pt x="0" y="102"/>
                  </a:lnTo>
                  <a:lnTo>
                    <a:pt x="10" y="0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267576" y="2933701"/>
              <a:ext cx="277813" cy="720725"/>
            </a:xfrm>
            <a:custGeom>
              <a:avLst/>
              <a:gdLst>
                <a:gd name="T0" fmla="*/ 175 w 175"/>
                <a:gd name="T1" fmla="*/ 352 h 454"/>
                <a:gd name="T2" fmla="*/ 165 w 175"/>
                <a:gd name="T3" fmla="*/ 454 h 454"/>
                <a:gd name="T4" fmla="*/ 0 w 175"/>
                <a:gd name="T5" fmla="*/ 87 h 454"/>
                <a:gd name="T6" fmla="*/ 6 w 175"/>
                <a:gd name="T7" fmla="*/ 0 h 454"/>
                <a:gd name="T8" fmla="*/ 175 w 175"/>
                <a:gd name="T9" fmla="*/ 352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454">
                  <a:moveTo>
                    <a:pt x="175" y="352"/>
                  </a:moveTo>
                  <a:lnTo>
                    <a:pt x="165" y="454"/>
                  </a:lnTo>
                  <a:lnTo>
                    <a:pt x="0" y="87"/>
                  </a:lnTo>
                  <a:lnTo>
                    <a:pt x="6" y="0"/>
                  </a:lnTo>
                  <a:lnTo>
                    <a:pt x="175" y="35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277101" y="2933701"/>
              <a:ext cx="1822450" cy="558800"/>
            </a:xfrm>
            <a:custGeom>
              <a:avLst/>
              <a:gdLst>
                <a:gd name="T0" fmla="*/ 804 w 1148"/>
                <a:gd name="T1" fmla="*/ 0 h 352"/>
                <a:gd name="T2" fmla="*/ 1148 w 1148"/>
                <a:gd name="T3" fmla="*/ 352 h 352"/>
                <a:gd name="T4" fmla="*/ 169 w 1148"/>
                <a:gd name="T5" fmla="*/ 352 h 352"/>
                <a:gd name="T6" fmla="*/ 0 w 1148"/>
                <a:gd name="T7" fmla="*/ 0 h 352"/>
                <a:gd name="T8" fmla="*/ 804 w 1148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8" h="352">
                  <a:moveTo>
                    <a:pt x="804" y="0"/>
                  </a:moveTo>
                  <a:lnTo>
                    <a:pt x="1148" y="352"/>
                  </a:lnTo>
                  <a:lnTo>
                    <a:pt x="169" y="352"/>
                  </a:ln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4487" y="8196740"/>
            <a:ext cx="4318128" cy="2147540"/>
            <a:chOff x="5291138" y="3213101"/>
            <a:chExt cx="1784350" cy="887413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291138" y="3917951"/>
              <a:ext cx="1784350" cy="182563"/>
            </a:xfrm>
            <a:custGeom>
              <a:avLst/>
              <a:gdLst>
                <a:gd name="T0" fmla="*/ 1124 w 1124"/>
                <a:gd name="T1" fmla="*/ 0 h 115"/>
                <a:gd name="T2" fmla="*/ 1114 w 1124"/>
                <a:gd name="T3" fmla="*/ 113 h 115"/>
                <a:gd name="T4" fmla="*/ 6 w 1124"/>
                <a:gd name="T5" fmla="*/ 115 h 115"/>
                <a:gd name="T6" fmla="*/ 0 w 1124"/>
                <a:gd name="T7" fmla="*/ 2 h 115"/>
                <a:gd name="T8" fmla="*/ 1124 w 1124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5">
                  <a:moveTo>
                    <a:pt x="1124" y="0"/>
                  </a:moveTo>
                  <a:lnTo>
                    <a:pt x="1114" y="113"/>
                  </a:lnTo>
                  <a:lnTo>
                    <a:pt x="6" y="115"/>
                  </a:lnTo>
                  <a:lnTo>
                    <a:pt x="0" y="2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291138" y="3213101"/>
              <a:ext cx="1784350" cy="708025"/>
            </a:xfrm>
            <a:custGeom>
              <a:avLst/>
              <a:gdLst>
                <a:gd name="T0" fmla="*/ 995 w 1124"/>
                <a:gd name="T1" fmla="*/ 0 h 446"/>
                <a:gd name="T2" fmla="*/ 1124 w 1124"/>
                <a:gd name="T3" fmla="*/ 444 h 446"/>
                <a:gd name="T4" fmla="*/ 0 w 1124"/>
                <a:gd name="T5" fmla="*/ 446 h 446"/>
                <a:gd name="T6" fmla="*/ 95 w 1124"/>
                <a:gd name="T7" fmla="*/ 0 h 446"/>
                <a:gd name="T8" fmla="*/ 995 w 1124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446">
                  <a:moveTo>
                    <a:pt x="995" y="0"/>
                  </a:moveTo>
                  <a:lnTo>
                    <a:pt x="1124" y="444"/>
                  </a:lnTo>
                  <a:lnTo>
                    <a:pt x="0" y="446"/>
                  </a:lnTo>
                  <a:lnTo>
                    <a:pt x="95" y="0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3635791" y="5342130"/>
            <a:ext cx="0" cy="2170780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377879" y="6001084"/>
            <a:ext cx="0" cy="2170780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6998129" y="6001084"/>
            <a:ext cx="0" cy="2170780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0895091" y="5342130"/>
            <a:ext cx="0" cy="2170780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2403551" y="6898036"/>
            <a:ext cx="0" cy="2170780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948788" y="3968125"/>
            <a:ext cx="1374006" cy="13740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endParaRPr lang="en-US" sz="6000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676172" y="4655127"/>
            <a:ext cx="1374006" cy="13740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endParaRPr lang="en-US" sz="6000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1712056" y="5524031"/>
            <a:ext cx="1374006" cy="13740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endParaRPr lang="en-US" sz="6000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6303574" y="4655127"/>
            <a:ext cx="1374006" cy="13740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endParaRPr lang="en-US" sz="6000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0208088" y="3968125"/>
            <a:ext cx="1374006" cy="13740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endParaRPr lang="en-US" sz="6000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180593" y="9133457"/>
            <a:ext cx="5617620" cy="991041"/>
          </a:xfrm>
          <a:prstGeom prst="rect">
            <a:avLst/>
          </a:prstGeom>
        </p:spPr>
        <p:txBody>
          <a:bodyPr wrap="square" lIns="487680" rIns="487680" bIns="121920" anchor="ctr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/>
              <a:t>FEATURE 01</a:t>
            </a:r>
            <a:r>
              <a:rPr lang="en-US" sz="2400" dirty="0"/>
              <a:t> </a:t>
            </a:r>
          </a:p>
          <a:p>
            <a:pPr algn="ctr">
              <a:lnSpc>
                <a:spcPct val="89000"/>
              </a:lnSpc>
            </a:pPr>
            <a:r>
              <a:rPr lang="en-US" sz="2400" dirty="0"/>
              <a:t>Showcase a new functionality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162015" y="9934363"/>
            <a:ext cx="5617620" cy="991041"/>
          </a:xfrm>
          <a:prstGeom prst="rect">
            <a:avLst/>
          </a:prstGeom>
        </p:spPr>
        <p:txBody>
          <a:bodyPr wrap="square" lIns="487680" rIns="487680" bIns="121920" anchor="ctr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/>
              <a:t>FEATURE 02</a:t>
            </a:r>
            <a:r>
              <a:rPr lang="en-US" sz="2400" dirty="0"/>
              <a:t> </a:t>
            </a:r>
          </a:p>
          <a:p>
            <a:pPr algn="ctr">
              <a:lnSpc>
                <a:spcPct val="89000"/>
              </a:lnSpc>
            </a:pPr>
            <a:r>
              <a:rPr lang="en-US" sz="2400" dirty="0"/>
              <a:t>Showcase an improved functionality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560657" y="10930775"/>
            <a:ext cx="5617620" cy="991041"/>
          </a:xfrm>
          <a:prstGeom prst="rect">
            <a:avLst/>
          </a:prstGeom>
        </p:spPr>
        <p:txBody>
          <a:bodyPr wrap="square" lIns="487680" rIns="487680" bIns="121920" anchor="ctr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/>
              <a:t>FEATURE 03</a:t>
            </a:r>
            <a:r>
              <a:rPr lang="en-US" sz="2400" dirty="0"/>
              <a:t> </a:t>
            </a:r>
          </a:p>
          <a:p>
            <a:pPr algn="ctr">
              <a:lnSpc>
                <a:spcPct val="89000"/>
              </a:lnSpc>
            </a:pPr>
            <a:r>
              <a:rPr lang="en-US" sz="2400" dirty="0"/>
              <a:t>Showcase the value to the users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4752291" y="9770024"/>
            <a:ext cx="5617620" cy="1319720"/>
          </a:xfrm>
          <a:prstGeom prst="rect">
            <a:avLst/>
          </a:prstGeom>
        </p:spPr>
        <p:txBody>
          <a:bodyPr wrap="square" lIns="487680" rIns="487680" bIns="121920" anchor="ctr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/>
              <a:t>FEATURE 04</a:t>
            </a:r>
            <a:r>
              <a:rPr lang="en-US" sz="2400" dirty="0"/>
              <a:t> </a:t>
            </a:r>
          </a:p>
          <a:p>
            <a:pPr algn="ctr">
              <a:lnSpc>
                <a:spcPct val="89000"/>
              </a:lnSpc>
            </a:pPr>
            <a:r>
              <a:rPr lang="en-US" sz="2400" dirty="0"/>
              <a:t>Specify how each feature will be delivered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207293" y="8892918"/>
            <a:ext cx="5617620" cy="1319720"/>
          </a:xfrm>
          <a:prstGeom prst="rect">
            <a:avLst/>
          </a:prstGeom>
        </p:spPr>
        <p:txBody>
          <a:bodyPr wrap="square" lIns="487680" rIns="487680" bIns="121920" anchor="ctr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/>
              <a:t>FEATURE 05</a:t>
            </a:r>
            <a:r>
              <a:rPr lang="en-US" sz="2400" dirty="0"/>
              <a:t> </a:t>
            </a:r>
          </a:p>
          <a:p>
            <a:pPr algn="ctr">
              <a:lnSpc>
                <a:spcPct val="89000"/>
              </a:lnSpc>
            </a:pPr>
            <a:r>
              <a:rPr lang="en-US" sz="2400" dirty="0"/>
              <a:t>Specify when each feature will be delivered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1830387" y="1499341"/>
            <a:ext cx="20726400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Product roadmap components</a:t>
            </a:r>
          </a:p>
          <a:p>
            <a:pPr algn="ct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Showcase the features</a:t>
            </a:r>
          </a:p>
          <a:p>
            <a:pPr algn="ct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/>
          <p:bldP spid="36" grpId="0"/>
          <p:bldP spid="37" grpId="0"/>
          <p:bldP spid="38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/>
          <p:bldP spid="36" grpId="0"/>
          <p:bldP spid="37" grpId="0"/>
          <p:bldP spid="38" grpId="0"/>
          <p:bldP spid="3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5D75AF-CB43-494A-90D7-A4FEC4887E92}"/>
              </a:ext>
            </a:extLst>
          </p:cNvPr>
          <p:cNvSpPr/>
          <p:nvPr/>
        </p:nvSpPr>
        <p:spPr>
          <a:xfrm>
            <a:off x="8034293" y="658324"/>
            <a:ext cx="829835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Features</a:t>
            </a:r>
          </a:p>
          <a:p>
            <a:pPr algn="ctr"/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 visuals to showcase the product 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5CE968D-CC2A-4777-904C-7D0EFC703854}"/>
              </a:ext>
            </a:extLst>
          </p:cNvPr>
          <p:cNvSpPr/>
          <p:nvPr/>
        </p:nvSpPr>
        <p:spPr>
          <a:xfrm>
            <a:off x="1899216" y="10376794"/>
            <a:ext cx="20629108" cy="164936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548640" rtlCol="0" anchor="ctr"/>
          <a:lstStyle/>
          <a:p>
            <a:r>
              <a:rPr lang="en-US" sz="3200" dirty="0"/>
              <a:t>Use a visual image to showcase the new or improved functionality that will deliver value to users; tie the features to the overall product strategy</a:t>
            </a:r>
          </a:p>
        </p:txBody>
      </p:sp>
      <p:pic>
        <p:nvPicPr>
          <p:cNvPr id="2" name="Picture Placeholder 1" descr="mitchell-griest-622897-unsplash.jpg"/>
          <p:cNvPicPr>
            <a:picLocks noGrp="1" noChangeAspect="1"/>
          </p:cNvPicPr>
          <p:nvPr>
            <p:ph type="pic" sz="quarter" idx="4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6" r="28726"/>
          <a:stretch>
            <a:fillRect/>
          </a:stretch>
        </p:blipFill>
        <p:spPr/>
      </p:pic>
      <p:pic>
        <p:nvPicPr>
          <p:cNvPr id="4" name="Picture Placeholder 3" descr="mitchell-griest-622897-unsplash.jpg"/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6" r="28726"/>
          <a:stretch>
            <a:fillRect/>
          </a:stretch>
        </p:blipFill>
        <p:spPr/>
      </p:pic>
      <p:pic>
        <p:nvPicPr>
          <p:cNvPr id="6" name="Picture Placeholder 5" descr="mitchell-griest-622897-unsplash.jpg"/>
          <p:cNvPicPr>
            <a:picLocks noGrp="1" noChangeAspect="1"/>
          </p:cNvPicPr>
          <p:nvPr>
            <p:ph type="pic" sz="quarter" idx="4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28733"/>
          <a:stretch>
            <a:fillRect/>
          </a:stretch>
        </p:blipFill>
        <p:spPr/>
      </p:pic>
      <p:pic>
        <p:nvPicPr>
          <p:cNvPr id="8" name="Picture Placeholder 7" descr="mitchell-griest-622897-unsplash.jpg"/>
          <p:cNvPicPr>
            <a:picLocks noGrp="1" noChangeAspect="1"/>
          </p:cNvPicPr>
          <p:nvPr>
            <p:ph type="pic" sz="quarter" idx="4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287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03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96E4BBB-C339-40A7-93ED-03E89F3E9C92}"/>
              </a:ext>
            </a:extLst>
          </p:cNvPr>
          <p:cNvSpPr/>
          <p:nvPr/>
        </p:nvSpPr>
        <p:spPr>
          <a:xfrm>
            <a:off x="3407966" y="7826564"/>
            <a:ext cx="17517455" cy="344318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tx2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5971D96-6A38-4EDB-8F1F-521AF3D2AF65}"/>
              </a:ext>
            </a:extLst>
          </p:cNvPr>
          <p:cNvSpPr txBox="1">
            <a:spLocks/>
          </p:cNvSpPr>
          <p:nvPr/>
        </p:nvSpPr>
        <p:spPr>
          <a:xfrm>
            <a:off x="6651762" y="1318926"/>
            <a:ext cx="11083651" cy="1549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User stories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 valuable component to use in a product roadmap</a:t>
            </a:r>
          </a:p>
          <a:p>
            <a:pPr algn="ctr"/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2939FE-3432-402B-8AB9-9B12E2AFD1C5}"/>
              </a:ext>
            </a:extLst>
          </p:cNvPr>
          <p:cNvSpPr txBox="1"/>
          <p:nvPr/>
        </p:nvSpPr>
        <p:spPr>
          <a:xfrm>
            <a:off x="3407966" y="7826564"/>
            <a:ext cx="5684042" cy="3443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822960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3200" dirty="0">
                <a:solidFill>
                  <a:srgbClr val="FFFFFF"/>
                </a:solidFill>
              </a:rPr>
              <a:t>End-user perspective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Another way to incorporate features</a:t>
            </a:r>
          </a:p>
          <a:p>
            <a:pPr marL="342900" indent="-342900" algn="l"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Define from the end-user perspective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20E054E-2EB0-43EB-9240-E6C6651AB24C}"/>
              </a:ext>
            </a:extLst>
          </p:cNvPr>
          <p:cNvSpPr txBox="1"/>
          <p:nvPr/>
        </p:nvSpPr>
        <p:spPr>
          <a:xfrm>
            <a:off x="9324672" y="7826564"/>
            <a:ext cx="5684042" cy="3443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822960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3200" dirty="0">
                <a:solidFill>
                  <a:srgbClr val="FFFFFF"/>
                </a:solidFill>
              </a:rPr>
              <a:t>Tell the story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What the user wants</a:t>
            </a:r>
          </a:p>
          <a:p>
            <a:pPr marL="342900" indent="-342900" algn="l"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Why the user benefits</a:t>
            </a:r>
          </a:p>
          <a:p>
            <a:pPr marL="342900" indent="-342900" algn="l"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How the user benefits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214A284-C266-468C-A027-A59F969ABF90}"/>
              </a:ext>
            </a:extLst>
          </p:cNvPr>
          <p:cNvSpPr txBox="1"/>
          <p:nvPr/>
        </p:nvSpPr>
        <p:spPr>
          <a:xfrm>
            <a:off x="15241378" y="7826564"/>
            <a:ext cx="5684042" cy="3443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822960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3200" dirty="0">
                <a:solidFill>
                  <a:srgbClr val="FFFFFF"/>
                </a:solidFill>
              </a:rPr>
              <a:t>Features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Interchangeable with ’features’</a:t>
            </a:r>
          </a:p>
          <a:p>
            <a:pPr marL="342900" indent="-342900" algn="l"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Focus on the added value</a:t>
            </a:r>
          </a:p>
          <a:p>
            <a:pPr marL="342900" indent="-342900" algn="l"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Add details</a:t>
            </a:r>
          </a:p>
        </p:txBody>
      </p:sp>
      <p:pic>
        <p:nvPicPr>
          <p:cNvPr id="2" name="Picture Placeholder 1" descr="mitchell-griest-622897-unsplash.jpg"/>
          <p:cNvPicPr>
            <a:picLocks noGrp="1" noChangeAspect="1"/>
          </p:cNvPicPr>
          <p:nvPr>
            <p:ph type="pic" sz="quarter" idx="4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" b="3286"/>
          <a:stretch>
            <a:fillRect/>
          </a:stretch>
        </p:blipFill>
        <p:spPr/>
      </p:pic>
      <p:pic>
        <p:nvPicPr>
          <p:cNvPr id="5" name="Picture Placeholder 4" descr="mitchell-griest-622897-unsplash.jpg"/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" b="3286"/>
          <a:stretch>
            <a:fillRect/>
          </a:stretch>
        </p:blipFill>
        <p:spPr/>
      </p:pic>
      <p:pic>
        <p:nvPicPr>
          <p:cNvPr id="8" name="Picture Placeholder 7" descr="mitchell-griest-622897-unsplash.jpg"/>
          <p:cNvPicPr>
            <a:picLocks noGrp="1" noChangeAspect="1"/>
          </p:cNvPicPr>
          <p:nvPr>
            <p:ph type="pic" sz="quarter" idx="4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" b="32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0FECCC0-EB4F-4D69-B15A-F35C8A137E33}"/>
              </a:ext>
            </a:extLst>
          </p:cNvPr>
          <p:cNvSpPr/>
          <p:nvPr/>
        </p:nvSpPr>
        <p:spPr>
          <a:xfrm>
            <a:off x="14800378" y="3078377"/>
            <a:ext cx="2480795" cy="10330719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036A001-4235-41B2-B12C-7719AD16CBE2}"/>
              </a:ext>
            </a:extLst>
          </p:cNvPr>
          <p:cNvSpPr/>
          <p:nvPr/>
        </p:nvSpPr>
        <p:spPr>
          <a:xfrm>
            <a:off x="7059202" y="3879516"/>
            <a:ext cx="2286465" cy="8294369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6CFEC43-34C8-4829-B263-2896BA89DB2C}"/>
              </a:ext>
            </a:extLst>
          </p:cNvPr>
          <p:cNvSpPr/>
          <p:nvPr/>
        </p:nvSpPr>
        <p:spPr>
          <a:xfrm>
            <a:off x="7059202" y="6501047"/>
            <a:ext cx="2286465" cy="8424321"/>
          </a:xfrm>
          <a:prstGeom prst="rect">
            <a:avLst/>
          </a:prstGeom>
          <a:gradFill>
            <a:gsLst>
              <a:gs pos="100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0E2C85CB-0E61-4302-87AD-581A56497D5F}"/>
              </a:ext>
            </a:extLst>
          </p:cNvPr>
          <p:cNvSpPr>
            <a:spLocks noEditPoints="1"/>
          </p:cNvSpPr>
          <p:nvPr/>
        </p:nvSpPr>
        <p:spPr bwMode="auto">
          <a:xfrm>
            <a:off x="7059203" y="3879516"/>
            <a:ext cx="2328801" cy="8159523"/>
          </a:xfrm>
          <a:custGeom>
            <a:avLst/>
            <a:gdLst>
              <a:gd name="T0" fmla="*/ 0 w 393"/>
              <a:gd name="T1" fmla="*/ 1384 h 1384"/>
              <a:gd name="T2" fmla="*/ 393 w 393"/>
              <a:gd name="T3" fmla="*/ 0 h 1384"/>
              <a:gd name="T4" fmla="*/ 379 w 393"/>
              <a:gd name="T5" fmla="*/ 744 h 1384"/>
              <a:gd name="T6" fmla="*/ 360 w 393"/>
              <a:gd name="T7" fmla="*/ 759 h 1384"/>
              <a:gd name="T8" fmla="*/ 332 w 393"/>
              <a:gd name="T9" fmla="*/ 762 h 1384"/>
              <a:gd name="T10" fmla="*/ 328 w 393"/>
              <a:gd name="T11" fmla="*/ 748 h 1384"/>
              <a:gd name="T12" fmla="*/ 348 w 393"/>
              <a:gd name="T13" fmla="*/ 666 h 1384"/>
              <a:gd name="T14" fmla="*/ 317 w 393"/>
              <a:gd name="T15" fmla="*/ 465 h 1384"/>
              <a:gd name="T16" fmla="*/ 294 w 393"/>
              <a:gd name="T17" fmla="*/ 356 h 1384"/>
              <a:gd name="T18" fmla="*/ 270 w 393"/>
              <a:gd name="T19" fmla="*/ 475 h 1384"/>
              <a:gd name="T20" fmla="*/ 289 w 393"/>
              <a:gd name="T21" fmla="*/ 872 h 1384"/>
              <a:gd name="T22" fmla="*/ 264 w 393"/>
              <a:gd name="T23" fmla="*/ 1256 h 1384"/>
              <a:gd name="T24" fmla="*/ 247 w 393"/>
              <a:gd name="T25" fmla="*/ 1375 h 1384"/>
              <a:gd name="T26" fmla="*/ 223 w 393"/>
              <a:gd name="T27" fmla="*/ 1331 h 1384"/>
              <a:gd name="T28" fmla="*/ 233 w 393"/>
              <a:gd name="T29" fmla="*/ 1211 h 1384"/>
              <a:gd name="T30" fmla="*/ 226 w 393"/>
              <a:gd name="T31" fmla="*/ 978 h 1384"/>
              <a:gd name="T32" fmla="*/ 196 w 393"/>
              <a:gd name="T33" fmla="*/ 724 h 1384"/>
              <a:gd name="T34" fmla="*/ 167 w 393"/>
              <a:gd name="T35" fmla="*/ 978 h 1384"/>
              <a:gd name="T36" fmla="*/ 160 w 393"/>
              <a:gd name="T37" fmla="*/ 1211 h 1384"/>
              <a:gd name="T38" fmla="*/ 170 w 393"/>
              <a:gd name="T39" fmla="*/ 1331 h 1384"/>
              <a:gd name="T40" fmla="*/ 146 w 393"/>
              <a:gd name="T41" fmla="*/ 1375 h 1384"/>
              <a:gd name="T42" fmla="*/ 129 w 393"/>
              <a:gd name="T43" fmla="*/ 1256 h 1384"/>
              <a:gd name="T44" fmla="*/ 104 w 393"/>
              <a:gd name="T45" fmla="*/ 872 h 1384"/>
              <a:gd name="T46" fmla="*/ 123 w 393"/>
              <a:gd name="T47" fmla="*/ 475 h 1384"/>
              <a:gd name="T48" fmla="*/ 99 w 393"/>
              <a:gd name="T49" fmla="*/ 356 h 1384"/>
              <a:gd name="T50" fmla="*/ 76 w 393"/>
              <a:gd name="T51" fmla="*/ 465 h 1384"/>
              <a:gd name="T52" fmla="*/ 45 w 393"/>
              <a:gd name="T53" fmla="*/ 666 h 1384"/>
              <a:gd name="T54" fmla="*/ 65 w 393"/>
              <a:gd name="T55" fmla="*/ 748 h 1384"/>
              <a:gd name="T56" fmla="*/ 61 w 393"/>
              <a:gd name="T57" fmla="*/ 762 h 1384"/>
              <a:gd name="T58" fmla="*/ 33 w 393"/>
              <a:gd name="T59" fmla="*/ 759 h 1384"/>
              <a:gd name="T60" fmla="*/ 13 w 393"/>
              <a:gd name="T61" fmla="*/ 744 h 1384"/>
              <a:gd name="T62" fmla="*/ 24 w 393"/>
              <a:gd name="T63" fmla="*/ 573 h 1384"/>
              <a:gd name="T64" fmla="*/ 45 w 393"/>
              <a:gd name="T65" fmla="*/ 326 h 1384"/>
              <a:gd name="T66" fmla="*/ 144 w 393"/>
              <a:gd name="T67" fmla="*/ 213 h 1384"/>
              <a:gd name="T68" fmla="*/ 165 w 393"/>
              <a:gd name="T69" fmla="*/ 154 h 1384"/>
              <a:gd name="T70" fmla="*/ 138 w 393"/>
              <a:gd name="T71" fmla="*/ 97 h 1384"/>
              <a:gd name="T72" fmla="*/ 144 w 393"/>
              <a:gd name="T73" fmla="*/ 66 h 1384"/>
              <a:gd name="T74" fmla="*/ 249 w 393"/>
              <a:gd name="T75" fmla="*/ 66 h 1384"/>
              <a:gd name="T76" fmla="*/ 254 w 393"/>
              <a:gd name="T77" fmla="*/ 97 h 1384"/>
              <a:gd name="T78" fmla="*/ 228 w 393"/>
              <a:gd name="T79" fmla="*/ 154 h 1384"/>
              <a:gd name="T80" fmla="*/ 248 w 393"/>
              <a:gd name="T81" fmla="*/ 213 h 1384"/>
              <a:gd name="T82" fmla="*/ 348 w 393"/>
              <a:gd name="T83" fmla="*/ 326 h 1384"/>
              <a:gd name="T84" fmla="*/ 369 w 393"/>
              <a:gd name="T85" fmla="*/ 573 h 1384"/>
              <a:gd name="T86" fmla="*/ 379 w 393"/>
              <a:gd name="T87" fmla="*/ 744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93" h="1384">
                <a:moveTo>
                  <a:pt x="0" y="0"/>
                </a:moveTo>
                <a:cubicBezTo>
                  <a:pt x="0" y="1384"/>
                  <a:pt x="0" y="1384"/>
                  <a:pt x="0" y="1384"/>
                </a:cubicBezTo>
                <a:cubicBezTo>
                  <a:pt x="393" y="1384"/>
                  <a:pt x="393" y="1384"/>
                  <a:pt x="393" y="1384"/>
                </a:cubicBezTo>
                <a:cubicBezTo>
                  <a:pt x="393" y="0"/>
                  <a:pt x="393" y="0"/>
                  <a:pt x="393" y="0"/>
                </a:cubicBezTo>
                <a:lnTo>
                  <a:pt x="0" y="0"/>
                </a:lnTo>
                <a:close/>
                <a:moveTo>
                  <a:pt x="379" y="744"/>
                </a:moveTo>
                <a:cubicBezTo>
                  <a:pt x="373" y="758"/>
                  <a:pt x="365" y="767"/>
                  <a:pt x="362" y="767"/>
                </a:cubicBezTo>
                <a:cubicBezTo>
                  <a:pt x="358" y="766"/>
                  <a:pt x="360" y="759"/>
                  <a:pt x="360" y="759"/>
                </a:cubicBezTo>
                <a:cubicBezTo>
                  <a:pt x="360" y="759"/>
                  <a:pt x="344" y="769"/>
                  <a:pt x="340" y="767"/>
                </a:cubicBezTo>
                <a:cubicBezTo>
                  <a:pt x="336" y="764"/>
                  <a:pt x="335" y="766"/>
                  <a:pt x="332" y="762"/>
                </a:cubicBezTo>
                <a:cubicBezTo>
                  <a:pt x="329" y="757"/>
                  <a:pt x="334" y="753"/>
                  <a:pt x="334" y="753"/>
                </a:cubicBezTo>
                <a:cubicBezTo>
                  <a:pt x="334" y="753"/>
                  <a:pt x="330" y="751"/>
                  <a:pt x="328" y="748"/>
                </a:cubicBezTo>
                <a:cubicBezTo>
                  <a:pt x="325" y="745"/>
                  <a:pt x="346" y="734"/>
                  <a:pt x="346" y="718"/>
                </a:cubicBezTo>
                <a:cubicBezTo>
                  <a:pt x="346" y="702"/>
                  <a:pt x="343" y="684"/>
                  <a:pt x="348" y="666"/>
                </a:cubicBezTo>
                <a:cubicBezTo>
                  <a:pt x="353" y="647"/>
                  <a:pt x="325" y="594"/>
                  <a:pt x="320" y="538"/>
                </a:cubicBezTo>
                <a:cubicBezTo>
                  <a:pt x="316" y="482"/>
                  <a:pt x="322" y="483"/>
                  <a:pt x="317" y="465"/>
                </a:cubicBezTo>
                <a:cubicBezTo>
                  <a:pt x="313" y="446"/>
                  <a:pt x="294" y="381"/>
                  <a:pt x="294" y="358"/>
                </a:cubicBezTo>
                <a:cubicBezTo>
                  <a:pt x="294" y="357"/>
                  <a:pt x="294" y="357"/>
                  <a:pt x="294" y="356"/>
                </a:cubicBezTo>
                <a:cubicBezTo>
                  <a:pt x="294" y="356"/>
                  <a:pt x="289" y="387"/>
                  <a:pt x="280" y="397"/>
                </a:cubicBezTo>
                <a:cubicBezTo>
                  <a:pt x="272" y="406"/>
                  <a:pt x="268" y="467"/>
                  <a:pt x="270" y="475"/>
                </a:cubicBezTo>
                <a:cubicBezTo>
                  <a:pt x="273" y="482"/>
                  <a:pt x="319" y="586"/>
                  <a:pt x="318" y="654"/>
                </a:cubicBezTo>
                <a:cubicBezTo>
                  <a:pt x="318" y="722"/>
                  <a:pt x="287" y="849"/>
                  <a:pt x="289" y="872"/>
                </a:cubicBezTo>
                <a:cubicBezTo>
                  <a:pt x="290" y="894"/>
                  <a:pt x="299" y="961"/>
                  <a:pt x="299" y="1016"/>
                </a:cubicBezTo>
                <a:cubicBezTo>
                  <a:pt x="300" y="1071"/>
                  <a:pt x="262" y="1199"/>
                  <a:pt x="264" y="1256"/>
                </a:cubicBezTo>
                <a:cubicBezTo>
                  <a:pt x="265" y="1312"/>
                  <a:pt x="287" y="1349"/>
                  <a:pt x="280" y="1359"/>
                </a:cubicBezTo>
                <a:cubicBezTo>
                  <a:pt x="274" y="1369"/>
                  <a:pt x="254" y="1375"/>
                  <a:pt x="247" y="1375"/>
                </a:cubicBezTo>
                <a:cubicBezTo>
                  <a:pt x="247" y="1375"/>
                  <a:pt x="241" y="1382"/>
                  <a:pt x="233" y="1379"/>
                </a:cubicBezTo>
                <a:cubicBezTo>
                  <a:pt x="224" y="1377"/>
                  <a:pt x="221" y="1355"/>
                  <a:pt x="223" y="1331"/>
                </a:cubicBezTo>
                <a:cubicBezTo>
                  <a:pt x="225" y="1308"/>
                  <a:pt x="224" y="1277"/>
                  <a:pt x="220" y="1263"/>
                </a:cubicBezTo>
                <a:cubicBezTo>
                  <a:pt x="215" y="1250"/>
                  <a:pt x="236" y="1232"/>
                  <a:pt x="233" y="1211"/>
                </a:cubicBezTo>
                <a:cubicBezTo>
                  <a:pt x="229" y="1190"/>
                  <a:pt x="236" y="1174"/>
                  <a:pt x="227" y="1118"/>
                </a:cubicBezTo>
                <a:cubicBezTo>
                  <a:pt x="219" y="1062"/>
                  <a:pt x="220" y="1005"/>
                  <a:pt x="226" y="978"/>
                </a:cubicBezTo>
                <a:cubicBezTo>
                  <a:pt x="232" y="950"/>
                  <a:pt x="219" y="891"/>
                  <a:pt x="214" y="873"/>
                </a:cubicBezTo>
                <a:cubicBezTo>
                  <a:pt x="209" y="855"/>
                  <a:pt x="196" y="724"/>
                  <a:pt x="196" y="724"/>
                </a:cubicBezTo>
                <a:cubicBezTo>
                  <a:pt x="196" y="724"/>
                  <a:pt x="184" y="855"/>
                  <a:pt x="179" y="873"/>
                </a:cubicBezTo>
                <a:cubicBezTo>
                  <a:pt x="174" y="891"/>
                  <a:pt x="161" y="950"/>
                  <a:pt x="167" y="978"/>
                </a:cubicBezTo>
                <a:cubicBezTo>
                  <a:pt x="172" y="1005"/>
                  <a:pt x="174" y="1062"/>
                  <a:pt x="165" y="1118"/>
                </a:cubicBezTo>
                <a:cubicBezTo>
                  <a:pt x="156" y="1174"/>
                  <a:pt x="163" y="1190"/>
                  <a:pt x="160" y="1211"/>
                </a:cubicBezTo>
                <a:cubicBezTo>
                  <a:pt x="157" y="1232"/>
                  <a:pt x="177" y="1250"/>
                  <a:pt x="173" y="1263"/>
                </a:cubicBezTo>
                <a:cubicBezTo>
                  <a:pt x="169" y="1277"/>
                  <a:pt x="168" y="1308"/>
                  <a:pt x="170" y="1331"/>
                </a:cubicBezTo>
                <a:cubicBezTo>
                  <a:pt x="172" y="1355"/>
                  <a:pt x="169" y="1377"/>
                  <a:pt x="160" y="1379"/>
                </a:cubicBezTo>
                <a:cubicBezTo>
                  <a:pt x="151" y="1382"/>
                  <a:pt x="146" y="1375"/>
                  <a:pt x="146" y="1375"/>
                </a:cubicBezTo>
                <a:cubicBezTo>
                  <a:pt x="139" y="1375"/>
                  <a:pt x="119" y="1369"/>
                  <a:pt x="113" y="1359"/>
                </a:cubicBezTo>
                <a:cubicBezTo>
                  <a:pt x="106" y="1349"/>
                  <a:pt x="128" y="1312"/>
                  <a:pt x="129" y="1256"/>
                </a:cubicBezTo>
                <a:cubicBezTo>
                  <a:pt x="130" y="1199"/>
                  <a:pt x="93" y="1071"/>
                  <a:pt x="94" y="1016"/>
                </a:cubicBezTo>
                <a:cubicBezTo>
                  <a:pt x="94" y="961"/>
                  <a:pt x="102" y="894"/>
                  <a:pt x="104" y="872"/>
                </a:cubicBezTo>
                <a:cubicBezTo>
                  <a:pt x="105" y="849"/>
                  <a:pt x="75" y="722"/>
                  <a:pt x="74" y="654"/>
                </a:cubicBezTo>
                <a:cubicBezTo>
                  <a:pt x="74" y="586"/>
                  <a:pt x="120" y="482"/>
                  <a:pt x="123" y="475"/>
                </a:cubicBezTo>
                <a:cubicBezTo>
                  <a:pt x="125" y="467"/>
                  <a:pt x="121" y="406"/>
                  <a:pt x="113" y="397"/>
                </a:cubicBezTo>
                <a:cubicBezTo>
                  <a:pt x="104" y="387"/>
                  <a:pt x="99" y="356"/>
                  <a:pt x="99" y="356"/>
                </a:cubicBezTo>
                <a:cubicBezTo>
                  <a:pt x="99" y="357"/>
                  <a:pt x="99" y="357"/>
                  <a:pt x="99" y="358"/>
                </a:cubicBezTo>
                <a:cubicBezTo>
                  <a:pt x="99" y="381"/>
                  <a:pt x="80" y="446"/>
                  <a:pt x="76" y="465"/>
                </a:cubicBezTo>
                <a:cubicBezTo>
                  <a:pt x="71" y="483"/>
                  <a:pt x="77" y="482"/>
                  <a:pt x="73" y="538"/>
                </a:cubicBezTo>
                <a:cubicBezTo>
                  <a:pt x="68" y="594"/>
                  <a:pt x="40" y="647"/>
                  <a:pt x="45" y="666"/>
                </a:cubicBezTo>
                <a:cubicBezTo>
                  <a:pt x="50" y="684"/>
                  <a:pt x="47" y="702"/>
                  <a:pt x="47" y="718"/>
                </a:cubicBezTo>
                <a:cubicBezTo>
                  <a:pt x="47" y="734"/>
                  <a:pt x="67" y="745"/>
                  <a:pt x="65" y="748"/>
                </a:cubicBezTo>
                <a:cubicBezTo>
                  <a:pt x="62" y="751"/>
                  <a:pt x="59" y="753"/>
                  <a:pt x="59" y="753"/>
                </a:cubicBezTo>
                <a:cubicBezTo>
                  <a:pt x="59" y="753"/>
                  <a:pt x="64" y="757"/>
                  <a:pt x="61" y="762"/>
                </a:cubicBezTo>
                <a:cubicBezTo>
                  <a:pt x="58" y="766"/>
                  <a:pt x="57" y="764"/>
                  <a:pt x="53" y="767"/>
                </a:cubicBezTo>
                <a:cubicBezTo>
                  <a:pt x="49" y="769"/>
                  <a:pt x="33" y="759"/>
                  <a:pt x="33" y="759"/>
                </a:cubicBezTo>
                <a:cubicBezTo>
                  <a:pt x="33" y="759"/>
                  <a:pt x="35" y="766"/>
                  <a:pt x="31" y="767"/>
                </a:cubicBezTo>
                <a:cubicBezTo>
                  <a:pt x="27" y="767"/>
                  <a:pt x="20" y="758"/>
                  <a:pt x="13" y="744"/>
                </a:cubicBezTo>
                <a:cubicBezTo>
                  <a:pt x="7" y="731"/>
                  <a:pt x="18" y="674"/>
                  <a:pt x="18" y="674"/>
                </a:cubicBezTo>
                <a:cubicBezTo>
                  <a:pt x="18" y="674"/>
                  <a:pt x="25" y="655"/>
                  <a:pt x="24" y="573"/>
                </a:cubicBezTo>
                <a:cubicBezTo>
                  <a:pt x="23" y="491"/>
                  <a:pt x="31" y="475"/>
                  <a:pt x="34" y="459"/>
                </a:cubicBezTo>
                <a:cubicBezTo>
                  <a:pt x="37" y="444"/>
                  <a:pt x="42" y="390"/>
                  <a:pt x="45" y="326"/>
                </a:cubicBezTo>
                <a:cubicBezTo>
                  <a:pt x="48" y="262"/>
                  <a:pt x="55" y="262"/>
                  <a:pt x="64" y="247"/>
                </a:cubicBezTo>
                <a:cubicBezTo>
                  <a:pt x="72" y="232"/>
                  <a:pt x="135" y="217"/>
                  <a:pt x="144" y="213"/>
                </a:cubicBezTo>
                <a:cubicBezTo>
                  <a:pt x="153" y="210"/>
                  <a:pt x="164" y="201"/>
                  <a:pt x="165" y="194"/>
                </a:cubicBezTo>
                <a:cubicBezTo>
                  <a:pt x="167" y="187"/>
                  <a:pt x="165" y="154"/>
                  <a:pt x="165" y="154"/>
                </a:cubicBezTo>
                <a:cubicBezTo>
                  <a:pt x="147" y="138"/>
                  <a:pt x="146" y="111"/>
                  <a:pt x="146" y="111"/>
                </a:cubicBezTo>
                <a:cubicBezTo>
                  <a:pt x="139" y="111"/>
                  <a:pt x="139" y="101"/>
                  <a:pt x="138" y="97"/>
                </a:cubicBezTo>
                <a:cubicBezTo>
                  <a:pt x="138" y="94"/>
                  <a:pt x="134" y="79"/>
                  <a:pt x="134" y="71"/>
                </a:cubicBezTo>
                <a:cubicBezTo>
                  <a:pt x="134" y="64"/>
                  <a:pt x="144" y="66"/>
                  <a:pt x="144" y="66"/>
                </a:cubicBezTo>
                <a:cubicBezTo>
                  <a:pt x="144" y="6"/>
                  <a:pt x="175" y="0"/>
                  <a:pt x="196" y="0"/>
                </a:cubicBezTo>
                <a:cubicBezTo>
                  <a:pt x="218" y="0"/>
                  <a:pt x="249" y="6"/>
                  <a:pt x="249" y="66"/>
                </a:cubicBezTo>
                <a:cubicBezTo>
                  <a:pt x="249" y="66"/>
                  <a:pt x="258" y="64"/>
                  <a:pt x="259" y="71"/>
                </a:cubicBezTo>
                <a:cubicBezTo>
                  <a:pt x="259" y="79"/>
                  <a:pt x="255" y="94"/>
                  <a:pt x="254" y="97"/>
                </a:cubicBezTo>
                <a:cubicBezTo>
                  <a:pt x="254" y="101"/>
                  <a:pt x="254" y="111"/>
                  <a:pt x="247" y="111"/>
                </a:cubicBezTo>
                <a:cubicBezTo>
                  <a:pt x="247" y="111"/>
                  <a:pt x="245" y="138"/>
                  <a:pt x="228" y="154"/>
                </a:cubicBezTo>
                <a:cubicBezTo>
                  <a:pt x="228" y="154"/>
                  <a:pt x="226" y="187"/>
                  <a:pt x="228" y="194"/>
                </a:cubicBezTo>
                <a:cubicBezTo>
                  <a:pt x="229" y="201"/>
                  <a:pt x="240" y="210"/>
                  <a:pt x="248" y="213"/>
                </a:cubicBezTo>
                <a:cubicBezTo>
                  <a:pt x="257" y="217"/>
                  <a:pt x="321" y="232"/>
                  <a:pt x="329" y="247"/>
                </a:cubicBezTo>
                <a:cubicBezTo>
                  <a:pt x="337" y="262"/>
                  <a:pt x="344" y="262"/>
                  <a:pt x="348" y="326"/>
                </a:cubicBezTo>
                <a:cubicBezTo>
                  <a:pt x="351" y="390"/>
                  <a:pt x="356" y="444"/>
                  <a:pt x="359" y="459"/>
                </a:cubicBezTo>
                <a:cubicBezTo>
                  <a:pt x="362" y="475"/>
                  <a:pt x="370" y="491"/>
                  <a:pt x="369" y="573"/>
                </a:cubicBezTo>
                <a:cubicBezTo>
                  <a:pt x="367" y="655"/>
                  <a:pt x="374" y="674"/>
                  <a:pt x="374" y="674"/>
                </a:cubicBezTo>
                <a:cubicBezTo>
                  <a:pt x="374" y="674"/>
                  <a:pt x="386" y="731"/>
                  <a:pt x="379" y="7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0E06CB5E-7B49-4F75-AE78-4AD2112ED46E}"/>
              </a:ext>
            </a:extLst>
          </p:cNvPr>
          <p:cNvSpPr/>
          <p:nvPr/>
        </p:nvSpPr>
        <p:spPr>
          <a:xfrm>
            <a:off x="7059202" y="12026584"/>
            <a:ext cx="2286465" cy="2078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BD2CB90-ABE3-4E21-8070-6B5EDC2A3911}"/>
              </a:ext>
            </a:extLst>
          </p:cNvPr>
          <p:cNvSpPr/>
          <p:nvPr/>
        </p:nvSpPr>
        <p:spPr>
          <a:xfrm>
            <a:off x="14800378" y="4860119"/>
            <a:ext cx="2480795" cy="10330719"/>
          </a:xfrm>
          <a:prstGeom prst="rect">
            <a:avLst/>
          </a:prstGeom>
          <a:gradFill flip="none" rotWithShape="1">
            <a:gsLst>
              <a:gs pos="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50EE0B1-6264-4E8A-B277-9DD30616625A}"/>
              </a:ext>
            </a:extLst>
          </p:cNvPr>
          <p:cNvSpPr/>
          <p:nvPr/>
        </p:nvSpPr>
        <p:spPr>
          <a:xfrm>
            <a:off x="14753564" y="11947317"/>
            <a:ext cx="2574409" cy="2157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A64C8573-09EB-4A37-BCD5-A7E9CDA4EA54}"/>
              </a:ext>
            </a:extLst>
          </p:cNvPr>
          <p:cNvSpPr>
            <a:spLocks noEditPoints="1"/>
          </p:cNvSpPr>
          <p:nvPr/>
        </p:nvSpPr>
        <p:spPr bwMode="auto">
          <a:xfrm>
            <a:off x="14747020" y="3067664"/>
            <a:ext cx="2579916" cy="9020074"/>
          </a:xfrm>
          <a:custGeom>
            <a:avLst/>
            <a:gdLst>
              <a:gd name="T0" fmla="*/ 0 w 394"/>
              <a:gd name="T1" fmla="*/ 1384 h 1384"/>
              <a:gd name="T2" fmla="*/ 394 w 394"/>
              <a:gd name="T3" fmla="*/ 0 h 1384"/>
              <a:gd name="T4" fmla="*/ 378 w 394"/>
              <a:gd name="T5" fmla="*/ 692 h 1384"/>
              <a:gd name="T6" fmla="*/ 349 w 394"/>
              <a:gd name="T7" fmla="*/ 817 h 1384"/>
              <a:gd name="T8" fmla="*/ 334 w 394"/>
              <a:gd name="T9" fmla="*/ 814 h 1384"/>
              <a:gd name="T10" fmla="*/ 344 w 394"/>
              <a:gd name="T11" fmla="*/ 793 h 1384"/>
              <a:gd name="T12" fmla="*/ 360 w 394"/>
              <a:gd name="T13" fmla="*/ 765 h 1384"/>
              <a:gd name="T14" fmla="*/ 351 w 394"/>
              <a:gd name="T15" fmla="*/ 752 h 1384"/>
              <a:gd name="T16" fmla="*/ 334 w 394"/>
              <a:gd name="T17" fmla="*/ 748 h 1384"/>
              <a:gd name="T18" fmla="*/ 343 w 394"/>
              <a:gd name="T19" fmla="*/ 696 h 1384"/>
              <a:gd name="T20" fmla="*/ 323 w 394"/>
              <a:gd name="T21" fmla="*/ 509 h 1384"/>
              <a:gd name="T22" fmla="*/ 302 w 394"/>
              <a:gd name="T23" fmla="*/ 404 h 1384"/>
              <a:gd name="T24" fmla="*/ 296 w 394"/>
              <a:gd name="T25" fmla="*/ 558 h 1384"/>
              <a:gd name="T26" fmla="*/ 310 w 394"/>
              <a:gd name="T27" fmla="*/ 941 h 1384"/>
              <a:gd name="T28" fmla="*/ 303 w 394"/>
              <a:gd name="T29" fmla="*/ 1147 h 1384"/>
              <a:gd name="T30" fmla="*/ 291 w 394"/>
              <a:gd name="T31" fmla="*/ 1267 h 1384"/>
              <a:gd name="T32" fmla="*/ 308 w 394"/>
              <a:gd name="T33" fmla="*/ 1342 h 1384"/>
              <a:gd name="T34" fmla="*/ 245 w 394"/>
              <a:gd name="T35" fmla="*/ 1352 h 1384"/>
              <a:gd name="T36" fmla="*/ 235 w 394"/>
              <a:gd name="T37" fmla="*/ 1251 h 1384"/>
              <a:gd name="T38" fmla="*/ 242 w 394"/>
              <a:gd name="T39" fmla="*/ 1121 h 1384"/>
              <a:gd name="T40" fmla="*/ 231 w 394"/>
              <a:gd name="T41" fmla="*/ 957 h 1384"/>
              <a:gd name="T42" fmla="*/ 205 w 394"/>
              <a:gd name="T43" fmla="*/ 774 h 1384"/>
              <a:gd name="T44" fmla="*/ 197 w 394"/>
              <a:gd name="T45" fmla="*/ 732 h 1384"/>
              <a:gd name="T46" fmla="*/ 190 w 394"/>
              <a:gd name="T47" fmla="*/ 774 h 1384"/>
              <a:gd name="T48" fmla="*/ 163 w 394"/>
              <a:gd name="T49" fmla="*/ 957 h 1384"/>
              <a:gd name="T50" fmla="*/ 152 w 394"/>
              <a:gd name="T51" fmla="*/ 1121 h 1384"/>
              <a:gd name="T52" fmla="*/ 159 w 394"/>
              <a:gd name="T53" fmla="*/ 1251 h 1384"/>
              <a:gd name="T54" fmla="*/ 149 w 394"/>
              <a:gd name="T55" fmla="*/ 1352 h 1384"/>
              <a:gd name="T56" fmla="*/ 86 w 394"/>
              <a:gd name="T57" fmla="*/ 1342 h 1384"/>
              <a:gd name="T58" fmla="*/ 103 w 394"/>
              <a:gd name="T59" fmla="*/ 1267 h 1384"/>
              <a:gd name="T60" fmla="*/ 92 w 394"/>
              <a:gd name="T61" fmla="*/ 1147 h 1384"/>
              <a:gd name="T62" fmla="*/ 85 w 394"/>
              <a:gd name="T63" fmla="*/ 941 h 1384"/>
              <a:gd name="T64" fmla="*/ 99 w 394"/>
              <a:gd name="T65" fmla="*/ 558 h 1384"/>
              <a:gd name="T66" fmla="*/ 92 w 394"/>
              <a:gd name="T67" fmla="*/ 404 h 1384"/>
              <a:gd name="T68" fmla="*/ 71 w 394"/>
              <a:gd name="T69" fmla="*/ 509 h 1384"/>
              <a:gd name="T70" fmla="*/ 51 w 394"/>
              <a:gd name="T71" fmla="*/ 696 h 1384"/>
              <a:gd name="T72" fmla="*/ 60 w 394"/>
              <a:gd name="T73" fmla="*/ 748 h 1384"/>
              <a:gd name="T74" fmla="*/ 44 w 394"/>
              <a:gd name="T75" fmla="*/ 752 h 1384"/>
              <a:gd name="T76" fmla="*/ 34 w 394"/>
              <a:gd name="T77" fmla="*/ 765 h 1384"/>
              <a:gd name="T78" fmla="*/ 50 w 394"/>
              <a:gd name="T79" fmla="*/ 793 h 1384"/>
              <a:gd name="T80" fmla="*/ 61 w 394"/>
              <a:gd name="T81" fmla="*/ 814 h 1384"/>
              <a:gd name="T82" fmla="*/ 45 w 394"/>
              <a:gd name="T83" fmla="*/ 817 h 1384"/>
              <a:gd name="T84" fmla="*/ 16 w 394"/>
              <a:gd name="T85" fmla="*/ 692 h 1384"/>
              <a:gd name="T86" fmla="*/ 15 w 394"/>
              <a:gd name="T87" fmla="*/ 476 h 1384"/>
              <a:gd name="T88" fmla="*/ 36 w 394"/>
              <a:gd name="T89" fmla="*/ 290 h 1384"/>
              <a:gd name="T90" fmla="*/ 153 w 394"/>
              <a:gd name="T91" fmla="*/ 235 h 1384"/>
              <a:gd name="T92" fmla="*/ 143 w 394"/>
              <a:gd name="T93" fmla="*/ 153 h 1384"/>
              <a:gd name="T94" fmla="*/ 132 w 394"/>
              <a:gd name="T95" fmla="*/ 118 h 1384"/>
              <a:gd name="T96" fmla="*/ 144 w 394"/>
              <a:gd name="T97" fmla="*/ 55 h 1384"/>
              <a:gd name="T98" fmla="*/ 251 w 394"/>
              <a:gd name="T99" fmla="*/ 55 h 1384"/>
              <a:gd name="T100" fmla="*/ 262 w 394"/>
              <a:gd name="T101" fmla="*/ 118 h 1384"/>
              <a:gd name="T102" fmla="*/ 252 w 394"/>
              <a:gd name="T103" fmla="*/ 153 h 1384"/>
              <a:gd name="T104" fmla="*/ 242 w 394"/>
              <a:gd name="T105" fmla="*/ 235 h 1384"/>
              <a:gd name="T106" fmla="*/ 358 w 394"/>
              <a:gd name="T107" fmla="*/ 290 h 1384"/>
              <a:gd name="T108" fmla="*/ 380 w 394"/>
              <a:gd name="T109" fmla="*/ 476 h 1384"/>
              <a:gd name="T110" fmla="*/ 378 w 394"/>
              <a:gd name="T111" fmla="*/ 692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94" h="1384">
                <a:moveTo>
                  <a:pt x="0" y="0"/>
                </a:moveTo>
                <a:cubicBezTo>
                  <a:pt x="0" y="1384"/>
                  <a:pt x="0" y="1384"/>
                  <a:pt x="0" y="1384"/>
                </a:cubicBezTo>
                <a:cubicBezTo>
                  <a:pt x="394" y="1384"/>
                  <a:pt x="394" y="1384"/>
                  <a:pt x="394" y="1384"/>
                </a:cubicBezTo>
                <a:cubicBezTo>
                  <a:pt x="394" y="0"/>
                  <a:pt x="394" y="0"/>
                  <a:pt x="394" y="0"/>
                </a:cubicBezTo>
                <a:lnTo>
                  <a:pt x="0" y="0"/>
                </a:lnTo>
                <a:close/>
                <a:moveTo>
                  <a:pt x="378" y="692"/>
                </a:moveTo>
                <a:cubicBezTo>
                  <a:pt x="380" y="711"/>
                  <a:pt x="387" y="765"/>
                  <a:pt x="384" y="769"/>
                </a:cubicBezTo>
                <a:cubicBezTo>
                  <a:pt x="382" y="774"/>
                  <a:pt x="366" y="814"/>
                  <a:pt x="349" y="817"/>
                </a:cubicBezTo>
                <a:cubicBezTo>
                  <a:pt x="349" y="817"/>
                  <a:pt x="337" y="826"/>
                  <a:pt x="333" y="823"/>
                </a:cubicBezTo>
                <a:cubicBezTo>
                  <a:pt x="328" y="820"/>
                  <a:pt x="334" y="814"/>
                  <a:pt x="334" y="814"/>
                </a:cubicBezTo>
                <a:cubicBezTo>
                  <a:pt x="334" y="814"/>
                  <a:pt x="330" y="815"/>
                  <a:pt x="328" y="813"/>
                </a:cubicBezTo>
                <a:cubicBezTo>
                  <a:pt x="326" y="810"/>
                  <a:pt x="344" y="793"/>
                  <a:pt x="344" y="793"/>
                </a:cubicBezTo>
                <a:cubicBezTo>
                  <a:pt x="344" y="793"/>
                  <a:pt x="335" y="797"/>
                  <a:pt x="332" y="793"/>
                </a:cubicBezTo>
                <a:cubicBezTo>
                  <a:pt x="329" y="789"/>
                  <a:pt x="355" y="775"/>
                  <a:pt x="360" y="765"/>
                </a:cubicBezTo>
                <a:cubicBezTo>
                  <a:pt x="365" y="755"/>
                  <a:pt x="358" y="748"/>
                  <a:pt x="358" y="748"/>
                </a:cubicBezTo>
                <a:cubicBezTo>
                  <a:pt x="351" y="752"/>
                  <a:pt x="351" y="752"/>
                  <a:pt x="351" y="752"/>
                </a:cubicBezTo>
                <a:cubicBezTo>
                  <a:pt x="351" y="752"/>
                  <a:pt x="344" y="776"/>
                  <a:pt x="338" y="776"/>
                </a:cubicBezTo>
                <a:cubicBezTo>
                  <a:pt x="333" y="776"/>
                  <a:pt x="330" y="776"/>
                  <a:pt x="334" y="748"/>
                </a:cubicBezTo>
                <a:cubicBezTo>
                  <a:pt x="334" y="748"/>
                  <a:pt x="328" y="727"/>
                  <a:pt x="333" y="718"/>
                </a:cubicBezTo>
                <a:cubicBezTo>
                  <a:pt x="338" y="708"/>
                  <a:pt x="343" y="706"/>
                  <a:pt x="343" y="696"/>
                </a:cubicBezTo>
                <a:cubicBezTo>
                  <a:pt x="343" y="686"/>
                  <a:pt x="328" y="634"/>
                  <a:pt x="324" y="605"/>
                </a:cubicBezTo>
                <a:cubicBezTo>
                  <a:pt x="319" y="576"/>
                  <a:pt x="328" y="520"/>
                  <a:pt x="323" y="509"/>
                </a:cubicBezTo>
                <a:cubicBezTo>
                  <a:pt x="318" y="498"/>
                  <a:pt x="312" y="472"/>
                  <a:pt x="312" y="454"/>
                </a:cubicBezTo>
                <a:cubicBezTo>
                  <a:pt x="312" y="435"/>
                  <a:pt x="307" y="410"/>
                  <a:pt x="302" y="404"/>
                </a:cubicBezTo>
                <a:cubicBezTo>
                  <a:pt x="298" y="398"/>
                  <a:pt x="304" y="440"/>
                  <a:pt x="294" y="466"/>
                </a:cubicBezTo>
                <a:cubicBezTo>
                  <a:pt x="284" y="492"/>
                  <a:pt x="291" y="538"/>
                  <a:pt x="296" y="558"/>
                </a:cubicBezTo>
                <a:cubicBezTo>
                  <a:pt x="301" y="578"/>
                  <a:pt x="317" y="689"/>
                  <a:pt x="318" y="729"/>
                </a:cubicBezTo>
                <a:cubicBezTo>
                  <a:pt x="320" y="769"/>
                  <a:pt x="308" y="919"/>
                  <a:pt x="310" y="941"/>
                </a:cubicBezTo>
                <a:cubicBezTo>
                  <a:pt x="311" y="962"/>
                  <a:pt x="322" y="993"/>
                  <a:pt x="322" y="1055"/>
                </a:cubicBezTo>
                <a:cubicBezTo>
                  <a:pt x="322" y="1117"/>
                  <a:pt x="311" y="1122"/>
                  <a:pt x="303" y="1147"/>
                </a:cubicBezTo>
                <a:cubicBezTo>
                  <a:pt x="294" y="1173"/>
                  <a:pt x="285" y="1240"/>
                  <a:pt x="286" y="1253"/>
                </a:cubicBezTo>
                <a:cubicBezTo>
                  <a:pt x="286" y="1253"/>
                  <a:pt x="291" y="1262"/>
                  <a:pt x="291" y="1267"/>
                </a:cubicBezTo>
                <a:cubicBezTo>
                  <a:pt x="292" y="1272"/>
                  <a:pt x="291" y="1278"/>
                  <a:pt x="293" y="1285"/>
                </a:cubicBezTo>
                <a:cubicBezTo>
                  <a:pt x="295" y="1291"/>
                  <a:pt x="314" y="1336"/>
                  <a:pt x="308" y="1342"/>
                </a:cubicBezTo>
                <a:cubicBezTo>
                  <a:pt x="303" y="1349"/>
                  <a:pt x="270" y="1349"/>
                  <a:pt x="259" y="1349"/>
                </a:cubicBezTo>
                <a:cubicBezTo>
                  <a:pt x="259" y="1349"/>
                  <a:pt x="256" y="1354"/>
                  <a:pt x="245" y="1352"/>
                </a:cubicBezTo>
                <a:cubicBezTo>
                  <a:pt x="234" y="1350"/>
                  <a:pt x="235" y="1311"/>
                  <a:pt x="239" y="1290"/>
                </a:cubicBezTo>
                <a:cubicBezTo>
                  <a:pt x="242" y="1269"/>
                  <a:pt x="232" y="1264"/>
                  <a:pt x="235" y="1251"/>
                </a:cubicBezTo>
                <a:cubicBezTo>
                  <a:pt x="238" y="1238"/>
                  <a:pt x="244" y="1232"/>
                  <a:pt x="245" y="1226"/>
                </a:cubicBezTo>
                <a:cubicBezTo>
                  <a:pt x="245" y="1221"/>
                  <a:pt x="250" y="1154"/>
                  <a:pt x="242" y="1121"/>
                </a:cubicBezTo>
                <a:cubicBezTo>
                  <a:pt x="234" y="1089"/>
                  <a:pt x="235" y="1039"/>
                  <a:pt x="243" y="1017"/>
                </a:cubicBezTo>
                <a:cubicBezTo>
                  <a:pt x="251" y="995"/>
                  <a:pt x="239" y="983"/>
                  <a:pt x="231" y="957"/>
                </a:cubicBezTo>
                <a:cubicBezTo>
                  <a:pt x="223" y="930"/>
                  <a:pt x="219" y="866"/>
                  <a:pt x="219" y="838"/>
                </a:cubicBezTo>
                <a:cubicBezTo>
                  <a:pt x="219" y="810"/>
                  <a:pt x="209" y="790"/>
                  <a:pt x="205" y="774"/>
                </a:cubicBezTo>
                <a:cubicBezTo>
                  <a:pt x="200" y="757"/>
                  <a:pt x="201" y="734"/>
                  <a:pt x="201" y="734"/>
                </a:cubicBezTo>
                <a:cubicBezTo>
                  <a:pt x="197" y="732"/>
                  <a:pt x="197" y="732"/>
                  <a:pt x="197" y="732"/>
                </a:cubicBezTo>
                <a:cubicBezTo>
                  <a:pt x="194" y="734"/>
                  <a:pt x="194" y="734"/>
                  <a:pt x="194" y="734"/>
                </a:cubicBezTo>
                <a:cubicBezTo>
                  <a:pt x="194" y="734"/>
                  <a:pt x="194" y="757"/>
                  <a:pt x="190" y="774"/>
                </a:cubicBezTo>
                <a:cubicBezTo>
                  <a:pt x="185" y="790"/>
                  <a:pt x="176" y="810"/>
                  <a:pt x="176" y="838"/>
                </a:cubicBezTo>
                <a:cubicBezTo>
                  <a:pt x="176" y="866"/>
                  <a:pt x="171" y="930"/>
                  <a:pt x="163" y="957"/>
                </a:cubicBezTo>
                <a:cubicBezTo>
                  <a:pt x="155" y="983"/>
                  <a:pt x="144" y="995"/>
                  <a:pt x="151" y="1017"/>
                </a:cubicBezTo>
                <a:cubicBezTo>
                  <a:pt x="159" y="1039"/>
                  <a:pt x="160" y="1089"/>
                  <a:pt x="152" y="1121"/>
                </a:cubicBezTo>
                <a:cubicBezTo>
                  <a:pt x="144" y="1154"/>
                  <a:pt x="149" y="1221"/>
                  <a:pt x="150" y="1226"/>
                </a:cubicBezTo>
                <a:cubicBezTo>
                  <a:pt x="150" y="1232"/>
                  <a:pt x="156" y="1238"/>
                  <a:pt x="159" y="1251"/>
                </a:cubicBezTo>
                <a:cubicBezTo>
                  <a:pt x="162" y="1264"/>
                  <a:pt x="152" y="1269"/>
                  <a:pt x="156" y="1290"/>
                </a:cubicBezTo>
                <a:cubicBezTo>
                  <a:pt x="159" y="1311"/>
                  <a:pt x="160" y="1350"/>
                  <a:pt x="149" y="1352"/>
                </a:cubicBezTo>
                <a:cubicBezTo>
                  <a:pt x="138" y="1354"/>
                  <a:pt x="135" y="1349"/>
                  <a:pt x="135" y="1349"/>
                </a:cubicBezTo>
                <a:cubicBezTo>
                  <a:pt x="124" y="1349"/>
                  <a:pt x="92" y="1349"/>
                  <a:pt x="86" y="1342"/>
                </a:cubicBezTo>
                <a:cubicBezTo>
                  <a:pt x="81" y="1336"/>
                  <a:pt x="99" y="1291"/>
                  <a:pt x="101" y="1285"/>
                </a:cubicBezTo>
                <a:cubicBezTo>
                  <a:pt x="103" y="1278"/>
                  <a:pt x="103" y="1272"/>
                  <a:pt x="103" y="1267"/>
                </a:cubicBezTo>
                <a:cubicBezTo>
                  <a:pt x="103" y="1262"/>
                  <a:pt x="109" y="1253"/>
                  <a:pt x="109" y="1253"/>
                </a:cubicBezTo>
                <a:cubicBezTo>
                  <a:pt x="109" y="1240"/>
                  <a:pt x="101" y="1173"/>
                  <a:pt x="92" y="1147"/>
                </a:cubicBezTo>
                <a:cubicBezTo>
                  <a:pt x="83" y="1122"/>
                  <a:pt x="73" y="1117"/>
                  <a:pt x="73" y="1055"/>
                </a:cubicBezTo>
                <a:cubicBezTo>
                  <a:pt x="73" y="993"/>
                  <a:pt x="83" y="962"/>
                  <a:pt x="85" y="941"/>
                </a:cubicBezTo>
                <a:cubicBezTo>
                  <a:pt x="86" y="919"/>
                  <a:pt x="75" y="769"/>
                  <a:pt x="76" y="729"/>
                </a:cubicBezTo>
                <a:cubicBezTo>
                  <a:pt x="78" y="689"/>
                  <a:pt x="94" y="578"/>
                  <a:pt x="99" y="558"/>
                </a:cubicBezTo>
                <a:cubicBezTo>
                  <a:pt x="103" y="538"/>
                  <a:pt x="110" y="492"/>
                  <a:pt x="100" y="466"/>
                </a:cubicBezTo>
                <a:cubicBezTo>
                  <a:pt x="90" y="440"/>
                  <a:pt x="97" y="398"/>
                  <a:pt x="92" y="404"/>
                </a:cubicBezTo>
                <a:cubicBezTo>
                  <a:pt x="88" y="410"/>
                  <a:pt x="83" y="435"/>
                  <a:pt x="82" y="454"/>
                </a:cubicBezTo>
                <a:cubicBezTo>
                  <a:pt x="82" y="472"/>
                  <a:pt x="76" y="498"/>
                  <a:pt x="71" y="509"/>
                </a:cubicBezTo>
                <a:cubicBezTo>
                  <a:pt x="67" y="520"/>
                  <a:pt x="76" y="576"/>
                  <a:pt x="71" y="605"/>
                </a:cubicBezTo>
                <a:cubicBezTo>
                  <a:pt x="66" y="634"/>
                  <a:pt x="51" y="686"/>
                  <a:pt x="51" y="696"/>
                </a:cubicBezTo>
                <a:cubicBezTo>
                  <a:pt x="51" y="706"/>
                  <a:pt x="57" y="708"/>
                  <a:pt x="61" y="718"/>
                </a:cubicBezTo>
                <a:cubicBezTo>
                  <a:pt x="66" y="727"/>
                  <a:pt x="60" y="748"/>
                  <a:pt x="60" y="748"/>
                </a:cubicBezTo>
                <a:cubicBezTo>
                  <a:pt x="64" y="776"/>
                  <a:pt x="61" y="776"/>
                  <a:pt x="56" y="776"/>
                </a:cubicBezTo>
                <a:cubicBezTo>
                  <a:pt x="51" y="776"/>
                  <a:pt x="44" y="752"/>
                  <a:pt x="44" y="752"/>
                </a:cubicBezTo>
                <a:cubicBezTo>
                  <a:pt x="36" y="748"/>
                  <a:pt x="36" y="748"/>
                  <a:pt x="36" y="748"/>
                </a:cubicBezTo>
                <a:cubicBezTo>
                  <a:pt x="36" y="748"/>
                  <a:pt x="30" y="755"/>
                  <a:pt x="34" y="765"/>
                </a:cubicBezTo>
                <a:cubicBezTo>
                  <a:pt x="39" y="775"/>
                  <a:pt x="65" y="789"/>
                  <a:pt x="62" y="793"/>
                </a:cubicBezTo>
                <a:cubicBezTo>
                  <a:pt x="59" y="797"/>
                  <a:pt x="50" y="793"/>
                  <a:pt x="50" y="793"/>
                </a:cubicBezTo>
                <a:cubicBezTo>
                  <a:pt x="50" y="793"/>
                  <a:pt x="68" y="810"/>
                  <a:pt x="66" y="813"/>
                </a:cubicBezTo>
                <a:cubicBezTo>
                  <a:pt x="64" y="815"/>
                  <a:pt x="61" y="814"/>
                  <a:pt x="61" y="814"/>
                </a:cubicBezTo>
                <a:cubicBezTo>
                  <a:pt x="61" y="814"/>
                  <a:pt x="66" y="820"/>
                  <a:pt x="62" y="823"/>
                </a:cubicBezTo>
                <a:cubicBezTo>
                  <a:pt x="58" y="826"/>
                  <a:pt x="45" y="817"/>
                  <a:pt x="45" y="817"/>
                </a:cubicBezTo>
                <a:cubicBezTo>
                  <a:pt x="29" y="814"/>
                  <a:pt x="13" y="774"/>
                  <a:pt x="10" y="769"/>
                </a:cubicBezTo>
                <a:cubicBezTo>
                  <a:pt x="8" y="765"/>
                  <a:pt x="14" y="711"/>
                  <a:pt x="16" y="692"/>
                </a:cubicBezTo>
                <a:cubicBezTo>
                  <a:pt x="18" y="672"/>
                  <a:pt x="6" y="528"/>
                  <a:pt x="10" y="519"/>
                </a:cubicBezTo>
                <a:cubicBezTo>
                  <a:pt x="13" y="510"/>
                  <a:pt x="17" y="489"/>
                  <a:pt x="15" y="476"/>
                </a:cubicBezTo>
                <a:cubicBezTo>
                  <a:pt x="12" y="462"/>
                  <a:pt x="10" y="393"/>
                  <a:pt x="17" y="375"/>
                </a:cubicBezTo>
                <a:cubicBezTo>
                  <a:pt x="25" y="356"/>
                  <a:pt x="16" y="323"/>
                  <a:pt x="36" y="290"/>
                </a:cubicBezTo>
                <a:cubicBezTo>
                  <a:pt x="56" y="256"/>
                  <a:pt x="103" y="258"/>
                  <a:pt x="103" y="258"/>
                </a:cubicBezTo>
                <a:cubicBezTo>
                  <a:pt x="103" y="258"/>
                  <a:pt x="146" y="243"/>
                  <a:pt x="153" y="235"/>
                </a:cubicBezTo>
                <a:cubicBezTo>
                  <a:pt x="159" y="226"/>
                  <a:pt x="156" y="188"/>
                  <a:pt x="156" y="188"/>
                </a:cubicBezTo>
                <a:cubicBezTo>
                  <a:pt x="144" y="179"/>
                  <a:pt x="143" y="153"/>
                  <a:pt x="143" y="153"/>
                </a:cubicBezTo>
                <a:cubicBezTo>
                  <a:pt x="143" y="153"/>
                  <a:pt x="142" y="157"/>
                  <a:pt x="137" y="154"/>
                </a:cubicBezTo>
                <a:cubicBezTo>
                  <a:pt x="133" y="151"/>
                  <a:pt x="131" y="121"/>
                  <a:pt x="132" y="118"/>
                </a:cubicBezTo>
                <a:cubicBezTo>
                  <a:pt x="133" y="115"/>
                  <a:pt x="139" y="116"/>
                  <a:pt x="139" y="116"/>
                </a:cubicBezTo>
                <a:cubicBezTo>
                  <a:pt x="139" y="116"/>
                  <a:pt x="131" y="76"/>
                  <a:pt x="144" y="55"/>
                </a:cubicBezTo>
                <a:cubicBezTo>
                  <a:pt x="156" y="35"/>
                  <a:pt x="186" y="32"/>
                  <a:pt x="197" y="32"/>
                </a:cubicBezTo>
                <a:cubicBezTo>
                  <a:pt x="209" y="32"/>
                  <a:pt x="238" y="35"/>
                  <a:pt x="251" y="55"/>
                </a:cubicBezTo>
                <a:cubicBezTo>
                  <a:pt x="263" y="76"/>
                  <a:pt x="256" y="116"/>
                  <a:pt x="256" y="116"/>
                </a:cubicBezTo>
                <a:cubicBezTo>
                  <a:pt x="256" y="116"/>
                  <a:pt x="261" y="115"/>
                  <a:pt x="262" y="118"/>
                </a:cubicBezTo>
                <a:cubicBezTo>
                  <a:pt x="263" y="121"/>
                  <a:pt x="262" y="151"/>
                  <a:pt x="257" y="154"/>
                </a:cubicBezTo>
                <a:cubicBezTo>
                  <a:pt x="253" y="157"/>
                  <a:pt x="252" y="153"/>
                  <a:pt x="252" y="153"/>
                </a:cubicBezTo>
                <a:cubicBezTo>
                  <a:pt x="252" y="153"/>
                  <a:pt x="251" y="179"/>
                  <a:pt x="239" y="188"/>
                </a:cubicBezTo>
                <a:cubicBezTo>
                  <a:pt x="239" y="188"/>
                  <a:pt x="236" y="226"/>
                  <a:pt x="242" y="235"/>
                </a:cubicBezTo>
                <a:cubicBezTo>
                  <a:pt x="248" y="243"/>
                  <a:pt x="292" y="258"/>
                  <a:pt x="292" y="258"/>
                </a:cubicBezTo>
                <a:cubicBezTo>
                  <a:pt x="292" y="258"/>
                  <a:pt x="338" y="256"/>
                  <a:pt x="358" y="290"/>
                </a:cubicBezTo>
                <a:cubicBezTo>
                  <a:pt x="379" y="323"/>
                  <a:pt x="370" y="356"/>
                  <a:pt x="377" y="375"/>
                </a:cubicBezTo>
                <a:cubicBezTo>
                  <a:pt x="385" y="393"/>
                  <a:pt x="382" y="462"/>
                  <a:pt x="380" y="476"/>
                </a:cubicBezTo>
                <a:cubicBezTo>
                  <a:pt x="377" y="489"/>
                  <a:pt x="381" y="510"/>
                  <a:pt x="385" y="519"/>
                </a:cubicBezTo>
                <a:cubicBezTo>
                  <a:pt x="389" y="528"/>
                  <a:pt x="377" y="672"/>
                  <a:pt x="378" y="6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FD9EC0F4-FDDB-419E-8262-0F45A17BA65A}"/>
              </a:ext>
            </a:extLst>
          </p:cNvPr>
          <p:cNvSpPr/>
          <p:nvPr/>
        </p:nvSpPr>
        <p:spPr>
          <a:xfrm>
            <a:off x="11155620" y="6054811"/>
            <a:ext cx="2075935" cy="207593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622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VS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C2BD7E8-CFC1-4E57-9473-C362629EFD76}"/>
              </a:ext>
            </a:extLst>
          </p:cNvPr>
          <p:cNvCxnSpPr>
            <a:cxnSpLocks/>
          </p:cNvCxnSpPr>
          <p:nvPr/>
        </p:nvCxnSpPr>
        <p:spPr>
          <a:xfrm flipH="1">
            <a:off x="1433384" y="6501047"/>
            <a:ext cx="5881817" cy="0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8FD64ADD-6278-486A-903C-CB122E133461}"/>
              </a:ext>
            </a:extLst>
          </p:cNvPr>
          <p:cNvCxnSpPr>
            <a:cxnSpLocks/>
          </p:cNvCxnSpPr>
          <p:nvPr/>
        </p:nvCxnSpPr>
        <p:spPr>
          <a:xfrm>
            <a:off x="17004019" y="4861512"/>
            <a:ext cx="5806554" cy="0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8969404-AC34-4941-AE9E-FFA1485984E1}"/>
              </a:ext>
            </a:extLst>
          </p:cNvPr>
          <p:cNvSpPr txBox="1"/>
          <p:nvPr/>
        </p:nvSpPr>
        <p:spPr>
          <a:xfrm>
            <a:off x="1235677" y="5054497"/>
            <a:ext cx="23839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/>
              <a:t>75%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4EEBFD2-725F-4845-A09F-F0CCF76CEB8E}"/>
              </a:ext>
            </a:extLst>
          </p:cNvPr>
          <p:cNvSpPr txBox="1"/>
          <p:nvPr/>
        </p:nvSpPr>
        <p:spPr>
          <a:xfrm>
            <a:off x="1235677" y="6731879"/>
            <a:ext cx="48685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User 1</a:t>
            </a:r>
          </a:p>
          <a:p>
            <a:r>
              <a:rPr lang="en-US" sz="2800" dirty="0"/>
              <a:t>Stories that focus on the user experience are a good way to structure a roadmap intended for use by sales teams.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44CC101-A846-43D4-A46C-5A1692D12033}"/>
              </a:ext>
            </a:extLst>
          </p:cNvPr>
          <p:cNvSpPr txBox="1"/>
          <p:nvPr/>
        </p:nvSpPr>
        <p:spPr>
          <a:xfrm>
            <a:off x="18090400" y="3414266"/>
            <a:ext cx="23839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/>
              <a:t>90%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C58A3E2-7AA4-4445-9643-7932AC390BF3}"/>
              </a:ext>
            </a:extLst>
          </p:cNvPr>
          <p:cNvSpPr txBox="1"/>
          <p:nvPr/>
        </p:nvSpPr>
        <p:spPr>
          <a:xfrm>
            <a:off x="18262233" y="5054497"/>
            <a:ext cx="486856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User 2</a:t>
            </a:r>
          </a:p>
          <a:p>
            <a:r>
              <a:rPr lang="en-US" sz="2800" dirty="0"/>
              <a:t>A roadmap featuring user stories can be particularly compelling for external audiences of clients and prospects.</a:t>
            </a: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B90525AC-F396-4C3F-B341-4E4D35605D95}"/>
              </a:ext>
            </a:extLst>
          </p:cNvPr>
          <p:cNvSpPr/>
          <p:nvPr/>
        </p:nvSpPr>
        <p:spPr>
          <a:xfrm>
            <a:off x="7059202" y="-548640"/>
            <a:ext cx="2286465" cy="44281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BCFE82DF-88A8-412F-A874-024486703C15}"/>
              </a:ext>
            </a:extLst>
          </p:cNvPr>
          <p:cNvSpPr/>
          <p:nvPr/>
        </p:nvSpPr>
        <p:spPr>
          <a:xfrm>
            <a:off x="14753564" y="-548639"/>
            <a:ext cx="2574409" cy="361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27BA399A-61FD-4077-B205-9F9B7EA82CD4}"/>
              </a:ext>
            </a:extLst>
          </p:cNvPr>
          <p:cNvSpPr txBox="1">
            <a:spLocks/>
          </p:cNvSpPr>
          <p:nvPr/>
        </p:nvSpPr>
        <p:spPr>
          <a:xfrm>
            <a:off x="5290108" y="1311559"/>
            <a:ext cx="13806958" cy="1373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User stories</a:t>
            </a:r>
          </a:p>
          <a:p>
            <a:pPr algn="ct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Particularly useful for sales-oriented or external user roadmaps</a:t>
            </a:r>
          </a:p>
          <a:p>
            <a:pPr algn="ct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73333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73333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1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2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7" grpId="0" animBg="1"/>
          <p:bldP spid="10" grpId="0" animBg="1"/>
          <p:bldP spid="20" grpId="0" animBg="1"/>
          <p:bldP spid="27" grpId="0"/>
          <p:bldP spid="28" grpId="0"/>
          <p:bldP spid="32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7" grpId="0" animBg="1"/>
          <p:bldP spid="10" grpId="0" animBg="1"/>
          <p:bldP spid="20" grpId="0" animBg="1"/>
          <p:bldP spid="27" grpId="0"/>
          <p:bldP spid="28" grpId="0"/>
          <p:bldP spid="32" grpId="0"/>
          <p:bldP spid="3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A76D7B7-C4F4-41DE-906F-1DD080280F5C}"/>
              </a:ext>
            </a:extLst>
          </p:cNvPr>
          <p:cNvSpPr/>
          <p:nvPr/>
        </p:nvSpPr>
        <p:spPr>
          <a:xfrm>
            <a:off x="4654990" y="5722706"/>
            <a:ext cx="7380187" cy="47928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29B579B-7B96-4ED1-8139-C261893D7F4E}"/>
              </a:ext>
            </a:extLst>
          </p:cNvPr>
          <p:cNvGrpSpPr/>
          <p:nvPr/>
        </p:nvGrpSpPr>
        <p:grpSpPr>
          <a:xfrm>
            <a:off x="10790612" y="5200256"/>
            <a:ext cx="9548297" cy="1044897"/>
            <a:chOff x="9140238" y="5384506"/>
            <a:chExt cx="9548297" cy="104489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C7C25F93-0981-4A61-89DB-32D2D6A99B95}"/>
                </a:ext>
              </a:extLst>
            </p:cNvPr>
            <p:cNvSpPr/>
            <p:nvPr/>
          </p:nvSpPr>
          <p:spPr>
            <a:xfrm flipH="1">
              <a:off x="17643638" y="5384506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dt-line-science-01" panose="02000509000000000000" pitchFamily="49" charset="0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642ABEC2-2358-4A8A-8310-A6475522630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>
              <a:off x="9140238" y="5906955"/>
              <a:ext cx="85034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9F5974-E638-4EA0-BB7B-B795D7719D48}"/>
              </a:ext>
            </a:extLst>
          </p:cNvPr>
          <p:cNvSpPr txBox="1"/>
          <p:nvPr/>
        </p:nvSpPr>
        <p:spPr>
          <a:xfrm flipH="1">
            <a:off x="14413052" y="5926455"/>
            <a:ext cx="5029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Benefit</a:t>
            </a:r>
          </a:p>
          <a:p>
            <a:r>
              <a:rPr lang="en-US" sz="2400" dirty="0"/>
              <a:t>Always emphasize the benefits in any user story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75E52E9-9316-4415-899A-872A494E6EED}"/>
              </a:ext>
            </a:extLst>
          </p:cNvPr>
          <p:cNvSpPr txBox="1"/>
          <p:nvPr/>
        </p:nvSpPr>
        <p:spPr>
          <a:xfrm flipH="1">
            <a:off x="14260652" y="3177703"/>
            <a:ext cx="4333238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600">
                <a:ea typeface="Open Sans Bold" panose="020B0806030504020204" pitchFamily="34" charset="0"/>
                <a:cs typeface="Open Sans Bold" panose="020B0806030504020204" pitchFamily="34" charset="0"/>
              </a:rPr>
              <a:t>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5118CAA-0523-4444-9C0D-A50DAB082AD5}"/>
              </a:ext>
            </a:extLst>
          </p:cNvPr>
          <p:cNvSpPr txBox="1"/>
          <p:nvPr/>
        </p:nvSpPr>
        <p:spPr>
          <a:xfrm>
            <a:off x="14425396" y="7515199"/>
            <a:ext cx="53910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Value</a:t>
            </a:r>
          </a:p>
          <a:p>
            <a:r>
              <a:rPr lang="en-US" sz="2400" dirty="0"/>
              <a:t>Specify the ways in which the product brings value to the 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56F9DAE-7A0D-44BF-B04F-CF24F03C898D}"/>
              </a:ext>
            </a:extLst>
          </p:cNvPr>
          <p:cNvSpPr txBox="1"/>
          <p:nvPr/>
        </p:nvSpPr>
        <p:spPr>
          <a:xfrm flipH="1">
            <a:off x="14425396" y="2854537"/>
            <a:ext cx="502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User stories</a:t>
            </a:r>
            <a:endParaRPr lang="en-US" sz="2400" dirty="0"/>
          </a:p>
        </p:txBody>
      </p:sp>
      <p:sp useBgFill="1">
        <p:nvSpPr>
          <p:cNvPr id="22" name="Freeform 9">
            <a:extLst>
              <a:ext uri="{FF2B5EF4-FFF2-40B4-BE49-F238E27FC236}">
                <a16:creationId xmlns:a16="http://schemas.microsoft.com/office/drawing/2014/main" xmlns="" id="{CC6AD4A6-8211-49E0-9AEC-ECB8B8664C49}"/>
              </a:ext>
            </a:extLst>
          </p:cNvPr>
          <p:cNvSpPr>
            <a:spLocks/>
          </p:cNvSpPr>
          <p:nvPr/>
        </p:nvSpPr>
        <p:spPr bwMode="auto">
          <a:xfrm>
            <a:off x="4465778" y="6878792"/>
            <a:ext cx="7904162" cy="8720138"/>
          </a:xfrm>
          <a:custGeom>
            <a:avLst/>
            <a:gdLst>
              <a:gd name="T0" fmla="*/ 2435 w 2477"/>
              <a:gd name="T1" fmla="*/ 1091 h 2704"/>
              <a:gd name="T2" fmla="*/ 2436 w 2477"/>
              <a:gd name="T3" fmla="*/ 1311 h 2704"/>
              <a:gd name="T4" fmla="*/ 2264 w 2477"/>
              <a:gd name="T5" fmla="*/ 1399 h 2704"/>
              <a:gd name="T6" fmla="*/ 1885 w 2477"/>
              <a:gd name="T7" fmla="*/ 1439 h 2704"/>
              <a:gd name="T8" fmla="*/ 1736 w 2477"/>
              <a:gd name="T9" fmla="*/ 1756 h 2704"/>
              <a:gd name="T10" fmla="*/ 563 w 2477"/>
              <a:gd name="T11" fmla="*/ 1472 h 2704"/>
              <a:gd name="T12" fmla="*/ 464 w 2477"/>
              <a:gd name="T13" fmla="*/ 763 h 2704"/>
              <a:gd name="T14" fmla="*/ 0 w 2477"/>
              <a:gd name="T15" fmla="*/ 0 h 2704"/>
              <a:gd name="T16" fmla="*/ 0 w 2477"/>
              <a:gd name="T17" fmla="*/ 2704 h 2704"/>
              <a:gd name="T18" fmla="*/ 2459 w 2477"/>
              <a:gd name="T19" fmla="*/ 2704 h 2704"/>
              <a:gd name="T20" fmla="*/ 2459 w 2477"/>
              <a:gd name="T21" fmla="*/ 1098 h 2704"/>
              <a:gd name="T22" fmla="*/ 2435 w 2477"/>
              <a:gd name="T23" fmla="*/ 1091 h 2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77" h="2704">
                <a:moveTo>
                  <a:pt x="2435" y="1091"/>
                </a:moveTo>
                <a:cubicBezTo>
                  <a:pt x="2452" y="1157"/>
                  <a:pt x="2477" y="1240"/>
                  <a:pt x="2436" y="1311"/>
                </a:cubicBezTo>
                <a:cubicBezTo>
                  <a:pt x="2405" y="1363"/>
                  <a:pt x="2354" y="1394"/>
                  <a:pt x="2264" y="1399"/>
                </a:cubicBezTo>
                <a:cubicBezTo>
                  <a:pt x="2131" y="1405"/>
                  <a:pt x="1971" y="1346"/>
                  <a:pt x="1885" y="1439"/>
                </a:cubicBezTo>
                <a:cubicBezTo>
                  <a:pt x="1803" y="1528"/>
                  <a:pt x="1750" y="1557"/>
                  <a:pt x="1736" y="1756"/>
                </a:cubicBezTo>
                <a:cubicBezTo>
                  <a:pt x="563" y="1472"/>
                  <a:pt x="563" y="1472"/>
                  <a:pt x="563" y="1472"/>
                </a:cubicBezTo>
                <a:cubicBezTo>
                  <a:pt x="665" y="1232"/>
                  <a:pt x="688" y="951"/>
                  <a:pt x="464" y="763"/>
                </a:cubicBezTo>
                <a:cubicBezTo>
                  <a:pt x="181" y="526"/>
                  <a:pt x="33" y="264"/>
                  <a:pt x="0" y="0"/>
                </a:cubicBezTo>
                <a:cubicBezTo>
                  <a:pt x="0" y="2704"/>
                  <a:pt x="0" y="2704"/>
                  <a:pt x="0" y="2704"/>
                </a:cubicBezTo>
                <a:cubicBezTo>
                  <a:pt x="2459" y="2704"/>
                  <a:pt x="2459" y="2704"/>
                  <a:pt x="2459" y="2704"/>
                </a:cubicBezTo>
                <a:cubicBezTo>
                  <a:pt x="2459" y="1098"/>
                  <a:pt x="2459" y="1098"/>
                  <a:pt x="2459" y="1098"/>
                </a:cubicBezTo>
                <a:cubicBezTo>
                  <a:pt x="2447" y="1099"/>
                  <a:pt x="2437" y="1096"/>
                  <a:pt x="2435" y="109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xmlns="" id="{ECB2CD06-9EC9-42FD-B5B2-9DA778BAC520}"/>
              </a:ext>
            </a:extLst>
          </p:cNvPr>
          <p:cNvSpPr>
            <a:spLocks noEditPoints="1"/>
          </p:cNvSpPr>
          <p:nvPr/>
        </p:nvSpPr>
        <p:spPr bwMode="auto">
          <a:xfrm>
            <a:off x="4048266" y="2413154"/>
            <a:ext cx="9124949" cy="10147300"/>
          </a:xfrm>
          <a:custGeom>
            <a:avLst/>
            <a:gdLst>
              <a:gd name="T0" fmla="*/ 2806 w 2860"/>
              <a:gd name="T1" fmla="*/ 1914 h 3147"/>
              <a:gd name="T2" fmla="*/ 2536 w 2860"/>
              <a:gd name="T3" fmla="*/ 790 h 3147"/>
              <a:gd name="T4" fmla="*/ 398 w 2860"/>
              <a:gd name="T5" fmla="*/ 567 h 3147"/>
              <a:gd name="T6" fmla="*/ 694 w 2860"/>
              <a:gd name="T7" fmla="*/ 2863 h 3147"/>
              <a:gd name="T8" fmla="*/ 2016 w 2860"/>
              <a:gd name="T9" fmla="*/ 2830 h 3147"/>
              <a:gd name="T10" fmla="*/ 2567 w 2860"/>
              <a:gd name="T11" fmla="*/ 2702 h 3147"/>
              <a:gd name="T12" fmla="*/ 2649 w 2860"/>
              <a:gd name="T13" fmla="*/ 2407 h 3147"/>
              <a:gd name="T14" fmla="*/ 2667 w 2860"/>
              <a:gd name="T15" fmla="*/ 2298 h 3147"/>
              <a:gd name="T16" fmla="*/ 2470 w 2860"/>
              <a:gd name="T17" fmla="*/ 1172 h 3147"/>
              <a:gd name="T18" fmla="*/ 2141 w 2860"/>
              <a:gd name="T19" fmla="*/ 1516 h 3147"/>
              <a:gd name="T20" fmla="*/ 2129 w 2860"/>
              <a:gd name="T21" fmla="*/ 1516 h 3147"/>
              <a:gd name="T22" fmla="*/ 2115 w 2860"/>
              <a:gd name="T23" fmla="*/ 1516 h 3147"/>
              <a:gd name="T24" fmla="*/ 1916 w 2860"/>
              <a:gd name="T25" fmla="*/ 1536 h 3147"/>
              <a:gd name="T26" fmla="*/ 1744 w 2860"/>
              <a:gd name="T27" fmla="*/ 1479 h 3147"/>
              <a:gd name="T28" fmla="*/ 1631 w 2860"/>
              <a:gd name="T29" fmla="*/ 1477 h 3147"/>
              <a:gd name="T30" fmla="*/ 1042 w 2860"/>
              <a:gd name="T31" fmla="*/ 1740 h 3147"/>
              <a:gd name="T32" fmla="*/ 1005 w 2860"/>
              <a:gd name="T33" fmla="*/ 1767 h 3147"/>
              <a:gd name="T34" fmla="*/ 1002 w 2860"/>
              <a:gd name="T35" fmla="*/ 1769 h 3147"/>
              <a:gd name="T36" fmla="*/ 979 w 2860"/>
              <a:gd name="T37" fmla="*/ 1781 h 3147"/>
              <a:gd name="T38" fmla="*/ 627 w 2860"/>
              <a:gd name="T39" fmla="*/ 1818 h 3147"/>
              <a:gd name="T40" fmla="*/ 609 w 2860"/>
              <a:gd name="T41" fmla="*/ 1814 h 3147"/>
              <a:gd name="T42" fmla="*/ 601 w 2860"/>
              <a:gd name="T43" fmla="*/ 1812 h 3147"/>
              <a:gd name="T44" fmla="*/ 247 w 2860"/>
              <a:gd name="T45" fmla="*/ 1267 h 3147"/>
              <a:gd name="T46" fmla="*/ 250 w 2860"/>
              <a:gd name="T47" fmla="*/ 1250 h 3147"/>
              <a:gd name="T48" fmla="*/ 252 w 2860"/>
              <a:gd name="T49" fmla="*/ 1241 h 3147"/>
              <a:gd name="T50" fmla="*/ 252 w 2860"/>
              <a:gd name="T51" fmla="*/ 1241 h 3147"/>
              <a:gd name="T52" fmla="*/ 320 w 2860"/>
              <a:gd name="T53" fmla="*/ 921 h 3147"/>
              <a:gd name="T54" fmla="*/ 594 w 2860"/>
              <a:gd name="T55" fmla="*/ 532 h 3147"/>
              <a:gd name="T56" fmla="*/ 627 w 2860"/>
              <a:gd name="T57" fmla="*/ 502 h 3147"/>
              <a:gd name="T58" fmla="*/ 978 w 2860"/>
              <a:gd name="T59" fmla="*/ 338 h 3147"/>
              <a:gd name="T60" fmla="*/ 979 w 2860"/>
              <a:gd name="T61" fmla="*/ 337 h 3147"/>
              <a:gd name="T62" fmla="*/ 1005 w 2860"/>
              <a:gd name="T63" fmla="*/ 327 h 3147"/>
              <a:gd name="T64" fmla="*/ 1102 w 2860"/>
              <a:gd name="T65" fmla="*/ 315 h 3147"/>
              <a:gd name="T66" fmla="*/ 1313 w 2860"/>
              <a:gd name="T67" fmla="*/ 246 h 3147"/>
              <a:gd name="T68" fmla="*/ 1611 w 2860"/>
              <a:gd name="T69" fmla="*/ 231 h 3147"/>
              <a:gd name="T70" fmla="*/ 1736 w 2860"/>
              <a:gd name="T71" fmla="*/ 248 h 3147"/>
              <a:gd name="T72" fmla="*/ 1761 w 2860"/>
              <a:gd name="T73" fmla="*/ 258 h 3147"/>
              <a:gd name="T74" fmla="*/ 1763 w 2860"/>
              <a:gd name="T75" fmla="*/ 258 h 3147"/>
              <a:gd name="T76" fmla="*/ 1946 w 2860"/>
              <a:gd name="T77" fmla="*/ 354 h 3147"/>
              <a:gd name="T78" fmla="*/ 2406 w 2860"/>
              <a:gd name="T79" fmla="*/ 765 h 3147"/>
              <a:gd name="T80" fmla="*/ 2486 w 2860"/>
              <a:gd name="T81" fmla="*/ 872 h 3147"/>
              <a:gd name="T82" fmla="*/ 2488 w 2860"/>
              <a:gd name="T83" fmla="*/ 878 h 3147"/>
              <a:gd name="T84" fmla="*/ 2496 w 2860"/>
              <a:gd name="T85" fmla="*/ 898 h 3147"/>
              <a:gd name="T86" fmla="*/ 2468 w 2860"/>
              <a:gd name="T87" fmla="*/ 1136 h 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60" h="3147">
                <a:moveTo>
                  <a:pt x="2658" y="2094"/>
                </a:moveTo>
                <a:cubicBezTo>
                  <a:pt x="2726" y="2073"/>
                  <a:pt x="2851" y="1998"/>
                  <a:pt x="2806" y="1914"/>
                </a:cubicBezTo>
                <a:cubicBezTo>
                  <a:pt x="2767" y="1840"/>
                  <a:pt x="2523" y="1755"/>
                  <a:pt x="2588" y="1476"/>
                </a:cubicBezTo>
                <a:cubicBezTo>
                  <a:pt x="2651" y="1204"/>
                  <a:pt x="2624" y="975"/>
                  <a:pt x="2536" y="790"/>
                </a:cubicBezTo>
                <a:cubicBezTo>
                  <a:pt x="2491" y="695"/>
                  <a:pt x="2860" y="761"/>
                  <a:pt x="2572" y="495"/>
                </a:cubicBezTo>
                <a:cubicBezTo>
                  <a:pt x="2046" y="10"/>
                  <a:pt x="855" y="0"/>
                  <a:pt x="398" y="567"/>
                </a:cubicBezTo>
                <a:cubicBezTo>
                  <a:pt x="0" y="1062"/>
                  <a:pt x="9" y="1663"/>
                  <a:pt x="595" y="2154"/>
                </a:cubicBezTo>
                <a:cubicBezTo>
                  <a:pt x="819" y="2342"/>
                  <a:pt x="796" y="2623"/>
                  <a:pt x="694" y="2863"/>
                </a:cubicBezTo>
                <a:cubicBezTo>
                  <a:pt x="1867" y="3147"/>
                  <a:pt x="1867" y="3147"/>
                  <a:pt x="1867" y="3147"/>
                </a:cubicBezTo>
                <a:cubicBezTo>
                  <a:pt x="1881" y="2948"/>
                  <a:pt x="1934" y="2919"/>
                  <a:pt x="2016" y="2830"/>
                </a:cubicBezTo>
                <a:cubicBezTo>
                  <a:pt x="2102" y="2737"/>
                  <a:pt x="2262" y="2796"/>
                  <a:pt x="2395" y="2790"/>
                </a:cubicBezTo>
                <a:cubicBezTo>
                  <a:pt x="2485" y="2785"/>
                  <a:pt x="2536" y="2754"/>
                  <a:pt x="2567" y="2702"/>
                </a:cubicBezTo>
                <a:cubicBezTo>
                  <a:pt x="2608" y="2631"/>
                  <a:pt x="2583" y="2548"/>
                  <a:pt x="2566" y="2482"/>
                </a:cubicBezTo>
                <a:cubicBezTo>
                  <a:pt x="2573" y="2498"/>
                  <a:pt x="2672" y="2490"/>
                  <a:pt x="2649" y="2407"/>
                </a:cubicBezTo>
                <a:cubicBezTo>
                  <a:pt x="2638" y="2369"/>
                  <a:pt x="2606" y="2354"/>
                  <a:pt x="2606" y="2354"/>
                </a:cubicBezTo>
                <a:cubicBezTo>
                  <a:pt x="2606" y="2354"/>
                  <a:pt x="2656" y="2348"/>
                  <a:pt x="2667" y="2298"/>
                </a:cubicBezTo>
                <a:cubicBezTo>
                  <a:pt x="2679" y="2235"/>
                  <a:pt x="2555" y="2126"/>
                  <a:pt x="2658" y="2094"/>
                </a:cubicBezTo>
                <a:close/>
                <a:moveTo>
                  <a:pt x="2470" y="1172"/>
                </a:moveTo>
                <a:cubicBezTo>
                  <a:pt x="2470" y="1262"/>
                  <a:pt x="2436" y="1347"/>
                  <a:pt x="2373" y="1412"/>
                </a:cubicBezTo>
                <a:cubicBezTo>
                  <a:pt x="2311" y="1475"/>
                  <a:pt x="2229" y="1512"/>
                  <a:pt x="2141" y="1516"/>
                </a:cubicBezTo>
                <a:cubicBezTo>
                  <a:pt x="2141" y="1517"/>
                  <a:pt x="2141" y="1517"/>
                  <a:pt x="2141" y="1517"/>
                </a:cubicBezTo>
                <a:cubicBezTo>
                  <a:pt x="2129" y="1516"/>
                  <a:pt x="2129" y="1516"/>
                  <a:pt x="2129" y="1516"/>
                </a:cubicBezTo>
                <a:cubicBezTo>
                  <a:pt x="2115" y="1517"/>
                  <a:pt x="2115" y="1517"/>
                  <a:pt x="2115" y="1517"/>
                </a:cubicBezTo>
                <a:cubicBezTo>
                  <a:pt x="2115" y="1516"/>
                  <a:pt x="2115" y="1516"/>
                  <a:pt x="2115" y="1516"/>
                </a:cubicBezTo>
                <a:cubicBezTo>
                  <a:pt x="2091" y="1515"/>
                  <a:pt x="2067" y="1512"/>
                  <a:pt x="2044" y="1506"/>
                </a:cubicBezTo>
                <a:cubicBezTo>
                  <a:pt x="2004" y="1526"/>
                  <a:pt x="1960" y="1536"/>
                  <a:pt x="1916" y="1536"/>
                </a:cubicBezTo>
                <a:cubicBezTo>
                  <a:pt x="1854" y="1536"/>
                  <a:pt x="1795" y="1516"/>
                  <a:pt x="1745" y="1479"/>
                </a:cubicBezTo>
                <a:cubicBezTo>
                  <a:pt x="1744" y="1479"/>
                  <a:pt x="1744" y="1479"/>
                  <a:pt x="1744" y="1479"/>
                </a:cubicBezTo>
                <a:cubicBezTo>
                  <a:pt x="1727" y="1481"/>
                  <a:pt x="1711" y="1482"/>
                  <a:pt x="1695" y="1482"/>
                </a:cubicBezTo>
                <a:cubicBezTo>
                  <a:pt x="1674" y="1482"/>
                  <a:pt x="1652" y="1480"/>
                  <a:pt x="1631" y="1477"/>
                </a:cubicBezTo>
                <a:cubicBezTo>
                  <a:pt x="1525" y="1556"/>
                  <a:pt x="1455" y="1564"/>
                  <a:pt x="1388" y="1573"/>
                </a:cubicBezTo>
                <a:cubicBezTo>
                  <a:pt x="1304" y="1583"/>
                  <a:pt x="1217" y="1593"/>
                  <a:pt x="1042" y="1740"/>
                </a:cubicBezTo>
                <a:cubicBezTo>
                  <a:pt x="1032" y="1748"/>
                  <a:pt x="1021" y="1756"/>
                  <a:pt x="1010" y="1763"/>
                </a:cubicBezTo>
                <a:cubicBezTo>
                  <a:pt x="1005" y="1767"/>
                  <a:pt x="1005" y="1767"/>
                  <a:pt x="1005" y="1767"/>
                </a:cubicBezTo>
                <a:cubicBezTo>
                  <a:pt x="1005" y="1767"/>
                  <a:pt x="1005" y="1767"/>
                  <a:pt x="1005" y="1767"/>
                </a:cubicBezTo>
                <a:cubicBezTo>
                  <a:pt x="1002" y="1769"/>
                  <a:pt x="1002" y="1769"/>
                  <a:pt x="1002" y="1769"/>
                </a:cubicBezTo>
                <a:cubicBezTo>
                  <a:pt x="979" y="1784"/>
                  <a:pt x="979" y="1784"/>
                  <a:pt x="979" y="1784"/>
                </a:cubicBezTo>
                <a:cubicBezTo>
                  <a:pt x="979" y="1781"/>
                  <a:pt x="979" y="1781"/>
                  <a:pt x="979" y="1781"/>
                </a:cubicBezTo>
                <a:cubicBezTo>
                  <a:pt x="892" y="1826"/>
                  <a:pt x="796" y="1826"/>
                  <a:pt x="718" y="1826"/>
                </a:cubicBezTo>
                <a:cubicBezTo>
                  <a:pt x="687" y="1826"/>
                  <a:pt x="657" y="1823"/>
                  <a:pt x="627" y="1818"/>
                </a:cubicBezTo>
                <a:cubicBezTo>
                  <a:pt x="627" y="1818"/>
                  <a:pt x="627" y="1818"/>
                  <a:pt x="627" y="1818"/>
                </a:cubicBezTo>
                <a:cubicBezTo>
                  <a:pt x="609" y="1814"/>
                  <a:pt x="609" y="1814"/>
                  <a:pt x="609" y="1814"/>
                </a:cubicBezTo>
                <a:cubicBezTo>
                  <a:pt x="601" y="1812"/>
                  <a:pt x="601" y="1812"/>
                  <a:pt x="601" y="1812"/>
                </a:cubicBezTo>
                <a:cubicBezTo>
                  <a:pt x="601" y="1812"/>
                  <a:pt x="601" y="1812"/>
                  <a:pt x="601" y="1812"/>
                </a:cubicBezTo>
                <a:cubicBezTo>
                  <a:pt x="388" y="1759"/>
                  <a:pt x="240" y="1568"/>
                  <a:pt x="240" y="1349"/>
                </a:cubicBezTo>
                <a:cubicBezTo>
                  <a:pt x="240" y="1321"/>
                  <a:pt x="242" y="1294"/>
                  <a:pt x="247" y="1267"/>
                </a:cubicBezTo>
                <a:cubicBezTo>
                  <a:pt x="246" y="1267"/>
                  <a:pt x="246" y="1267"/>
                  <a:pt x="246" y="1267"/>
                </a:cubicBezTo>
                <a:cubicBezTo>
                  <a:pt x="250" y="1250"/>
                  <a:pt x="250" y="1250"/>
                  <a:pt x="250" y="1250"/>
                </a:cubicBezTo>
                <a:cubicBezTo>
                  <a:pt x="252" y="1241"/>
                  <a:pt x="252" y="1241"/>
                  <a:pt x="252" y="1241"/>
                </a:cubicBezTo>
                <a:cubicBezTo>
                  <a:pt x="252" y="1241"/>
                  <a:pt x="252" y="1241"/>
                  <a:pt x="252" y="1241"/>
                </a:cubicBezTo>
                <a:cubicBezTo>
                  <a:pt x="252" y="1241"/>
                  <a:pt x="252" y="1241"/>
                  <a:pt x="252" y="1241"/>
                </a:cubicBezTo>
                <a:cubicBezTo>
                  <a:pt x="252" y="1241"/>
                  <a:pt x="252" y="1241"/>
                  <a:pt x="252" y="1241"/>
                </a:cubicBezTo>
                <a:cubicBezTo>
                  <a:pt x="238" y="1205"/>
                  <a:pt x="230" y="1168"/>
                  <a:pt x="230" y="1130"/>
                </a:cubicBezTo>
                <a:cubicBezTo>
                  <a:pt x="230" y="1051"/>
                  <a:pt x="263" y="975"/>
                  <a:pt x="320" y="921"/>
                </a:cubicBezTo>
                <a:cubicBezTo>
                  <a:pt x="328" y="796"/>
                  <a:pt x="403" y="687"/>
                  <a:pt x="516" y="634"/>
                </a:cubicBezTo>
                <a:cubicBezTo>
                  <a:pt x="536" y="596"/>
                  <a:pt x="563" y="562"/>
                  <a:pt x="594" y="532"/>
                </a:cubicBezTo>
                <a:cubicBezTo>
                  <a:pt x="627" y="499"/>
                  <a:pt x="627" y="499"/>
                  <a:pt x="627" y="499"/>
                </a:cubicBezTo>
                <a:cubicBezTo>
                  <a:pt x="627" y="502"/>
                  <a:pt x="627" y="502"/>
                  <a:pt x="627" y="502"/>
                </a:cubicBezTo>
                <a:cubicBezTo>
                  <a:pt x="695" y="449"/>
                  <a:pt x="778" y="416"/>
                  <a:pt x="864" y="410"/>
                </a:cubicBezTo>
                <a:cubicBezTo>
                  <a:pt x="897" y="378"/>
                  <a:pt x="936" y="354"/>
                  <a:pt x="978" y="338"/>
                </a:cubicBezTo>
                <a:cubicBezTo>
                  <a:pt x="979" y="337"/>
                  <a:pt x="979" y="337"/>
                  <a:pt x="979" y="337"/>
                </a:cubicBezTo>
                <a:cubicBezTo>
                  <a:pt x="979" y="337"/>
                  <a:pt x="979" y="337"/>
                  <a:pt x="979" y="337"/>
                </a:cubicBezTo>
                <a:cubicBezTo>
                  <a:pt x="985" y="335"/>
                  <a:pt x="985" y="335"/>
                  <a:pt x="985" y="335"/>
                </a:cubicBezTo>
                <a:cubicBezTo>
                  <a:pt x="1005" y="327"/>
                  <a:pt x="1005" y="327"/>
                  <a:pt x="1005" y="327"/>
                </a:cubicBezTo>
                <a:cubicBezTo>
                  <a:pt x="1005" y="329"/>
                  <a:pt x="1005" y="329"/>
                  <a:pt x="1005" y="329"/>
                </a:cubicBezTo>
                <a:cubicBezTo>
                  <a:pt x="1036" y="319"/>
                  <a:pt x="1069" y="315"/>
                  <a:pt x="1102" y="315"/>
                </a:cubicBezTo>
                <a:cubicBezTo>
                  <a:pt x="1103" y="315"/>
                  <a:pt x="1105" y="315"/>
                  <a:pt x="1107" y="315"/>
                </a:cubicBezTo>
                <a:cubicBezTo>
                  <a:pt x="1167" y="270"/>
                  <a:pt x="1238" y="246"/>
                  <a:pt x="1313" y="246"/>
                </a:cubicBezTo>
                <a:cubicBezTo>
                  <a:pt x="1355" y="246"/>
                  <a:pt x="1396" y="253"/>
                  <a:pt x="1435" y="268"/>
                </a:cubicBezTo>
                <a:cubicBezTo>
                  <a:pt x="1491" y="244"/>
                  <a:pt x="1550" y="231"/>
                  <a:pt x="1611" y="231"/>
                </a:cubicBezTo>
                <a:cubicBezTo>
                  <a:pt x="1654" y="231"/>
                  <a:pt x="1695" y="237"/>
                  <a:pt x="1736" y="249"/>
                </a:cubicBezTo>
                <a:cubicBezTo>
                  <a:pt x="1736" y="248"/>
                  <a:pt x="1736" y="248"/>
                  <a:pt x="1736" y="248"/>
                </a:cubicBezTo>
                <a:cubicBezTo>
                  <a:pt x="1756" y="256"/>
                  <a:pt x="1756" y="256"/>
                  <a:pt x="1756" y="256"/>
                </a:cubicBezTo>
                <a:cubicBezTo>
                  <a:pt x="1761" y="258"/>
                  <a:pt x="1761" y="258"/>
                  <a:pt x="1761" y="258"/>
                </a:cubicBezTo>
                <a:cubicBezTo>
                  <a:pt x="1761" y="258"/>
                  <a:pt x="1761" y="258"/>
                  <a:pt x="1761" y="258"/>
                </a:cubicBezTo>
                <a:cubicBezTo>
                  <a:pt x="1763" y="258"/>
                  <a:pt x="1763" y="258"/>
                  <a:pt x="1763" y="258"/>
                </a:cubicBezTo>
                <a:cubicBezTo>
                  <a:pt x="1820" y="279"/>
                  <a:pt x="1873" y="313"/>
                  <a:pt x="1916" y="356"/>
                </a:cubicBezTo>
                <a:cubicBezTo>
                  <a:pt x="1926" y="355"/>
                  <a:pt x="1936" y="354"/>
                  <a:pt x="1946" y="354"/>
                </a:cubicBezTo>
                <a:cubicBezTo>
                  <a:pt x="2053" y="354"/>
                  <a:pt x="2153" y="415"/>
                  <a:pt x="2202" y="510"/>
                </a:cubicBezTo>
                <a:cubicBezTo>
                  <a:pt x="2308" y="555"/>
                  <a:pt x="2385" y="652"/>
                  <a:pt x="2406" y="765"/>
                </a:cubicBezTo>
                <a:cubicBezTo>
                  <a:pt x="2440" y="794"/>
                  <a:pt x="2467" y="830"/>
                  <a:pt x="2485" y="870"/>
                </a:cubicBezTo>
                <a:cubicBezTo>
                  <a:pt x="2486" y="872"/>
                  <a:pt x="2486" y="872"/>
                  <a:pt x="2486" y="872"/>
                </a:cubicBezTo>
                <a:cubicBezTo>
                  <a:pt x="2486" y="872"/>
                  <a:pt x="2486" y="872"/>
                  <a:pt x="2486" y="872"/>
                </a:cubicBezTo>
                <a:cubicBezTo>
                  <a:pt x="2488" y="878"/>
                  <a:pt x="2488" y="878"/>
                  <a:pt x="2488" y="878"/>
                </a:cubicBezTo>
                <a:cubicBezTo>
                  <a:pt x="2497" y="898"/>
                  <a:pt x="2497" y="898"/>
                  <a:pt x="2497" y="898"/>
                </a:cubicBezTo>
                <a:cubicBezTo>
                  <a:pt x="2496" y="898"/>
                  <a:pt x="2496" y="898"/>
                  <a:pt x="2496" y="898"/>
                </a:cubicBezTo>
                <a:cubicBezTo>
                  <a:pt x="2505" y="927"/>
                  <a:pt x="2510" y="957"/>
                  <a:pt x="2510" y="987"/>
                </a:cubicBezTo>
                <a:cubicBezTo>
                  <a:pt x="2510" y="1040"/>
                  <a:pt x="2496" y="1091"/>
                  <a:pt x="2468" y="1136"/>
                </a:cubicBezTo>
                <a:cubicBezTo>
                  <a:pt x="2470" y="1148"/>
                  <a:pt x="2470" y="1160"/>
                  <a:pt x="2470" y="1172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1" grpId="0"/>
          <p:bldP spid="12" grpId="0"/>
          <p:bldP spid="16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1" grpId="0"/>
          <p:bldP spid="12" grpId="0"/>
          <p:bldP spid="16" grpId="0"/>
          <p:bldP spid="1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681E0ED-4F78-44C1-A388-E44924A7EBAA}"/>
              </a:ext>
            </a:extLst>
          </p:cNvPr>
          <p:cNvSpPr/>
          <p:nvPr/>
        </p:nvSpPr>
        <p:spPr>
          <a:xfrm>
            <a:off x="8248364" y="3349791"/>
            <a:ext cx="7890446" cy="7890446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01EBF93F-663E-4AA6-9A87-6B24EBF168E7}"/>
              </a:ext>
            </a:extLst>
          </p:cNvPr>
          <p:cNvSpPr>
            <a:spLocks noEditPoints="1"/>
          </p:cNvSpPr>
          <p:nvPr/>
        </p:nvSpPr>
        <p:spPr bwMode="auto">
          <a:xfrm>
            <a:off x="10415191" y="2936997"/>
            <a:ext cx="3555540" cy="8914782"/>
          </a:xfrm>
          <a:custGeom>
            <a:avLst/>
            <a:gdLst>
              <a:gd name="T0" fmla="*/ 532 w 1064"/>
              <a:gd name="T1" fmla="*/ 2666 h 2666"/>
              <a:gd name="T2" fmla="*/ 151 w 1064"/>
              <a:gd name="T3" fmla="*/ 2268 h 2666"/>
              <a:gd name="T4" fmla="*/ 0 w 1064"/>
              <a:gd name="T5" fmla="*/ 1333 h 2666"/>
              <a:gd name="T6" fmla="*/ 151 w 1064"/>
              <a:gd name="T7" fmla="*/ 398 h 2666"/>
              <a:gd name="T8" fmla="*/ 532 w 1064"/>
              <a:gd name="T9" fmla="*/ 0 h 2666"/>
              <a:gd name="T10" fmla="*/ 913 w 1064"/>
              <a:gd name="T11" fmla="*/ 398 h 2666"/>
              <a:gd name="T12" fmla="*/ 1064 w 1064"/>
              <a:gd name="T13" fmla="*/ 1333 h 2666"/>
              <a:gd name="T14" fmla="*/ 913 w 1064"/>
              <a:gd name="T15" fmla="*/ 2268 h 2666"/>
              <a:gd name="T16" fmla="*/ 532 w 1064"/>
              <a:gd name="T17" fmla="*/ 2666 h 2666"/>
              <a:gd name="T18" fmla="*/ 532 w 1064"/>
              <a:gd name="T19" fmla="*/ 44 h 2666"/>
              <a:gd name="T20" fmla="*/ 192 w 1064"/>
              <a:gd name="T21" fmla="*/ 414 h 2666"/>
              <a:gd name="T22" fmla="*/ 44 w 1064"/>
              <a:gd name="T23" fmla="*/ 1333 h 2666"/>
              <a:gd name="T24" fmla="*/ 192 w 1064"/>
              <a:gd name="T25" fmla="*/ 2252 h 2666"/>
              <a:gd name="T26" fmla="*/ 532 w 1064"/>
              <a:gd name="T27" fmla="*/ 2622 h 2666"/>
              <a:gd name="T28" fmla="*/ 872 w 1064"/>
              <a:gd name="T29" fmla="*/ 2252 h 2666"/>
              <a:gd name="T30" fmla="*/ 1020 w 1064"/>
              <a:gd name="T31" fmla="*/ 1333 h 2666"/>
              <a:gd name="T32" fmla="*/ 872 w 1064"/>
              <a:gd name="T33" fmla="*/ 414 h 2666"/>
              <a:gd name="T34" fmla="*/ 532 w 1064"/>
              <a:gd name="T35" fmla="*/ 44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64" h="2666">
                <a:moveTo>
                  <a:pt x="532" y="2666"/>
                </a:moveTo>
                <a:cubicBezTo>
                  <a:pt x="386" y="2666"/>
                  <a:pt x="251" y="2525"/>
                  <a:pt x="151" y="2268"/>
                </a:cubicBezTo>
                <a:cubicBezTo>
                  <a:pt x="54" y="2018"/>
                  <a:pt x="0" y="1686"/>
                  <a:pt x="0" y="1333"/>
                </a:cubicBezTo>
                <a:cubicBezTo>
                  <a:pt x="0" y="980"/>
                  <a:pt x="54" y="648"/>
                  <a:pt x="151" y="398"/>
                </a:cubicBezTo>
                <a:cubicBezTo>
                  <a:pt x="251" y="142"/>
                  <a:pt x="386" y="0"/>
                  <a:pt x="532" y="0"/>
                </a:cubicBezTo>
                <a:cubicBezTo>
                  <a:pt x="678" y="0"/>
                  <a:pt x="813" y="142"/>
                  <a:pt x="913" y="398"/>
                </a:cubicBezTo>
                <a:cubicBezTo>
                  <a:pt x="1010" y="648"/>
                  <a:pt x="1064" y="980"/>
                  <a:pt x="1064" y="1333"/>
                </a:cubicBezTo>
                <a:cubicBezTo>
                  <a:pt x="1064" y="1686"/>
                  <a:pt x="1010" y="2018"/>
                  <a:pt x="913" y="2268"/>
                </a:cubicBezTo>
                <a:cubicBezTo>
                  <a:pt x="813" y="2525"/>
                  <a:pt x="678" y="2666"/>
                  <a:pt x="532" y="2666"/>
                </a:cubicBezTo>
                <a:close/>
                <a:moveTo>
                  <a:pt x="532" y="44"/>
                </a:moveTo>
                <a:cubicBezTo>
                  <a:pt x="407" y="44"/>
                  <a:pt x="284" y="179"/>
                  <a:pt x="192" y="414"/>
                </a:cubicBezTo>
                <a:cubicBezTo>
                  <a:pt x="97" y="659"/>
                  <a:pt x="44" y="986"/>
                  <a:pt x="44" y="1333"/>
                </a:cubicBezTo>
                <a:cubicBezTo>
                  <a:pt x="44" y="1681"/>
                  <a:pt x="97" y="2007"/>
                  <a:pt x="192" y="2252"/>
                </a:cubicBezTo>
                <a:cubicBezTo>
                  <a:pt x="284" y="2487"/>
                  <a:pt x="407" y="2622"/>
                  <a:pt x="532" y="2622"/>
                </a:cubicBezTo>
                <a:cubicBezTo>
                  <a:pt x="657" y="2622"/>
                  <a:pt x="781" y="2487"/>
                  <a:pt x="872" y="2252"/>
                </a:cubicBezTo>
                <a:cubicBezTo>
                  <a:pt x="967" y="2007"/>
                  <a:pt x="1020" y="1681"/>
                  <a:pt x="1020" y="1333"/>
                </a:cubicBezTo>
                <a:cubicBezTo>
                  <a:pt x="1020" y="986"/>
                  <a:pt x="967" y="659"/>
                  <a:pt x="872" y="414"/>
                </a:cubicBezTo>
                <a:cubicBezTo>
                  <a:pt x="781" y="179"/>
                  <a:pt x="657" y="44"/>
                  <a:pt x="532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xmlns="" id="{FA342ADE-FE7E-41F6-B5E4-E9E3DD068599}"/>
              </a:ext>
            </a:extLst>
          </p:cNvPr>
          <p:cNvSpPr>
            <a:spLocks noEditPoints="1"/>
          </p:cNvSpPr>
          <p:nvPr/>
        </p:nvSpPr>
        <p:spPr bwMode="auto">
          <a:xfrm>
            <a:off x="8248444" y="4408388"/>
            <a:ext cx="7887112" cy="5628164"/>
          </a:xfrm>
          <a:custGeom>
            <a:avLst/>
            <a:gdLst>
              <a:gd name="T0" fmla="*/ 2008 w 2360"/>
              <a:gd name="T1" fmla="*/ 1683 h 1683"/>
              <a:gd name="T2" fmla="*/ 895 w 2360"/>
              <a:gd name="T3" fmla="*/ 1273 h 1683"/>
              <a:gd name="T4" fmla="*/ 298 w 2360"/>
              <a:gd name="T5" fmla="*/ 785 h 1683"/>
              <a:gd name="T6" fmla="*/ 18 w 2360"/>
              <a:gd name="T7" fmla="*/ 326 h 1683"/>
              <a:gd name="T8" fmla="*/ 45 w 2360"/>
              <a:gd name="T9" fmla="*/ 121 h 1683"/>
              <a:gd name="T10" fmla="*/ 353 w 2360"/>
              <a:gd name="T11" fmla="*/ 0 h 1683"/>
              <a:gd name="T12" fmla="*/ 1465 w 2360"/>
              <a:gd name="T13" fmla="*/ 409 h 1683"/>
              <a:gd name="T14" fmla="*/ 2063 w 2360"/>
              <a:gd name="T15" fmla="*/ 897 h 1683"/>
              <a:gd name="T16" fmla="*/ 2343 w 2360"/>
              <a:gd name="T17" fmla="*/ 1356 h 1683"/>
              <a:gd name="T18" fmla="*/ 2315 w 2360"/>
              <a:gd name="T19" fmla="*/ 1562 h 1683"/>
              <a:gd name="T20" fmla="*/ 2008 w 2360"/>
              <a:gd name="T21" fmla="*/ 1683 h 1683"/>
              <a:gd name="T22" fmla="*/ 353 w 2360"/>
              <a:gd name="T23" fmla="*/ 29 h 1683"/>
              <a:gd name="T24" fmla="*/ 70 w 2360"/>
              <a:gd name="T25" fmla="*/ 137 h 1683"/>
              <a:gd name="T26" fmla="*/ 46 w 2360"/>
              <a:gd name="T27" fmla="*/ 320 h 1683"/>
              <a:gd name="T28" fmla="*/ 911 w 2360"/>
              <a:gd name="T29" fmla="*/ 1248 h 1683"/>
              <a:gd name="T30" fmla="*/ 2008 w 2360"/>
              <a:gd name="T31" fmla="*/ 1653 h 1683"/>
              <a:gd name="T32" fmla="*/ 2290 w 2360"/>
              <a:gd name="T33" fmla="*/ 1545 h 1683"/>
              <a:gd name="T34" fmla="*/ 2314 w 2360"/>
              <a:gd name="T35" fmla="*/ 1362 h 1683"/>
              <a:gd name="T36" fmla="*/ 1449 w 2360"/>
              <a:gd name="T37" fmla="*/ 434 h 1683"/>
              <a:gd name="T38" fmla="*/ 353 w 2360"/>
              <a:gd name="T39" fmla="*/ 2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60" h="1683">
                <a:moveTo>
                  <a:pt x="2008" y="1683"/>
                </a:moveTo>
                <a:cubicBezTo>
                  <a:pt x="1719" y="1683"/>
                  <a:pt x="1293" y="1526"/>
                  <a:pt x="895" y="1273"/>
                </a:cubicBezTo>
                <a:cubicBezTo>
                  <a:pt x="662" y="1125"/>
                  <a:pt x="455" y="956"/>
                  <a:pt x="298" y="785"/>
                </a:cubicBezTo>
                <a:cubicBezTo>
                  <a:pt x="143" y="617"/>
                  <a:pt x="46" y="458"/>
                  <a:pt x="18" y="326"/>
                </a:cubicBezTo>
                <a:cubicBezTo>
                  <a:pt x="0" y="245"/>
                  <a:pt x="9" y="176"/>
                  <a:pt x="45" y="121"/>
                </a:cubicBezTo>
                <a:cubicBezTo>
                  <a:pt x="98" y="42"/>
                  <a:pt x="204" y="0"/>
                  <a:pt x="353" y="0"/>
                </a:cubicBezTo>
                <a:cubicBezTo>
                  <a:pt x="641" y="0"/>
                  <a:pt x="1067" y="157"/>
                  <a:pt x="1465" y="409"/>
                </a:cubicBezTo>
                <a:cubicBezTo>
                  <a:pt x="1698" y="558"/>
                  <a:pt x="1905" y="726"/>
                  <a:pt x="2063" y="897"/>
                </a:cubicBezTo>
                <a:cubicBezTo>
                  <a:pt x="2217" y="1066"/>
                  <a:pt x="2314" y="1224"/>
                  <a:pt x="2343" y="1356"/>
                </a:cubicBezTo>
                <a:cubicBezTo>
                  <a:pt x="2360" y="1438"/>
                  <a:pt x="2351" y="1507"/>
                  <a:pt x="2315" y="1562"/>
                </a:cubicBezTo>
                <a:cubicBezTo>
                  <a:pt x="2262" y="1641"/>
                  <a:pt x="2156" y="1683"/>
                  <a:pt x="2008" y="1683"/>
                </a:cubicBezTo>
                <a:close/>
                <a:moveTo>
                  <a:pt x="353" y="29"/>
                </a:moveTo>
                <a:cubicBezTo>
                  <a:pt x="214" y="29"/>
                  <a:pt x="116" y="67"/>
                  <a:pt x="70" y="137"/>
                </a:cubicBezTo>
                <a:cubicBezTo>
                  <a:pt x="38" y="185"/>
                  <a:pt x="30" y="246"/>
                  <a:pt x="46" y="320"/>
                </a:cubicBezTo>
                <a:cubicBezTo>
                  <a:pt x="103" y="583"/>
                  <a:pt x="450" y="956"/>
                  <a:pt x="911" y="1248"/>
                </a:cubicBezTo>
                <a:cubicBezTo>
                  <a:pt x="1305" y="1498"/>
                  <a:pt x="1725" y="1653"/>
                  <a:pt x="2008" y="1653"/>
                </a:cubicBezTo>
                <a:cubicBezTo>
                  <a:pt x="2146" y="1653"/>
                  <a:pt x="2244" y="1616"/>
                  <a:pt x="2290" y="1545"/>
                </a:cubicBezTo>
                <a:cubicBezTo>
                  <a:pt x="2322" y="1498"/>
                  <a:pt x="2330" y="1436"/>
                  <a:pt x="2314" y="1362"/>
                </a:cubicBezTo>
                <a:cubicBezTo>
                  <a:pt x="2258" y="1100"/>
                  <a:pt x="1910" y="727"/>
                  <a:pt x="1449" y="434"/>
                </a:cubicBezTo>
                <a:cubicBezTo>
                  <a:pt x="1056" y="184"/>
                  <a:pt x="635" y="29"/>
                  <a:pt x="35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0D3FF900-28C9-4637-ACB6-1EE87573D773}"/>
              </a:ext>
            </a:extLst>
          </p:cNvPr>
          <p:cNvSpPr>
            <a:spLocks noEditPoints="1"/>
          </p:cNvSpPr>
          <p:nvPr/>
        </p:nvSpPr>
        <p:spPr bwMode="auto">
          <a:xfrm>
            <a:off x="8248445" y="4408388"/>
            <a:ext cx="7887112" cy="5628164"/>
          </a:xfrm>
          <a:custGeom>
            <a:avLst/>
            <a:gdLst>
              <a:gd name="T0" fmla="*/ 353 w 2360"/>
              <a:gd name="T1" fmla="*/ 1683 h 1683"/>
              <a:gd name="T2" fmla="*/ 353 w 2360"/>
              <a:gd name="T3" fmla="*/ 1683 h 1683"/>
              <a:gd name="T4" fmla="*/ 45 w 2360"/>
              <a:gd name="T5" fmla="*/ 1562 h 1683"/>
              <a:gd name="T6" fmla="*/ 18 w 2360"/>
              <a:gd name="T7" fmla="*/ 1356 h 1683"/>
              <a:gd name="T8" fmla="*/ 298 w 2360"/>
              <a:gd name="T9" fmla="*/ 897 h 1683"/>
              <a:gd name="T10" fmla="*/ 895 w 2360"/>
              <a:gd name="T11" fmla="*/ 409 h 1683"/>
              <a:gd name="T12" fmla="*/ 2007 w 2360"/>
              <a:gd name="T13" fmla="*/ 0 h 1683"/>
              <a:gd name="T14" fmla="*/ 2315 w 2360"/>
              <a:gd name="T15" fmla="*/ 121 h 1683"/>
              <a:gd name="T16" fmla="*/ 2343 w 2360"/>
              <a:gd name="T17" fmla="*/ 326 h 1683"/>
              <a:gd name="T18" fmla="*/ 2063 w 2360"/>
              <a:gd name="T19" fmla="*/ 785 h 1683"/>
              <a:gd name="T20" fmla="*/ 1465 w 2360"/>
              <a:gd name="T21" fmla="*/ 1273 h 1683"/>
              <a:gd name="T22" fmla="*/ 353 w 2360"/>
              <a:gd name="T23" fmla="*/ 1683 h 1683"/>
              <a:gd name="T24" fmla="*/ 2007 w 2360"/>
              <a:gd name="T25" fmla="*/ 29 h 1683"/>
              <a:gd name="T26" fmla="*/ 911 w 2360"/>
              <a:gd name="T27" fmla="*/ 434 h 1683"/>
              <a:gd name="T28" fmla="*/ 46 w 2360"/>
              <a:gd name="T29" fmla="*/ 1362 h 1683"/>
              <a:gd name="T30" fmla="*/ 70 w 2360"/>
              <a:gd name="T31" fmla="*/ 1545 h 1683"/>
              <a:gd name="T32" fmla="*/ 353 w 2360"/>
              <a:gd name="T33" fmla="*/ 1653 h 1683"/>
              <a:gd name="T34" fmla="*/ 353 w 2360"/>
              <a:gd name="T35" fmla="*/ 1653 h 1683"/>
              <a:gd name="T36" fmla="*/ 1449 w 2360"/>
              <a:gd name="T37" fmla="*/ 1248 h 1683"/>
              <a:gd name="T38" fmla="*/ 2314 w 2360"/>
              <a:gd name="T39" fmla="*/ 320 h 1683"/>
              <a:gd name="T40" fmla="*/ 2290 w 2360"/>
              <a:gd name="T41" fmla="*/ 137 h 1683"/>
              <a:gd name="T42" fmla="*/ 2007 w 2360"/>
              <a:gd name="T43" fmla="*/ 2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60" h="1683">
                <a:moveTo>
                  <a:pt x="353" y="1683"/>
                </a:moveTo>
                <a:cubicBezTo>
                  <a:pt x="353" y="1683"/>
                  <a:pt x="353" y="1683"/>
                  <a:pt x="353" y="1683"/>
                </a:cubicBezTo>
                <a:cubicBezTo>
                  <a:pt x="204" y="1683"/>
                  <a:pt x="98" y="1641"/>
                  <a:pt x="45" y="1562"/>
                </a:cubicBezTo>
                <a:cubicBezTo>
                  <a:pt x="9" y="1507"/>
                  <a:pt x="0" y="1438"/>
                  <a:pt x="18" y="1356"/>
                </a:cubicBezTo>
                <a:cubicBezTo>
                  <a:pt x="46" y="1224"/>
                  <a:pt x="143" y="1066"/>
                  <a:pt x="298" y="897"/>
                </a:cubicBezTo>
                <a:cubicBezTo>
                  <a:pt x="455" y="726"/>
                  <a:pt x="662" y="558"/>
                  <a:pt x="895" y="409"/>
                </a:cubicBezTo>
                <a:cubicBezTo>
                  <a:pt x="1293" y="157"/>
                  <a:pt x="1719" y="0"/>
                  <a:pt x="2007" y="0"/>
                </a:cubicBezTo>
                <a:cubicBezTo>
                  <a:pt x="2156" y="0"/>
                  <a:pt x="2262" y="42"/>
                  <a:pt x="2315" y="121"/>
                </a:cubicBezTo>
                <a:cubicBezTo>
                  <a:pt x="2351" y="176"/>
                  <a:pt x="2360" y="245"/>
                  <a:pt x="2343" y="326"/>
                </a:cubicBezTo>
                <a:cubicBezTo>
                  <a:pt x="2314" y="458"/>
                  <a:pt x="2217" y="617"/>
                  <a:pt x="2063" y="785"/>
                </a:cubicBezTo>
                <a:cubicBezTo>
                  <a:pt x="1905" y="956"/>
                  <a:pt x="1698" y="1125"/>
                  <a:pt x="1465" y="1273"/>
                </a:cubicBezTo>
                <a:cubicBezTo>
                  <a:pt x="1067" y="1526"/>
                  <a:pt x="641" y="1683"/>
                  <a:pt x="353" y="1683"/>
                </a:cubicBezTo>
                <a:close/>
                <a:moveTo>
                  <a:pt x="2007" y="29"/>
                </a:moveTo>
                <a:cubicBezTo>
                  <a:pt x="1725" y="29"/>
                  <a:pt x="1305" y="184"/>
                  <a:pt x="911" y="434"/>
                </a:cubicBezTo>
                <a:cubicBezTo>
                  <a:pt x="450" y="727"/>
                  <a:pt x="102" y="1100"/>
                  <a:pt x="46" y="1362"/>
                </a:cubicBezTo>
                <a:cubicBezTo>
                  <a:pt x="30" y="1436"/>
                  <a:pt x="38" y="1498"/>
                  <a:pt x="70" y="1545"/>
                </a:cubicBezTo>
                <a:cubicBezTo>
                  <a:pt x="116" y="1616"/>
                  <a:pt x="214" y="1653"/>
                  <a:pt x="353" y="1653"/>
                </a:cubicBezTo>
                <a:cubicBezTo>
                  <a:pt x="353" y="1653"/>
                  <a:pt x="353" y="1653"/>
                  <a:pt x="353" y="1653"/>
                </a:cubicBezTo>
                <a:cubicBezTo>
                  <a:pt x="635" y="1653"/>
                  <a:pt x="1056" y="1498"/>
                  <a:pt x="1449" y="1248"/>
                </a:cubicBezTo>
                <a:cubicBezTo>
                  <a:pt x="1910" y="956"/>
                  <a:pt x="2258" y="583"/>
                  <a:pt x="2314" y="320"/>
                </a:cubicBezTo>
                <a:cubicBezTo>
                  <a:pt x="2330" y="246"/>
                  <a:pt x="2322" y="185"/>
                  <a:pt x="2290" y="137"/>
                </a:cubicBezTo>
                <a:cubicBezTo>
                  <a:pt x="2244" y="67"/>
                  <a:pt x="2146" y="29"/>
                  <a:pt x="2007" y="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DD30AB0A-992C-4F3D-82DE-B6B4B162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132" y="6052117"/>
            <a:ext cx="2335661" cy="2292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027EDD4B-3165-46D3-BD8E-34CDB375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4042" y="2516325"/>
            <a:ext cx="875919" cy="8586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467075B-EA82-4A56-AC23-A7855176E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1963" y="4571132"/>
            <a:ext cx="543877" cy="53314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C8FF5BAC-270A-4A0B-A878-8133193E4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1167" y="9300755"/>
            <a:ext cx="543877" cy="5331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B3C1AA3A-C1D1-410E-A33E-DA9F22726368}"/>
              </a:ext>
            </a:extLst>
          </p:cNvPr>
          <p:cNvSpPr/>
          <p:nvPr/>
        </p:nvSpPr>
        <p:spPr>
          <a:xfrm>
            <a:off x="8874617" y="4990577"/>
            <a:ext cx="914400" cy="91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36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6E5DB208-52B4-4DB7-8D7D-CE9885DCBE4D}"/>
              </a:ext>
            </a:extLst>
          </p:cNvPr>
          <p:cNvSpPr/>
          <p:nvPr/>
        </p:nvSpPr>
        <p:spPr>
          <a:xfrm>
            <a:off x="14374147" y="4990577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36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D77F52F-3FA9-46D5-878D-74049F79929A}"/>
              </a:ext>
            </a:extLst>
          </p:cNvPr>
          <p:cNvSpPr/>
          <p:nvPr/>
        </p:nvSpPr>
        <p:spPr>
          <a:xfrm>
            <a:off x="8874617" y="8453719"/>
            <a:ext cx="914400" cy="91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44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0B425DC0-3FD3-4DC5-B593-42887267DC0A}"/>
              </a:ext>
            </a:extLst>
          </p:cNvPr>
          <p:cNvSpPr/>
          <p:nvPr/>
        </p:nvSpPr>
        <p:spPr>
          <a:xfrm>
            <a:off x="14374147" y="8453719"/>
            <a:ext cx="914400" cy="914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36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68C6B891-B5BE-41B9-A936-74C9AEA870BF}"/>
              </a:ext>
            </a:extLst>
          </p:cNvPr>
          <p:cNvSpPr txBox="1">
            <a:spLocks/>
          </p:cNvSpPr>
          <p:nvPr/>
        </p:nvSpPr>
        <p:spPr>
          <a:xfrm>
            <a:off x="8070041" y="1051918"/>
            <a:ext cx="8247092" cy="11832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 essential component of any product roadmap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BDB8937E-7D94-4059-B557-CECD90618CFC}"/>
              </a:ext>
            </a:extLst>
          </p:cNvPr>
          <p:cNvCxnSpPr>
            <a:cxnSpLocks/>
          </p:cNvCxnSpPr>
          <p:nvPr/>
        </p:nvCxnSpPr>
        <p:spPr>
          <a:xfrm flipH="1">
            <a:off x="6902622" y="5393907"/>
            <a:ext cx="1167419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9A3B0C29-DA4E-4789-859D-184ECDBE5071}"/>
              </a:ext>
            </a:extLst>
          </p:cNvPr>
          <p:cNvGrpSpPr/>
          <p:nvPr/>
        </p:nvGrpSpPr>
        <p:grpSpPr>
          <a:xfrm>
            <a:off x="3396343" y="3664067"/>
            <a:ext cx="3815586" cy="3019820"/>
            <a:chOff x="3396343" y="3664067"/>
            <a:chExt cx="3815586" cy="30198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620A128-AB8D-4FC3-82A3-960DD350C931}"/>
                </a:ext>
              </a:extLst>
            </p:cNvPr>
            <p:cNvSpPr txBox="1"/>
            <p:nvPr/>
          </p:nvSpPr>
          <p:spPr>
            <a:xfrm>
              <a:off x="5462732" y="4002337"/>
              <a:ext cx="17491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Goals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7F6E63-976E-4470-8B24-D86EC2466F90}"/>
                </a:ext>
              </a:extLst>
            </p:cNvPr>
            <p:cNvSpPr txBox="1"/>
            <p:nvPr/>
          </p:nvSpPr>
          <p:spPr>
            <a:xfrm>
              <a:off x="5713827" y="4802272"/>
              <a:ext cx="1498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Per month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BC9B80D8-D8B0-4627-9BB3-0D18A98D0F68}"/>
                </a:ext>
              </a:extLst>
            </p:cNvPr>
            <p:cNvSpPr/>
            <p:nvPr/>
          </p:nvSpPr>
          <p:spPr>
            <a:xfrm>
              <a:off x="6258077" y="3664067"/>
              <a:ext cx="9538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400" dirty="0"/>
                <a:t>Status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0D071C7-141A-48A0-AEAA-36720E8366CF}"/>
                </a:ext>
              </a:extLst>
            </p:cNvPr>
            <p:cNvSpPr txBox="1"/>
            <p:nvPr/>
          </p:nvSpPr>
          <p:spPr>
            <a:xfrm>
              <a:off x="3396343" y="5483558"/>
              <a:ext cx="38155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Every product plan should include an overview of progress 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E5F30CE6-53FB-477F-A8F6-633577D7CB1A}"/>
              </a:ext>
            </a:extLst>
          </p:cNvPr>
          <p:cNvCxnSpPr>
            <a:cxnSpLocks/>
          </p:cNvCxnSpPr>
          <p:nvPr/>
        </p:nvCxnSpPr>
        <p:spPr>
          <a:xfrm flipH="1">
            <a:off x="5023503" y="9300755"/>
            <a:ext cx="3046538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9795909C-EFD9-4F23-98DA-74AC47C9BBB6}"/>
              </a:ext>
            </a:extLst>
          </p:cNvPr>
          <p:cNvGrpSpPr/>
          <p:nvPr/>
        </p:nvGrpSpPr>
        <p:grpSpPr>
          <a:xfrm>
            <a:off x="1672046" y="7570915"/>
            <a:ext cx="3660763" cy="3019820"/>
            <a:chOff x="1672046" y="7570915"/>
            <a:chExt cx="3660763" cy="30198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2A9C5670-4212-4590-8376-DE8365D6C51A}"/>
                </a:ext>
              </a:extLst>
            </p:cNvPr>
            <p:cNvSpPr txBox="1"/>
            <p:nvPr/>
          </p:nvSpPr>
          <p:spPr>
            <a:xfrm>
              <a:off x="2717348" y="7909185"/>
              <a:ext cx="26154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Releases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01E45CC-8CF6-40F4-A57B-5218EDCE0803}"/>
                </a:ext>
              </a:extLst>
            </p:cNvPr>
            <p:cNvSpPr txBox="1"/>
            <p:nvPr/>
          </p:nvSpPr>
          <p:spPr>
            <a:xfrm>
              <a:off x="3726151" y="8709120"/>
              <a:ext cx="1606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Per quarter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7B1B2BE7-DBFA-4B25-9316-CDBD5AD7CF4E}"/>
                </a:ext>
              </a:extLst>
            </p:cNvPr>
            <p:cNvSpPr/>
            <p:nvPr/>
          </p:nvSpPr>
          <p:spPr>
            <a:xfrm>
              <a:off x="4378957" y="7570915"/>
              <a:ext cx="9538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400" dirty="0"/>
                <a:t>Status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97914F50-22F2-420C-878E-C720E9607892}"/>
                </a:ext>
              </a:extLst>
            </p:cNvPr>
            <p:cNvSpPr txBox="1"/>
            <p:nvPr/>
          </p:nvSpPr>
          <p:spPr>
            <a:xfrm>
              <a:off x="1672046" y="9390406"/>
              <a:ext cx="3660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Show how the team is progressing against planned work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6040D4E-2697-43F3-9003-CCA4C5B71576}"/>
              </a:ext>
            </a:extLst>
          </p:cNvPr>
          <p:cNvCxnSpPr>
            <a:cxnSpLocks/>
          </p:cNvCxnSpPr>
          <p:nvPr/>
        </p:nvCxnSpPr>
        <p:spPr>
          <a:xfrm>
            <a:off x="16342866" y="5393907"/>
            <a:ext cx="3046538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87C9E730-53CD-4AD0-B3D9-7D3F5BD8FB9B}"/>
              </a:ext>
            </a:extLst>
          </p:cNvPr>
          <p:cNvGrpSpPr/>
          <p:nvPr/>
        </p:nvGrpSpPr>
        <p:grpSpPr>
          <a:xfrm>
            <a:off x="19080096" y="3664067"/>
            <a:ext cx="4276292" cy="2650488"/>
            <a:chOff x="19080096" y="3664067"/>
            <a:chExt cx="4276292" cy="265048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550CA418-1CCF-441C-B409-7F96ECD3F66D}"/>
                </a:ext>
              </a:extLst>
            </p:cNvPr>
            <p:cNvSpPr txBox="1"/>
            <p:nvPr/>
          </p:nvSpPr>
          <p:spPr>
            <a:xfrm flipH="1">
              <a:off x="19080098" y="4002337"/>
              <a:ext cx="29110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Initiatives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9E91889-F156-401B-B85A-5D0F8486B9C5}"/>
                </a:ext>
              </a:extLst>
            </p:cNvPr>
            <p:cNvSpPr txBox="1"/>
            <p:nvPr/>
          </p:nvSpPr>
          <p:spPr>
            <a:xfrm flipH="1">
              <a:off x="19080098" y="4802272"/>
              <a:ext cx="1313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 team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E1588FC1-C984-4628-A8F8-6BEA886D5EB3}"/>
                </a:ext>
              </a:extLst>
            </p:cNvPr>
            <p:cNvSpPr/>
            <p:nvPr/>
          </p:nvSpPr>
          <p:spPr>
            <a:xfrm flipH="1">
              <a:off x="19080098" y="3664067"/>
              <a:ext cx="9538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Status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5546A222-C41C-4419-ACE7-1DB6CA6A0AC6}"/>
                </a:ext>
              </a:extLst>
            </p:cNvPr>
            <p:cNvSpPr txBox="1"/>
            <p:nvPr/>
          </p:nvSpPr>
          <p:spPr>
            <a:xfrm flipH="1">
              <a:off x="19080096" y="5483558"/>
              <a:ext cx="427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Use specific indicators for each component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B07429AB-F874-4B1C-BCF5-FBFBC78DE654}"/>
              </a:ext>
            </a:extLst>
          </p:cNvPr>
          <p:cNvCxnSpPr>
            <a:cxnSpLocks/>
          </p:cNvCxnSpPr>
          <p:nvPr/>
        </p:nvCxnSpPr>
        <p:spPr>
          <a:xfrm>
            <a:off x="16409765" y="8959418"/>
            <a:ext cx="918524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3F13FFF6-79A9-42AC-B22C-8C1513AF9DD2}"/>
              </a:ext>
            </a:extLst>
          </p:cNvPr>
          <p:cNvGrpSpPr/>
          <p:nvPr/>
        </p:nvGrpSpPr>
        <p:grpSpPr>
          <a:xfrm>
            <a:off x="17018983" y="7229578"/>
            <a:ext cx="4954773" cy="2650488"/>
            <a:chOff x="17018983" y="7229578"/>
            <a:chExt cx="4954773" cy="26504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1C45250-B83E-4517-8664-6D5ECBED8D90}"/>
                </a:ext>
              </a:extLst>
            </p:cNvPr>
            <p:cNvSpPr txBox="1"/>
            <p:nvPr/>
          </p:nvSpPr>
          <p:spPr>
            <a:xfrm flipH="1">
              <a:off x="17018983" y="7567848"/>
              <a:ext cx="16097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Epics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C4B40C6E-C236-424C-8242-B35C93E2CC80}"/>
                </a:ext>
              </a:extLst>
            </p:cNvPr>
            <p:cNvSpPr txBox="1"/>
            <p:nvPr/>
          </p:nvSpPr>
          <p:spPr>
            <a:xfrm flipH="1">
              <a:off x="17018983" y="8367783"/>
              <a:ext cx="1294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 story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137A8672-6D63-4363-B2A8-D82B0D55A45C}"/>
                </a:ext>
              </a:extLst>
            </p:cNvPr>
            <p:cNvSpPr/>
            <p:nvPr/>
          </p:nvSpPr>
          <p:spPr>
            <a:xfrm flipH="1">
              <a:off x="17018983" y="7229578"/>
              <a:ext cx="9538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Status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E2A8086C-5713-4B1A-AEB1-9BE4F585BD0D}"/>
                </a:ext>
              </a:extLst>
            </p:cNvPr>
            <p:cNvSpPr txBox="1"/>
            <p:nvPr/>
          </p:nvSpPr>
          <p:spPr>
            <a:xfrm flipH="1">
              <a:off x="17018983" y="9049069"/>
              <a:ext cx="49547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Status indicators enhance the value of any roadmap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49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5 -0.00023 C -0.02135 0.05822 -0.10721 0.02882 -0.19282 -0.06644 C -0.27796 -0.16076 -0.33069 -0.28588 -0.31018 -0.34387 C -0.28987 -0.40208 -0.20414 -0.37211 -0.11841 -0.27743 C -0.03314 -0.18241 0.01966 -0.05822 -0.00085 -0.00023 Z " pathEditMode="relative" rAng="7320000" ptsTypes="AAAAA">
                                      <p:cBhvr>
                                        <p:cTn id="30" dur="2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7" y="-1716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0431E-6 9.25926E-7 C 0.03861 9.25926E-7 0.07005 0.14525 0.07005 0.32454 C 0.07005 0.5037 0.03861 0.64919 -4.90431E-6 0.64919 C -0.03866 0.64919 -0.06997 0.5037 -0.06997 0.32454 C -0.06997 0.14525 -0.03866 9.25926E-7 -4.90431E-6 9.25926E-7 Z " pathEditMode="relative" rAng="0" ptsTypes="AAAAA">
                                      <p:cBhvr>
                                        <p:cTn id="32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5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62 C 0.02083 0.05614 -0.03053 0.18229 -0.11509 0.27986 C -0.19932 0.37732 -0.28538 0.40938 -0.30627 0.35185 C -0.32736 0.29456 -0.27581 0.16875 -0.19131 0.07095 C -0.10682 -0.0265 -0.02115 -0.05903 -0.00026 -0.00162 Z " pathEditMode="relative" rAng="3420000" ptsTypes="AAAAA">
                                      <p:cBhvr>
                                        <p:cTn id="34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4" y="1769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7" grpId="0" animBg="1"/>
      <p:bldP spid="8" grpId="0" animBg="1"/>
      <p:bldP spid="9" grpId="0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BA4567A2-5F29-4A64-A688-149CF37FE9F3}"/>
              </a:ext>
            </a:extLst>
          </p:cNvPr>
          <p:cNvGrpSpPr/>
          <p:nvPr/>
        </p:nvGrpSpPr>
        <p:grpSpPr>
          <a:xfrm>
            <a:off x="923966" y="6701475"/>
            <a:ext cx="4593771" cy="5246914"/>
            <a:chOff x="12692743" y="1389230"/>
            <a:chExt cx="4593771" cy="5246914"/>
          </a:xfrm>
        </p:grpSpPr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xmlns="" id="{C662C91E-D8D5-4D3E-AFF1-E04A488725B0}"/>
                </a:ext>
              </a:extLst>
            </p:cNvPr>
            <p:cNvSpPr/>
            <p:nvPr/>
          </p:nvSpPr>
          <p:spPr>
            <a:xfrm>
              <a:off x="12692743" y="1389230"/>
              <a:ext cx="4593771" cy="5246914"/>
            </a:xfrm>
            <a:prstGeom prst="roundRect">
              <a:avLst>
                <a:gd name="adj" fmla="val 4345"/>
              </a:avLst>
            </a:prstGeom>
            <a:solidFill>
              <a:schemeClr val="bg1"/>
            </a:solidFill>
            <a:ln>
              <a:noFill/>
            </a:ln>
            <a:effectLst>
              <a:outerShdw blurRad="482600" dist="165100" dir="5400000" algn="t" rotWithShape="0">
                <a:schemeClr val="tx1">
                  <a:lumMod val="90000"/>
                  <a:lumOff val="10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xmlns="" id="{52EC163A-6752-4F66-8741-2F4B43AF0675}"/>
                </a:ext>
              </a:extLst>
            </p:cNvPr>
            <p:cNvSpPr txBox="1"/>
            <p:nvPr/>
          </p:nvSpPr>
          <p:spPr>
            <a:xfrm>
              <a:off x="13087350" y="2734128"/>
              <a:ext cx="3352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  <a:alpha val="73000"/>
                    </a:schemeClr>
                  </a:solidFill>
                </a:rPr>
                <a:t>Update regularly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C3ACA4A5-75D7-4C75-8951-27DD80717820}"/>
                </a:ext>
              </a:extLst>
            </p:cNvPr>
            <p:cNvSpPr txBox="1"/>
            <p:nvPr/>
          </p:nvSpPr>
          <p:spPr>
            <a:xfrm>
              <a:off x="13087350" y="4393623"/>
              <a:ext cx="3543300" cy="8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alpha val="58000"/>
                    </a:schemeClr>
                  </a:solidFill>
                </a:rPr>
                <a:t>To capture market changes and new planning directions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xmlns="" id="{6C12682C-3D3B-4FFF-B749-10B356C3FDA2}"/>
                </a:ext>
              </a:extLst>
            </p:cNvPr>
            <p:cNvSpPr/>
            <p:nvPr/>
          </p:nvSpPr>
          <p:spPr>
            <a:xfrm>
              <a:off x="13087350" y="1775358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>
                  <a:solidFill>
                    <a:schemeClr val="accent1"/>
                  </a:solidFill>
                  <a:latin typeface="dt-technology-02" panose="02000509000000000000" pitchFamily="49" charset="0"/>
                </a:rPr>
                <a:t>3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133C8715-A3FC-413E-9A18-30291C8D62F4}"/>
              </a:ext>
            </a:extLst>
          </p:cNvPr>
          <p:cNvGrpSpPr/>
          <p:nvPr/>
        </p:nvGrpSpPr>
        <p:grpSpPr>
          <a:xfrm>
            <a:off x="5934116" y="6701475"/>
            <a:ext cx="4593771" cy="5246914"/>
            <a:chOff x="17702893" y="3027371"/>
            <a:chExt cx="4593771" cy="5246914"/>
          </a:xfrm>
        </p:grpSpPr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xmlns="" id="{C55CFDCB-257E-4AC7-9F49-AE3A0E2112F1}"/>
                </a:ext>
              </a:extLst>
            </p:cNvPr>
            <p:cNvSpPr/>
            <p:nvPr/>
          </p:nvSpPr>
          <p:spPr>
            <a:xfrm>
              <a:off x="17702893" y="3027371"/>
              <a:ext cx="4593771" cy="5246914"/>
            </a:xfrm>
            <a:prstGeom prst="roundRect">
              <a:avLst>
                <a:gd name="adj" fmla="val 4345"/>
              </a:avLst>
            </a:prstGeom>
            <a:solidFill>
              <a:schemeClr val="bg1"/>
            </a:solidFill>
            <a:ln>
              <a:noFill/>
            </a:ln>
            <a:effectLst>
              <a:outerShdw blurRad="482600" dist="165100" dir="5400000" algn="t" rotWithShape="0">
                <a:schemeClr val="tx1">
                  <a:lumMod val="90000"/>
                  <a:lumOff val="10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xmlns="" id="{1B3E3544-6C4F-4200-B144-F11C8EAC5F9F}"/>
                </a:ext>
              </a:extLst>
            </p:cNvPr>
            <p:cNvSpPr txBox="1"/>
            <p:nvPr/>
          </p:nvSpPr>
          <p:spPr>
            <a:xfrm>
              <a:off x="18192750" y="4393623"/>
              <a:ext cx="3352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  <a:alpha val="73000"/>
                    </a:schemeClr>
                  </a:solidFill>
                </a:rPr>
                <a:t>Update regularly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7FABA370-0257-4381-8F22-9C624393DC0E}"/>
                </a:ext>
              </a:extLst>
            </p:cNvPr>
            <p:cNvSpPr txBox="1"/>
            <p:nvPr/>
          </p:nvSpPr>
          <p:spPr>
            <a:xfrm>
              <a:off x="18192750" y="6053118"/>
              <a:ext cx="3543300" cy="8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alpha val="58000"/>
                    </a:schemeClr>
                  </a:solidFill>
                </a:rPr>
                <a:t>To accommodate added resources or changes in priorities 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xmlns="" id="{761C9A17-D8EC-42EF-9D7B-0587981E7763}"/>
                </a:ext>
              </a:extLst>
            </p:cNvPr>
            <p:cNvSpPr/>
            <p:nvPr/>
          </p:nvSpPr>
          <p:spPr>
            <a:xfrm>
              <a:off x="18192749" y="3434853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>
                  <a:solidFill>
                    <a:schemeClr val="accent1"/>
                  </a:solidFill>
                  <a:latin typeface="dt-technology-07" panose="02000509000000000000" pitchFamily="49" charset="0"/>
                </a:rPr>
                <a:t>g</a:t>
              </a: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C72BBE00-2ED1-42C0-8B13-1526AC6E7178}"/>
              </a:ext>
            </a:extLst>
          </p:cNvPr>
          <p:cNvSpPr>
            <a:spLocks/>
          </p:cNvSpPr>
          <p:nvPr/>
        </p:nvSpPr>
        <p:spPr bwMode="auto">
          <a:xfrm>
            <a:off x="10437342" y="4093262"/>
            <a:ext cx="13643256" cy="7885697"/>
          </a:xfrm>
          <a:custGeom>
            <a:avLst/>
            <a:gdLst>
              <a:gd name="T0" fmla="*/ 3673 w 4468"/>
              <a:gd name="T1" fmla="*/ 459 h 2580"/>
              <a:gd name="T2" fmla="*/ 3673 w 4468"/>
              <a:gd name="T3" fmla="*/ 2121 h 2580"/>
              <a:gd name="T4" fmla="*/ 795 w 4468"/>
              <a:gd name="T5" fmla="*/ 2121 h 2580"/>
              <a:gd name="T6" fmla="*/ 795 w 4468"/>
              <a:gd name="T7" fmla="*/ 459 h 2580"/>
              <a:gd name="T8" fmla="*/ 3673 w 4468"/>
              <a:gd name="T9" fmla="*/ 459 h 2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68" h="2580">
                <a:moveTo>
                  <a:pt x="3673" y="459"/>
                </a:moveTo>
                <a:cubicBezTo>
                  <a:pt x="4468" y="918"/>
                  <a:pt x="4468" y="1662"/>
                  <a:pt x="3673" y="2121"/>
                </a:cubicBezTo>
                <a:cubicBezTo>
                  <a:pt x="2878" y="2580"/>
                  <a:pt x="1590" y="2580"/>
                  <a:pt x="795" y="2121"/>
                </a:cubicBezTo>
                <a:cubicBezTo>
                  <a:pt x="0" y="1662"/>
                  <a:pt x="0" y="918"/>
                  <a:pt x="795" y="459"/>
                </a:cubicBezTo>
                <a:cubicBezTo>
                  <a:pt x="1590" y="0"/>
                  <a:pt x="2878" y="0"/>
                  <a:pt x="3673" y="459"/>
                </a:cubicBezTo>
              </a:path>
            </a:pathLst>
          </a:custGeom>
          <a:solidFill>
            <a:srgbClr val="1B1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xmlns="" id="{B2DCDDF8-2124-4431-9CFC-7ADD9E1D7655}"/>
              </a:ext>
            </a:extLst>
          </p:cNvPr>
          <p:cNvSpPr>
            <a:spLocks/>
          </p:cNvSpPr>
          <p:nvPr/>
        </p:nvSpPr>
        <p:spPr bwMode="auto">
          <a:xfrm>
            <a:off x="9792930" y="2800928"/>
            <a:ext cx="14932078" cy="8630194"/>
          </a:xfrm>
          <a:custGeom>
            <a:avLst/>
            <a:gdLst>
              <a:gd name="T0" fmla="*/ 4020 w 4890"/>
              <a:gd name="T1" fmla="*/ 502 h 2824"/>
              <a:gd name="T2" fmla="*/ 4020 w 4890"/>
              <a:gd name="T3" fmla="*/ 2321 h 2824"/>
              <a:gd name="T4" fmla="*/ 870 w 4890"/>
              <a:gd name="T5" fmla="*/ 2321 h 2824"/>
              <a:gd name="T6" fmla="*/ 870 w 4890"/>
              <a:gd name="T7" fmla="*/ 502 h 2824"/>
              <a:gd name="T8" fmla="*/ 4020 w 4890"/>
              <a:gd name="T9" fmla="*/ 502 h 2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90" h="2824">
                <a:moveTo>
                  <a:pt x="4020" y="502"/>
                </a:moveTo>
                <a:cubicBezTo>
                  <a:pt x="4890" y="1004"/>
                  <a:pt x="4890" y="1819"/>
                  <a:pt x="4020" y="2321"/>
                </a:cubicBezTo>
                <a:cubicBezTo>
                  <a:pt x="3150" y="2824"/>
                  <a:pt x="1740" y="2824"/>
                  <a:pt x="870" y="2321"/>
                </a:cubicBezTo>
                <a:cubicBezTo>
                  <a:pt x="0" y="1819"/>
                  <a:pt x="0" y="1004"/>
                  <a:pt x="870" y="502"/>
                </a:cubicBezTo>
                <a:cubicBezTo>
                  <a:pt x="1740" y="0"/>
                  <a:pt x="3150" y="0"/>
                  <a:pt x="4020" y="502"/>
                </a:cubicBezTo>
              </a:path>
            </a:pathLst>
          </a:custGeom>
          <a:solidFill>
            <a:srgbClr val="78BB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52EDD200-C0F1-4093-8A7C-CD327BD7C394}"/>
              </a:ext>
            </a:extLst>
          </p:cNvPr>
          <p:cNvSpPr>
            <a:spLocks/>
          </p:cNvSpPr>
          <p:nvPr/>
        </p:nvSpPr>
        <p:spPr bwMode="auto">
          <a:xfrm>
            <a:off x="12230104" y="4463754"/>
            <a:ext cx="10057731" cy="5811992"/>
          </a:xfrm>
          <a:custGeom>
            <a:avLst/>
            <a:gdLst>
              <a:gd name="T0" fmla="*/ 2708 w 3294"/>
              <a:gd name="T1" fmla="*/ 339 h 1902"/>
              <a:gd name="T2" fmla="*/ 2708 w 3294"/>
              <a:gd name="T3" fmla="*/ 1564 h 1902"/>
              <a:gd name="T4" fmla="*/ 586 w 3294"/>
              <a:gd name="T5" fmla="*/ 1564 h 1902"/>
              <a:gd name="T6" fmla="*/ 586 w 3294"/>
              <a:gd name="T7" fmla="*/ 339 h 1902"/>
              <a:gd name="T8" fmla="*/ 2708 w 3294"/>
              <a:gd name="T9" fmla="*/ 339 h 1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4" h="1902">
                <a:moveTo>
                  <a:pt x="2708" y="339"/>
                </a:moveTo>
                <a:cubicBezTo>
                  <a:pt x="3294" y="677"/>
                  <a:pt x="3294" y="1225"/>
                  <a:pt x="2708" y="1564"/>
                </a:cubicBezTo>
                <a:cubicBezTo>
                  <a:pt x="2122" y="1902"/>
                  <a:pt x="1172" y="1902"/>
                  <a:pt x="586" y="1564"/>
                </a:cubicBezTo>
                <a:cubicBezTo>
                  <a:pt x="0" y="1225"/>
                  <a:pt x="0" y="677"/>
                  <a:pt x="586" y="339"/>
                </a:cubicBezTo>
                <a:cubicBezTo>
                  <a:pt x="1172" y="0"/>
                  <a:pt x="2122" y="0"/>
                  <a:pt x="2708" y="339"/>
                </a:cubicBezTo>
              </a:path>
            </a:pathLst>
          </a:custGeom>
          <a:solidFill>
            <a:srgbClr val="2192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FA4A7E16-61A9-471A-A83C-355B1E59D13A}"/>
              </a:ext>
            </a:extLst>
          </p:cNvPr>
          <p:cNvSpPr>
            <a:spLocks/>
          </p:cNvSpPr>
          <p:nvPr/>
        </p:nvSpPr>
        <p:spPr bwMode="auto">
          <a:xfrm>
            <a:off x="12230104" y="4210906"/>
            <a:ext cx="10057731" cy="5811992"/>
          </a:xfrm>
          <a:custGeom>
            <a:avLst/>
            <a:gdLst>
              <a:gd name="T0" fmla="*/ 2708 w 3294"/>
              <a:gd name="T1" fmla="*/ 338 h 1902"/>
              <a:gd name="T2" fmla="*/ 2708 w 3294"/>
              <a:gd name="T3" fmla="*/ 1563 h 1902"/>
              <a:gd name="T4" fmla="*/ 586 w 3294"/>
              <a:gd name="T5" fmla="*/ 1563 h 1902"/>
              <a:gd name="T6" fmla="*/ 586 w 3294"/>
              <a:gd name="T7" fmla="*/ 338 h 1902"/>
              <a:gd name="T8" fmla="*/ 2708 w 3294"/>
              <a:gd name="T9" fmla="*/ 338 h 1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4" h="1902">
                <a:moveTo>
                  <a:pt x="2708" y="338"/>
                </a:moveTo>
                <a:cubicBezTo>
                  <a:pt x="3294" y="676"/>
                  <a:pt x="3294" y="1225"/>
                  <a:pt x="2708" y="1563"/>
                </a:cubicBezTo>
                <a:cubicBezTo>
                  <a:pt x="2122" y="1902"/>
                  <a:pt x="1172" y="1902"/>
                  <a:pt x="586" y="1563"/>
                </a:cubicBezTo>
                <a:cubicBezTo>
                  <a:pt x="0" y="1225"/>
                  <a:pt x="0" y="676"/>
                  <a:pt x="586" y="338"/>
                </a:cubicBezTo>
                <a:cubicBezTo>
                  <a:pt x="1172" y="0"/>
                  <a:pt x="2122" y="0"/>
                  <a:pt x="2708" y="338"/>
                </a:cubicBezTo>
              </a:path>
            </a:pathLst>
          </a:custGeom>
          <a:solidFill>
            <a:srgbClr val="9FC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xmlns="" id="{FFFC495B-D741-43EC-8270-BCBB1983639C}"/>
              </a:ext>
            </a:extLst>
          </p:cNvPr>
          <p:cNvGrpSpPr/>
          <p:nvPr/>
        </p:nvGrpSpPr>
        <p:grpSpPr>
          <a:xfrm>
            <a:off x="12800768" y="4080093"/>
            <a:ext cx="9444926" cy="5632891"/>
            <a:chOff x="8162926" y="4418013"/>
            <a:chExt cx="8539163" cy="509270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78D725E9-2126-405E-95A0-8C6337112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926" y="4567238"/>
              <a:ext cx="8539163" cy="4943475"/>
            </a:xfrm>
            <a:custGeom>
              <a:avLst/>
              <a:gdLst>
                <a:gd name="T0" fmla="*/ 2970 w 3093"/>
                <a:gd name="T1" fmla="*/ 1323 h 1789"/>
                <a:gd name="T2" fmla="*/ 2227 w 3093"/>
                <a:gd name="T3" fmla="*/ 1739 h 1789"/>
                <a:gd name="T4" fmla="*/ 1915 w 3093"/>
                <a:gd name="T5" fmla="*/ 1739 h 1789"/>
                <a:gd name="T6" fmla="*/ 114 w 3093"/>
                <a:gd name="T7" fmla="*/ 699 h 1789"/>
                <a:gd name="T8" fmla="*/ 106 w 3093"/>
                <a:gd name="T9" fmla="*/ 469 h 1789"/>
                <a:gd name="T10" fmla="*/ 832 w 3093"/>
                <a:gd name="T11" fmla="*/ 50 h 1789"/>
                <a:gd name="T12" fmla="*/ 1142 w 3093"/>
                <a:gd name="T13" fmla="*/ 63 h 1789"/>
                <a:gd name="T14" fmla="*/ 2964 w 3093"/>
                <a:gd name="T15" fmla="*/ 1098 h 1789"/>
                <a:gd name="T16" fmla="*/ 2970 w 3093"/>
                <a:gd name="T17" fmla="*/ 1323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3" h="1789">
                  <a:moveTo>
                    <a:pt x="2970" y="1323"/>
                  </a:moveTo>
                  <a:cubicBezTo>
                    <a:pt x="2227" y="1739"/>
                    <a:pt x="2227" y="1739"/>
                    <a:pt x="2227" y="1739"/>
                  </a:cubicBezTo>
                  <a:cubicBezTo>
                    <a:pt x="2141" y="1789"/>
                    <a:pt x="2001" y="1789"/>
                    <a:pt x="1915" y="1739"/>
                  </a:cubicBezTo>
                  <a:cubicBezTo>
                    <a:pt x="114" y="699"/>
                    <a:pt x="114" y="699"/>
                    <a:pt x="114" y="699"/>
                  </a:cubicBezTo>
                  <a:cubicBezTo>
                    <a:pt x="8" y="639"/>
                    <a:pt x="0" y="533"/>
                    <a:pt x="106" y="469"/>
                  </a:cubicBezTo>
                  <a:cubicBezTo>
                    <a:pt x="832" y="50"/>
                    <a:pt x="832" y="50"/>
                    <a:pt x="832" y="50"/>
                  </a:cubicBezTo>
                  <a:cubicBezTo>
                    <a:pt x="918" y="0"/>
                    <a:pt x="1056" y="13"/>
                    <a:pt x="1142" y="63"/>
                  </a:cubicBezTo>
                  <a:cubicBezTo>
                    <a:pt x="2964" y="1098"/>
                    <a:pt x="2964" y="1098"/>
                    <a:pt x="2964" y="1098"/>
                  </a:cubicBezTo>
                  <a:cubicBezTo>
                    <a:pt x="3004" y="1122"/>
                    <a:pt x="3093" y="1247"/>
                    <a:pt x="2970" y="1323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2024F892-1F34-4A5E-A518-F4CDB6240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926" y="4437063"/>
              <a:ext cx="8539163" cy="4946650"/>
            </a:xfrm>
            <a:custGeom>
              <a:avLst/>
              <a:gdLst>
                <a:gd name="T0" fmla="*/ 2970 w 3093"/>
                <a:gd name="T1" fmla="*/ 1324 h 1790"/>
                <a:gd name="T2" fmla="*/ 2227 w 3093"/>
                <a:gd name="T3" fmla="*/ 1739 h 1790"/>
                <a:gd name="T4" fmla="*/ 1915 w 3093"/>
                <a:gd name="T5" fmla="*/ 1739 h 1790"/>
                <a:gd name="T6" fmla="*/ 114 w 3093"/>
                <a:gd name="T7" fmla="*/ 699 h 1790"/>
                <a:gd name="T8" fmla="*/ 106 w 3093"/>
                <a:gd name="T9" fmla="*/ 470 h 1790"/>
                <a:gd name="T10" fmla="*/ 832 w 3093"/>
                <a:gd name="T11" fmla="*/ 51 h 1790"/>
                <a:gd name="T12" fmla="*/ 1142 w 3093"/>
                <a:gd name="T13" fmla="*/ 64 h 1790"/>
                <a:gd name="T14" fmla="*/ 2964 w 3093"/>
                <a:gd name="T15" fmla="*/ 1099 h 1790"/>
                <a:gd name="T16" fmla="*/ 2970 w 3093"/>
                <a:gd name="T17" fmla="*/ 1324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3" h="1790">
                  <a:moveTo>
                    <a:pt x="2970" y="1324"/>
                  </a:moveTo>
                  <a:cubicBezTo>
                    <a:pt x="2227" y="1739"/>
                    <a:pt x="2227" y="1739"/>
                    <a:pt x="2227" y="1739"/>
                  </a:cubicBezTo>
                  <a:cubicBezTo>
                    <a:pt x="2141" y="1790"/>
                    <a:pt x="2001" y="1790"/>
                    <a:pt x="1915" y="1739"/>
                  </a:cubicBezTo>
                  <a:cubicBezTo>
                    <a:pt x="114" y="699"/>
                    <a:pt x="114" y="699"/>
                    <a:pt x="114" y="699"/>
                  </a:cubicBezTo>
                  <a:cubicBezTo>
                    <a:pt x="8" y="640"/>
                    <a:pt x="0" y="533"/>
                    <a:pt x="106" y="470"/>
                  </a:cubicBezTo>
                  <a:cubicBezTo>
                    <a:pt x="832" y="51"/>
                    <a:pt x="832" y="51"/>
                    <a:pt x="832" y="51"/>
                  </a:cubicBezTo>
                  <a:cubicBezTo>
                    <a:pt x="918" y="0"/>
                    <a:pt x="1056" y="14"/>
                    <a:pt x="1142" y="64"/>
                  </a:cubicBezTo>
                  <a:cubicBezTo>
                    <a:pt x="2964" y="1099"/>
                    <a:pt x="2964" y="1099"/>
                    <a:pt x="2964" y="1099"/>
                  </a:cubicBezTo>
                  <a:cubicBezTo>
                    <a:pt x="3004" y="1123"/>
                    <a:pt x="3093" y="1248"/>
                    <a:pt x="2970" y="132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639BF760-42EE-42F9-8197-78F6F40C8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6" y="4518025"/>
              <a:ext cx="7907338" cy="4567238"/>
            </a:xfrm>
            <a:custGeom>
              <a:avLst/>
              <a:gdLst>
                <a:gd name="T0" fmla="*/ 700 w 2864"/>
                <a:gd name="T1" fmla="*/ 110 h 1653"/>
                <a:gd name="T2" fmla="*/ 707 w 2864"/>
                <a:gd name="T3" fmla="*/ 114 h 1653"/>
                <a:gd name="T4" fmla="*/ 707 w 2864"/>
                <a:gd name="T5" fmla="*/ 170 h 1653"/>
                <a:gd name="T6" fmla="*/ 295 w 2864"/>
                <a:gd name="T7" fmla="*/ 408 h 1653"/>
                <a:gd name="T8" fmla="*/ 199 w 2864"/>
                <a:gd name="T9" fmla="*/ 408 h 1653"/>
                <a:gd name="T10" fmla="*/ 191 w 2864"/>
                <a:gd name="T11" fmla="*/ 404 h 1653"/>
                <a:gd name="T12" fmla="*/ 145 w 2864"/>
                <a:gd name="T13" fmla="*/ 404 h 1653"/>
                <a:gd name="T14" fmla="*/ 56 w 2864"/>
                <a:gd name="T15" fmla="*/ 455 h 1653"/>
                <a:gd name="T16" fmla="*/ 56 w 2864"/>
                <a:gd name="T17" fmla="*/ 572 h 1653"/>
                <a:gd name="T18" fmla="*/ 1872 w 2864"/>
                <a:gd name="T19" fmla="*/ 1621 h 1653"/>
                <a:gd name="T20" fmla="*/ 2075 w 2864"/>
                <a:gd name="T21" fmla="*/ 1621 h 1653"/>
                <a:gd name="T22" fmla="*/ 2808 w 2864"/>
                <a:gd name="T23" fmla="*/ 1198 h 1653"/>
                <a:gd name="T24" fmla="*/ 2808 w 2864"/>
                <a:gd name="T25" fmla="*/ 1080 h 1653"/>
                <a:gd name="T26" fmla="*/ 992 w 2864"/>
                <a:gd name="T27" fmla="*/ 32 h 1653"/>
                <a:gd name="T28" fmla="*/ 789 w 2864"/>
                <a:gd name="T29" fmla="*/ 32 h 1653"/>
                <a:gd name="T30" fmla="*/ 700 w 2864"/>
                <a:gd name="T31" fmla="*/ 83 h 1653"/>
                <a:gd name="T32" fmla="*/ 700 w 2864"/>
                <a:gd name="T33" fmla="*/ 110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4" h="1653">
                  <a:moveTo>
                    <a:pt x="700" y="110"/>
                  </a:moveTo>
                  <a:cubicBezTo>
                    <a:pt x="707" y="114"/>
                    <a:pt x="707" y="114"/>
                    <a:pt x="707" y="114"/>
                  </a:cubicBezTo>
                  <a:cubicBezTo>
                    <a:pt x="734" y="129"/>
                    <a:pt x="734" y="154"/>
                    <a:pt x="707" y="170"/>
                  </a:cubicBezTo>
                  <a:cubicBezTo>
                    <a:pt x="295" y="408"/>
                    <a:pt x="295" y="408"/>
                    <a:pt x="295" y="408"/>
                  </a:cubicBezTo>
                  <a:cubicBezTo>
                    <a:pt x="268" y="423"/>
                    <a:pt x="225" y="423"/>
                    <a:pt x="199" y="408"/>
                  </a:cubicBezTo>
                  <a:cubicBezTo>
                    <a:pt x="191" y="404"/>
                    <a:pt x="191" y="404"/>
                    <a:pt x="191" y="404"/>
                  </a:cubicBezTo>
                  <a:cubicBezTo>
                    <a:pt x="179" y="396"/>
                    <a:pt x="158" y="396"/>
                    <a:pt x="145" y="404"/>
                  </a:cubicBezTo>
                  <a:cubicBezTo>
                    <a:pt x="56" y="455"/>
                    <a:pt x="56" y="455"/>
                    <a:pt x="56" y="455"/>
                  </a:cubicBezTo>
                  <a:cubicBezTo>
                    <a:pt x="0" y="487"/>
                    <a:pt x="0" y="540"/>
                    <a:pt x="56" y="572"/>
                  </a:cubicBezTo>
                  <a:cubicBezTo>
                    <a:pt x="1872" y="1621"/>
                    <a:pt x="1872" y="1621"/>
                    <a:pt x="1872" y="1621"/>
                  </a:cubicBezTo>
                  <a:cubicBezTo>
                    <a:pt x="1928" y="1653"/>
                    <a:pt x="2019" y="1653"/>
                    <a:pt x="2075" y="1621"/>
                  </a:cubicBezTo>
                  <a:cubicBezTo>
                    <a:pt x="2808" y="1198"/>
                    <a:pt x="2808" y="1198"/>
                    <a:pt x="2808" y="1198"/>
                  </a:cubicBezTo>
                  <a:cubicBezTo>
                    <a:pt x="2864" y="1165"/>
                    <a:pt x="2864" y="1113"/>
                    <a:pt x="2808" y="1080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936" y="0"/>
                    <a:pt x="845" y="0"/>
                    <a:pt x="789" y="32"/>
                  </a:cubicBezTo>
                  <a:cubicBezTo>
                    <a:pt x="700" y="83"/>
                    <a:pt x="700" y="83"/>
                    <a:pt x="700" y="83"/>
                  </a:cubicBezTo>
                  <a:cubicBezTo>
                    <a:pt x="687" y="91"/>
                    <a:pt x="687" y="103"/>
                    <a:pt x="700" y="11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DE18977C-546C-4E5C-9A38-F8BE6FB637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7226" y="4418013"/>
              <a:ext cx="8242300" cy="4764088"/>
            </a:xfrm>
            <a:custGeom>
              <a:avLst/>
              <a:gdLst>
                <a:gd name="T0" fmla="*/ 819 w 2986"/>
                <a:gd name="T1" fmla="*/ 42 h 1724"/>
                <a:gd name="T2" fmla="*/ 72 w 2986"/>
                <a:gd name="T3" fmla="*/ 473 h 1724"/>
                <a:gd name="T4" fmla="*/ 72 w 2986"/>
                <a:gd name="T5" fmla="*/ 624 h 1724"/>
                <a:gd name="T6" fmla="*/ 1906 w 2986"/>
                <a:gd name="T7" fmla="*/ 1682 h 1724"/>
                <a:gd name="T8" fmla="*/ 2167 w 2986"/>
                <a:gd name="T9" fmla="*/ 1682 h 1724"/>
                <a:gd name="T10" fmla="*/ 2914 w 2986"/>
                <a:gd name="T11" fmla="*/ 1251 h 1724"/>
                <a:gd name="T12" fmla="*/ 2914 w 2986"/>
                <a:gd name="T13" fmla="*/ 1100 h 1724"/>
                <a:gd name="T14" fmla="*/ 1080 w 2986"/>
                <a:gd name="T15" fmla="*/ 42 h 1724"/>
                <a:gd name="T16" fmla="*/ 819 w 2986"/>
                <a:gd name="T17" fmla="*/ 42 h 1724"/>
                <a:gd name="T18" fmla="*/ 2866 w 2986"/>
                <a:gd name="T19" fmla="*/ 1116 h 1724"/>
                <a:gd name="T20" fmla="*/ 2866 w 2986"/>
                <a:gd name="T21" fmla="*/ 1233 h 1724"/>
                <a:gd name="T22" fmla="*/ 2133 w 2986"/>
                <a:gd name="T23" fmla="*/ 1656 h 1724"/>
                <a:gd name="T24" fmla="*/ 1930 w 2986"/>
                <a:gd name="T25" fmla="*/ 1656 h 1724"/>
                <a:gd name="T26" fmla="*/ 114 w 2986"/>
                <a:gd name="T27" fmla="*/ 608 h 1724"/>
                <a:gd name="T28" fmla="*/ 114 w 2986"/>
                <a:gd name="T29" fmla="*/ 491 h 1724"/>
                <a:gd name="T30" fmla="*/ 203 w 2986"/>
                <a:gd name="T31" fmla="*/ 439 h 1724"/>
                <a:gd name="T32" fmla="*/ 249 w 2986"/>
                <a:gd name="T33" fmla="*/ 439 h 1724"/>
                <a:gd name="T34" fmla="*/ 256 w 2986"/>
                <a:gd name="T35" fmla="*/ 444 h 1724"/>
                <a:gd name="T36" fmla="*/ 353 w 2986"/>
                <a:gd name="T37" fmla="*/ 444 h 1724"/>
                <a:gd name="T38" fmla="*/ 765 w 2986"/>
                <a:gd name="T39" fmla="*/ 205 h 1724"/>
                <a:gd name="T40" fmla="*/ 765 w 2986"/>
                <a:gd name="T41" fmla="*/ 150 h 1724"/>
                <a:gd name="T42" fmla="*/ 758 w 2986"/>
                <a:gd name="T43" fmla="*/ 146 h 1724"/>
                <a:gd name="T44" fmla="*/ 758 w 2986"/>
                <a:gd name="T45" fmla="*/ 119 h 1724"/>
                <a:gd name="T46" fmla="*/ 847 w 2986"/>
                <a:gd name="T47" fmla="*/ 68 h 1724"/>
                <a:gd name="T48" fmla="*/ 1050 w 2986"/>
                <a:gd name="T49" fmla="*/ 68 h 1724"/>
                <a:gd name="T50" fmla="*/ 2866 w 2986"/>
                <a:gd name="T51" fmla="*/ 1116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86" h="1724">
                  <a:moveTo>
                    <a:pt x="819" y="42"/>
                  </a:moveTo>
                  <a:cubicBezTo>
                    <a:pt x="72" y="473"/>
                    <a:pt x="72" y="473"/>
                    <a:pt x="72" y="473"/>
                  </a:cubicBezTo>
                  <a:cubicBezTo>
                    <a:pt x="0" y="515"/>
                    <a:pt x="0" y="582"/>
                    <a:pt x="72" y="624"/>
                  </a:cubicBezTo>
                  <a:cubicBezTo>
                    <a:pt x="1906" y="1682"/>
                    <a:pt x="1906" y="1682"/>
                    <a:pt x="1906" y="1682"/>
                  </a:cubicBezTo>
                  <a:cubicBezTo>
                    <a:pt x="1978" y="1724"/>
                    <a:pt x="2095" y="1724"/>
                    <a:pt x="2167" y="1682"/>
                  </a:cubicBezTo>
                  <a:cubicBezTo>
                    <a:pt x="2914" y="1251"/>
                    <a:pt x="2914" y="1251"/>
                    <a:pt x="2914" y="1251"/>
                  </a:cubicBezTo>
                  <a:cubicBezTo>
                    <a:pt x="2986" y="1209"/>
                    <a:pt x="2986" y="1142"/>
                    <a:pt x="2914" y="1100"/>
                  </a:cubicBezTo>
                  <a:cubicBezTo>
                    <a:pt x="1080" y="42"/>
                    <a:pt x="1080" y="42"/>
                    <a:pt x="1080" y="42"/>
                  </a:cubicBezTo>
                  <a:cubicBezTo>
                    <a:pt x="1008" y="0"/>
                    <a:pt x="891" y="0"/>
                    <a:pt x="819" y="42"/>
                  </a:cubicBezTo>
                  <a:close/>
                  <a:moveTo>
                    <a:pt x="2866" y="1116"/>
                  </a:moveTo>
                  <a:cubicBezTo>
                    <a:pt x="2922" y="1148"/>
                    <a:pt x="2922" y="1201"/>
                    <a:pt x="2866" y="1233"/>
                  </a:cubicBezTo>
                  <a:cubicBezTo>
                    <a:pt x="2133" y="1656"/>
                    <a:pt x="2133" y="1656"/>
                    <a:pt x="2133" y="1656"/>
                  </a:cubicBezTo>
                  <a:cubicBezTo>
                    <a:pt x="2077" y="1689"/>
                    <a:pt x="1986" y="1689"/>
                    <a:pt x="1930" y="1656"/>
                  </a:cubicBezTo>
                  <a:cubicBezTo>
                    <a:pt x="114" y="608"/>
                    <a:pt x="114" y="608"/>
                    <a:pt x="114" y="608"/>
                  </a:cubicBezTo>
                  <a:cubicBezTo>
                    <a:pt x="58" y="575"/>
                    <a:pt x="58" y="523"/>
                    <a:pt x="114" y="491"/>
                  </a:cubicBezTo>
                  <a:cubicBezTo>
                    <a:pt x="203" y="439"/>
                    <a:pt x="203" y="439"/>
                    <a:pt x="203" y="439"/>
                  </a:cubicBezTo>
                  <a:cubicBezTo>
                    <a:pt x="216" y="432"/>
                    <a:pt x="236" y="432"/>
                    <a:pt x="249" y="439"/>
                  </a:cubicBezTo>
                  <a:cubicBezTo>
                    <a:pt x="256" y="444"/>
                    <a:pt x="256" y="444"/>
                    <a:pt x="256" y="444"/>
                  </a:cubicBezTo>
                  <a:cubicBezTo>
                    <a:pt x="283" y="459"/>
                    <a:pt x="326" y="459"/>
                    <a:pt x="353" y="444"/>
                  </a:cubicBezTo>
                  <a:cubicBezTo>
                    <a:pt x="765" y="205"/>
                    <a:pt x="765" y="205"/>
                    <a:pt x="765" y="205"/>
                  </a:cubicBezTo>
                  <a:cubicBezTo>
                    <a:pt x="792" y="190"/>
                    <a:pt x="792" y="165"/>
                    <a:pt x="765" y="150"/>
                  </a:cubicBezTo>
                  <a:cubicBezTo>
                    <a:pt x="758" y="146"/>
                    <a:pt x="758" y="146"/>
                    <a:pt x="758" y="146"/>
                  </a:cubicBezTo>
                  <a:cubicBezTo>
                    <a:pt x="745" y="138"/>
                    <a:pt x="745" y="126"/>
                    <a:pt x="758" y="119"/>
                  </a:cubicBezTo>
                  <a:cubicBezTo>
                    <a:pt x="847" y="68"/>
                    <a:pt x="847" y="68"/>
                    <a:pt x="847" y="68"/>
                  </a:cubicBezTo>
                  <a:cubicBezTo>
                    <a:pt x="903" y="35"/>
                    <a:pt x="994" y="35"/>
                    <a:pt x="1050" y="68"/>
                  </a:cubicBezTo>
                  <a:lnTo>
                    <a:pt x="2866" y="1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D3B56A3B-B413-4FF1-9D38-3774D3909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551" y="5119688"/>
              <a:ext cx="415925" cy="238125"/>
            </a:xfrm>
            <a:custGeom>
              <a:avLst/>
              <a:gdLst>
                <a:gd name="T0" fmla="*/ 145 w 151"/>
                <a:gd name="T1" fmla="*/ 15 h 86"/>
                <a:gd name="T2" fmla="*/ 27 w 151"/>
                <a:gd name="T3" fmla="*/ 83 h 86"/>
                <a:gd name="T4" fmla="*/ 7 w 151"/>
                <a:gd name="T5" fmla="*/ 83 h 86"/>
                <a:gd name="T6" fmla="*/ 6 w 151"/>
                <a:gd name="T7" fmla="*/ 71 h 86"/>
                <a:gd name="T8" fmla="*/ 124 w 151"/>
                <a:gd name="T9" fmla="*/ 3 h 86"/>
                <a:gd name="T10" fmla="*/ 144 w 151"/>
                <a:gd name="T11" fmla="*/ 4 h 86"/>
                <a:gd name="T12" fmla="*/ 145 w 151"/>
                <a:gd name="T13" fmla="*/ 1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86">
                  <a:moveTo>
                    <a:pt x="145" y="15"/>
                  </a:moveTo>
                  <a:cubicBezTo>
                    <a:pt x="27" y="83"/>
                    <a:pt x="27" y="83"/>
                    <a:pt x="27" y="83"/>
                  </a:cubicBezTo>
                  <a:cubicBezTo>
                    <a:pt x="22" y="86"/>
                    <a:pt x="13" y="86"/>
                    <a:pt x="7" y="83"/>
                  </a:cubicBezTo>
                  <a:cubicBezTo>
                    <a:pt x="1" y="79"/>
                    <a:pt x="0" y="74"/>
                    <a:pt x="6" y="71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9" y="0"/>
                    <a:pt x="138" y="0"/>
                    <a:pt x="144" y="4"/>
                  </a:cubicBezTo>
                  <a:cubicBezTo>
                    <a:pt x="150" y="7"/>
                    <a:pt x="151" y="12"/>
                    <a:pt x="145" y="1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46554450-2EFC-4372-B295-194777EBC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6" y="5010150"/>
              <a:ext cx="165100" cy="93663"/>
            </a:xfrm>
            <a:custGeom>
              <a:avLst/>
              <a:gdLst>
                <a:gd name="T0" fmla="*/ 49 w 60"/>
                <a:gd name="T1" fmla="*/ 6 h 34"/>
                <a:gd name="T2" fmla="*/ 49 w 60"/>
                <a:gd name="T3" fmla="*/ 28 h 34"/>
                <a:gd name="T4" fmla="*/ 11 w 60"/>
                <a:gd name="T5" fmla="*/ 28 h 34"/>
                <a:gd name="T6" fmla="*/ 11 w 60"/>
                <a:gd name="T7" fmla="*/ 6 h 34"/>
                <a:gd name="T8" fmla="*/ 49 w 60"/>
                <a:gd name="T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4">
                  <a:moveTo>
                    <a:pt x="49" y="6"/>
                  </a:moveTo>
                  <a:cubicBezTo>
                    <a:pt x="60" y="12"/>
                    <a:pt x="60" y="22"/>
                    <a:pt x="49" y="28"/>
                  </a:cubicBezTo>
                  <a:cubicBezTo>
                    <a:pt x="39" y="34"/>
                    <a:pt x="21" y="34"/>
                    <a:pt x="11" y="28"/>
                  </a:cubicBezTo>
                  <a:cubicBezTo>
                    <a:pt x="0" y="22"/>
                    <a:pt x="0" y="12"/>
                    <a:pt x="11" y="6"/>
                  </a:cubicBezTo>
                  <a:cubicBezTo>
                    <a:pt x="21" y="0"/>
                    <a:pt x="39" y="0"/>
                    <a:pt x="49" y="6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881B38-850D-46FD-98C8-33C720A9E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6405563"/>
              <a:ext cx="134938" cy="117475"/>
            </a:xfrm>
            <a:custGeom>
              <a:avLst/>
              <a:gdLst>
                <a:gd name="T0" fmla="*/ 42 w 49"/>
                <a:gd name="T1" fmla="*/ 41 h 43"/>
                <a:gd name="T2" fmla="*/ 7 w 49"/>
                <a:gd name="T3" fmla="*/ 20 h 43"/>
                <a:gd name="T4" fmla="*/ 0 w 49"/>
                <a:gd name="T5" fmla="*/ 7 h 43"/>
                <a:gd name="T6" fmla="*/ 7 w 49"/>
                <a:gd name="T7" fmla="*/ 2 h 43"/>
                <a:gd name="T8" fmla="*/ 42 w 49"/>
                <a:gd name="T9" fmla="*/ 22 h 43"/>
                <a:gd name="T10" fmla="*/ 49 w 49"/>
                <a:gd name="T11" fmla="*/ 36 h 43"/>
                <a:gd name="T12" fmla="*/ 49 w 49"/>
                <a:gd name="T13" fmla="*/ 36 h 43"/>
                <a:gd name="T14" fmla="*/ 42 w 49"/>
                <a:gd name="T15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3">
                  <a:moveTo>
                    <a:pt x="42" y="41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6" y="25"/>
                    <a:pt x="49" y="30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41"/>
                    <a:pt x="46" y="43"/>
                    <a:pt x="42" y="4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15F3099A-88DD-462B-8BA0-314DF6D71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0438" y="6216650"/>
              <a:ext cx="71438" cy="249238"/>
            </a:xfrm>
            <a:custGeom>
              <a:avLst/>
              <a:gdLst>
                <a:gd name="T0" fmla="*/ 24 w 26"/>
                <a:gd name="T1" fmla="*/ 90 h 90"/>
                <a:gd name="T2" fmla="*/ 8 w 26"/>
                <a:gd name="T3" fmla="*/ 81 h 90"/>
                <a:gd name="T4" fmla="*/ 9 w 26"/>
                <a:gd name="T5" fmla="*/ 0 h 90"/>
                <a:gd name="T6" fmla="*/ 26 w 26"/>
                <a:gd name="T7" fmla="*/ 10 h 90"/>
                <a:gd name="T8" fmla="*/ 24 w 2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0">
                  <a:moveTo>
                    <a:pt x="24" y="90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60"/>
                    <a:pt x="3" y="22"/>
                    <a:pt x="9" y="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0" y="32"/>
                    <a:pt x="19" y="70"/>
                    <a:pt x="24" y="90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733867EC-9E32-4D03-9164-AFBFAE259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988" y="6630988"/>
              <a:ext cx="284163" cy="227013"/>
            </a:xfrm>
            <a:custGeom>
              <a:avLst/>
              <a:gdLst>
                <a:gd name="T0" fmla="*/ 93 w 103"/>
                <a:gd name="T1" fmla="*/ 78 h 82"/>
                <a:gd name="T2" fmla="*/ 10 w 103"/>
                <a:gd name="T3" fmla="*/ 30 h 82"/>
                <a:gd name="T4" fmla="*/ 0 w 103"/>
                <a:gd name="T5" fmla="*/ 11 h 82"/>
                <a:gd name="T6" fmla="*/ 10 w 103"/>
                <a:gd name="T7" fmla="*/ 4 h 82"/>
                <a:gd name="T8" fmla="*/ 93 w 103"/>
                <a:gd name="T9" fmla="*/ 51 h 82"/>
                <a:gd name="T10" fmla="*/ 103 w 103"/>
                <a:gd name="T11" fmla="*/ 71 h 82"/>
                <a:gd name="T12" fmla="*/ 93 w 103"/>
                <a:gd name="T13" fmla="*/ 7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82">
                  <a:moveTo>
                    <a:pt x="93" y="78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8" y="55"/>
                    <a:pt x="103" y="63"/>
                    <a:pt x="103" y="71"/>
                  </a:cubicBezTo>
                  <a:cubicBezTo>
                    <a:pt x="103" y="78"/>
                    <a:pt x="98" y="82"/>
                    <a:pt x="93" y="78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6A431008-842D-46DA-A94C-B884D6070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713" y="6827838"/>
              <a:ext cx="284163" cy="223838"/>
            </a:xfrm>
            <a:custGeom>
              <a:avLst/>
              <a:gdLst>
                <a:gd name="T0" fmla="*/ 93 w 103"/>
                <a:gd name="T1" fmla="*/ 78 h 81"/>
                <a:gd name="T2" fmla="*/ 10 w 103"/>
                <a:gd name="T3" fmla="*/ 30 h 81"/>
                <a:gd name="T4" fmla="*/ 0 w 103"/>
                <a:gd name="T5" fmla="*/ 11 h 81"/>
                <a:gd name="T6" fmla="*/ 10 w 103"/>
                <a:gd name="T7" fmla="*/ 3 h 81"/>
                <a:gd name="T8" fmla="*/ 93 w 103"/>
                <a:gd name="T9" fmla="*/ 51 h 81"/>
                <a:gd name="T10" fmla="*/ 103 w 103"/>
                <a:gd name="T11" fmla="*/ 71 h 81"/>
                <a:gd name="T12" fmla="*/ 93 w 103"/>
                <a:gd name="T13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81">
                  <a:moveTo>
                    <a:pt x="93" y="78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4"/>
                    <a:pt x="4" y="0"/>
                    <a:pt x="10" y="3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8" y="55"/>
                    <a:pt x="103" y="63"/>
                    <a:pt x="103" y="71"/>
                  </a:cubicBezTo>
                  <a:cubicBezTo>
                    <a:pt x="103" y="78"/>
                    <a:pt x="98" y="81"/>
                    <a:pt x="93" y="78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9F58FE5E-2DD7-4F37-BC7B-BE0334AE3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3688" y="8767763"/>
              <a:ext cx="69850" cy="254000"/>
            </a:xfrm>
            <a:custGeom>
              <a:avLst/>
              <a:gdLst>
                <a:gd name="T0" fmla="*/ 25 w 25"/>
                <a:gd name="T1" fmla="*/ 92 h 92"/>
                <a:gd name="T2" fmla="*/ 9 w 25"/>
                <a:gd name="T3" fmla="*/ 82 h 92"/>
                <a:gd name="T4" fmla="*/ 9 w 25"/>
                <a:gd name="T5" fmla="*/ 0 h 92"/>
                <a:gd name="T6" fmla="*/ 25 w 25"/>
                <a:gd name="T7" fmla="*/ 10 h 92"/>
                <a:gd name="T8" fmla="*/ 25 w 25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92">
                  <a:moveTo>
                    <a:pt x="25" y="92"/>
                  </a:moveTo>
                  <a:cubicBezTo>
                    <a:pt x="9" y="82"/>
                    <a:pt x="9" y="82"/>
                    <a:pt x="9" y="82"/>
                  </a:cubicBezTo>
                  <a:cubicBezTo>
                    <a:pt x="0" y="56"/>
                    <a:pt x="1" y="26"/>
                    <a:pt x="9" y="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8" y="37"/>
                    <a:pt x="19" y="67"/>
                    <a:pt x="25" y="92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6897AF04-32FB-4B64-8EC6-510C8B6FA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2188" y="8731250"/>
              <a:ext cx="47625" cy="68263"/>
            </a:xfrm>
            <a:custGeom>
              <a:avLst/>
              <a:gdLst>
                <a:gd name="T0" fmla="*/ 17 w 17"/>
                <a:gd name="T1" fmla="*/ 8 h 25"/>
                <a:gd name="T2" fmla="*/ 8 w 17"/>
                <a:gd name="T3" fmla="*/ 22 h 25"/>
                <a:gd name="T4" fmla="*/ 0 w 17"/>
                <a:gd name="T5" fmla="*/ 17 h 25"/>
                <a:gd name="T6" fmla="*/ 8 w 17"/>
                <a:gd name="T7" fmla="*/ 3 h 25"/>
                <a:gd name="T8" fmla="*/ 17 w 17"/>
                <a:gd name="T9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">
                  <a:moveTo>
                    <a:pt x="17" y="8"/>
                  </a:moveTo>
                  <a:cubicBezTo>
                    <a:pt x="17" y="13"/>
                    <a:pt x="13" y="19"/>
                    <a:pt x="8" y="22"/>
                  </a:cubicBezTo>
                  <a:cubicBezTo>
                    <a:pt x="4" y="25"/>
                    <a:pt x="0" y="22"/>
                    <a:pt x="0" y="17"/>
                  </a:cubicBezTo>
                  <a:cubicBezTo>
                    <a:pt x="0" y="12"/>
                    <a:pt x="4" y="5"/>
                    <a:pt x="8" y="3"/>
                  </a:cubicBezTo>
                  <a:cubicBezTo>
                    <a:pt x="13" y="0"/>
                    <a:pt x="17" y="2"/>
                    <a:pt x="17" y="8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73FE1E86-9094-4E1A-853D-C6EB1B9E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8288" y="8416925"/>
              <a:ext cx="44450" cy="65088"/>
            </a:xfrm>
            <a:custGeom>
              <a:avLst/>
              <a:gdLst>
                <a:gd name="T0" fmla="*/ 16 w 16"/>
                <a:gd name="T1" fmla="*/ 7 h 24"/>
                <a:gd name="T2" fmla="*/ 8 w 16"/>
                <a:gd name="T3" fmla="*/ 22 h 24"/>
                <a:gd name="T4" fmla="*/ 0 w 16"/>
                <a:gd name="T5" fmla="*/ 17 h 24"/>
                <a:gd name="T6" fmla="*/ 8 w 16"/>
                <a:gd name="T7" fmla="*/ 3 h 24"/>
                <a:gd name="T8" fmla="*/ 16 w 16"/>
                <a:gd name="T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6" y="7"/>
                  </a:moveTo>
                  <a:cubicBezTo>
                    <a:pt x="16" y="13"/>
                    <a:pt x="13" y="19"/>
                    <a:pt x="8" y="22"/>
                  </a:cubicBez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5"/>
                    <a:pt x="8" y="3"/>
                  </a:cubicBezTo>
                  <a:cubicBezTo>
                    <a:pt x="13" y="0"/>
                    <a:pt x="16" y="2"/>
                    <a:pt x="16" y="7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D3F6FEFA-26D6-4BE0-8EC0-1A01DD5F5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9313" y="8799513"/>
              <a:ext cx="60325" cy="88900"/>
            </a:xfrm>
            <a:custGeom>
              <a:avLst/>
              <a:gdLst>
                <a:gd name="T0" fmla="*/ 22 w 22"/>
                <a:gd name="T1" fmla="*/ 9 h 32"/>
                <a:gd name="T2" fmla="*/ 11 w 22"/>
                <a:gd name="T3" fmla="*/ 29 h 32"/>
                <a:gd name="T4" fmla="*/ 0 w 22"/>
                <a:gd name="T5" fmla="*/ 22 h 32"/>
                <a:gd name="T6" fmla="*/ 11 w 22"/>
                <a:gd name="T7" fmla="*/ 3 h 32"/>
                <a:gd name="T8" fmla="*/ 22 w 22"/>
                <a:gd name="T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9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7" y="0"/>
                    <a:pt x="22" y="2"/>
                    <a:pt x="22" y="9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07FF9EFE-1182-4816-8E3E-DBBD22918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6" y="8858250"/>
              <a:ext cx="61913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3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3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2147FFFE-0EF6-4911-8494-12487E8FF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4526" y="8916988"/>
              <a:ext cx="60325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6CE728C-028B-4C23-8182-25385C6FC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2926" y="8977313"/>
              <a:ext cx="60325" cy="88900"/>
            </a:xfrm>
            <a:custGeom>
              <a:avLst/>
              <a:gdLst>
                <a:gd name="T0" fmla="*/ 22 w 22"/>
                <a:gd name="T1" fmla="*/ 9 h 32"/>
                <a:gd name="T2" fmla="*/ 11 w 22"/>
                <a:gd name="T3" fmla="*/ 29 h 32"/>
                <a:gd name="T4" fmla="*/ 0 w 22"/>
                <a:gd name="T5" fmla="*/ 22 h 32"/>
                <a:gd name="T6" fmla="*/ 11 w 22"/>
                <a:gd name="T7" fmla="*/ 3 h 32"/>
                <a:gd name="T8" fmla="*/ 22 w 22"/>
                <a:gd name="T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9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7" y="0"/>
                    <a:pt x="22" y="2"/>
                    <a:pt x="22" y="9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CD6888F9-1A00-4838-87F4-FF67CDE33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9738" y="9034463"/>
              <a:ext cx="61913" cy="88900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3 h 32"/>
                <a:gd name="T6" fmla="*/ 11 w 22"/>
                <a:gd name="T7" fmla="*/ 3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2B8FC528-974D-4F0A-836E-D951BE774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8138" y="9093200"/>
              <a:ext cx="60325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2AD0CBA9-32C8-4BD4-AEEF-8B22D64BE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6463" y="8032750"/>
              <a:ext cx="60325" cy="87313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2 h 32"/>
                <a:gd name="T6" fmla="*/ 11 w 22"/>
                <a:gd name="T7" fmla="*/ 3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567A9377-B160-4E8E-94D3-45A570E82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4863" y="8089900"/>
              <a:ext cx="60325" cy="92075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B9ED1EAD-81E9-4459-9496-299D8BA28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1676" y="8148638"/>
              <a:ext cx="61913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B9179FA9-5B06-404F-99E0-60963EDD6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0076" y="8208963"/>
              <a:ext cx="60325" cy="88900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2 h 32"/>
                <a:gd name="T6" fmla="*/ 11 w 22"/>
                <a:gd name="T7" fmla="*/ 3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8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8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ADE6762C-65AB-41F8-AB1F-3900E618A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8476" y="8267700"/>
              <a:ext cx="63500" cy="90488"/>
            </a:xfrm>
            <a:custGeom>
              <a:avLst/>
              <a:gdLst>
                <a:gd name="T0" fmla="*/ 23 w 23"/>
                <a:gd name="T1" fmla="*/ 10 h 33"/>
                <a:gd name="T2" fmla="*/ 11 w 23"/>
                <a:gd name="T3" fmla="*/ 29 h 33"/>
                <a:gd name="T4" fmla="*/ 0 w 23"/>
                <a:gd name="T5" fmla="*/ 23 h 33"/>
                <a:gd name="T6" fmla="*/ 11 w 23"/>
                <a:gd name="T7" fmla="*/ 3 h 33"/>
                <a:gd name="T8" fmla="*/ 23 w 23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3">
                  <a:moveTo>
                    <a:pt x="23" y="10"/>
                  </a:moveTo>
                  <a:cubicBezTo>
                    <a:pt x="23" y="17"/>
                    <a:pt x="18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3"/>
                  </a:cubicBezTo>
                  <a:cubicBezTo>
                    <a:pt x="18" y="0"/>
                    <a:pt x="23" y="3"/>
                    <a:pt x="23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56F34048-B3A3-4C68-A8F8-30C9E26E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5288" y="8324850"/>
              <a:ext cx="63500" cy="92075"/>
            </a:xfrm>
            <a:custGeom>
              <a:avLst/>
              <a:gdLst>
                <a:gd name="T0" fmla="*/ 23 w 23"/>
                <a:gd name="T1" fmla="*/ 10 h 33"/>
                <a:gd name="T2" fmla="*/ 12 w 23"/>
                <a:gd name="T3" fmla="*/ 29 h 33"/>
                <a:gd name="T4" fmla="*/ 0 w 23"/>
                <a:gd name="T5" fmla="*/ 23 h 33"/>
                <a:gd name="T6" fmla="*/ 12 w 23"/>
                <a:gd name="T7" fmla="*/ 4 h 33"/>
                <a:gd name="T8" fmla="*/ 23 w 23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3">
                  <a:moveTo>
                    <a:pt x="23" y="10"/>
                  </a:moveTo>
                  <a:cubicBezTo>
                    <a:pt x="23" y="17"/>
                    <a:pt x="18" y="26"/>
                    <a:pt x="12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2" y="4"/>
                  </a:cubicBezTo>
                  <a:cubicBezTo>
                    <a:pt x="18" y="0"/>
                    <a:pt x="23" y="3"/>
                    <a:pt x="23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59EE9601-5FF4-49A4-BA13-22A48BFD3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5701" y="8493125"/>
              <a:ext cx="265113" cy="227013"/>
            </a:xfrm>
            <a:custGeom>
              <a:avLst/>
              <a:gdLst>
                <a:gd name="T0" fmla="*/ 84 w 96"/>
                <a:gd name="T1" fmla="*/ 38 h 82"/>
                <a:gd name="T2" fmla="*/ 13 w 96"/>
                <a:gd name="T3" fmla="*/ 78 h 82"/>
                <a:gd name="T4" fmla="*/ 0 w 96"/>
                <a:gd name="T5" fmla="*/ 69 h 82"/>
                <a:gd name="T6" fmla="*/ 13 w 96"/>
                <a:gd name="T7" fmla="*/ 45 h 82"/>
                <a:gd name="T8" fmla="*/ 84 w 96"/>
                <a:gd name="T9" fmla="*/ 4 h 82"/>
                <a:gd name="T10" fmla="*/ 96 w 96"/>
                <a:gd name="T11" fmla="*/ 14 h 82"/>
                <a:gd name="T12" fmla="*/ 84 w 96"/>
                <a:gd name="T13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82">
                  <a:moveTo>
                    <a:pt x="84" y="38"/>
                  </a:moveTo>
                  <a:cubicBezTo>
                    <a:pt x="13" y="78"/>
                    <a:pt x="13" y="78"/>
                    <a:pt x="13" y="78"/>
                  </a:cubicBezTo>
                  <a:cubicBezTo>
                    <a:pt x="6" y="82"/>
                    <a:pt x="0" y="78"/>
                    <a:pt x="0" y="69"/>
                  </a:cubicBezTo>
                  <a:cubicBezTo>
                    <a:pt x="0" y="60"/>
                    <a:pt x="6" y="49"/>
                    <a:pt x="13" y="45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1" y="0"/>
                    <a:pt x="96" y="4"/>
                    <a:pt x="96" y="14"/>
                  </a:cubicBezTo>
                  <a:cubicBezTo>
                    <a:pt x="96" y="23"/>
                    <a:pt x="91" y="34"/>
                    <a:pt x="84" y="38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xmlns="" id="{2D65121A-647E-4ACF-B540-1D795D87E846}"/>
              </a:ext>
            </a:extLst>
          </p:cNvPr>
          <p:cNvGrpSpPr/>
          <p:nvPr/>
        </p:nvGrpSpPr>
        <p:grpSpPr>
          <a:xfrm>
            <a:off x="12742823" y="4299579"/>
            <a:ext cx="516231" cy="660214"/>
            <a:chOff x="8110538" y="4616450"/>
            <a:chExt cx="466725" cy="5969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xmlns="" id="{8F266DCE-AC9D-4B0A-A973-80D28FA71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4616450"/>
              <a:ext cx="295275" cy="298450"/>
            </a:xfrm>
            <a:custGeom>
              <a:avLst/>
              <a:gdLst>
                <a:gd name="T0" fmla="*/ 186 w 186"/>
                <a:gd name="T1" fmla="*/ 188 h 188"/>
                <a:gd name="T2" fmla="*/ 0 w 186"/>
                <a:gd name="T3" fmla="*/ 188 h 188"/>
                <a:gd name="T4" fmla="*/ 92 w 186"/>
                <a:gd name="T5" fmla="*/ 0 h 188"/>
                <a:gd name="T6" fmla="*/ 186 w 186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88">
                  <a:moveTo>
                    <a:pt x="186" y="188"/>
                  </a:moveTo>
                  <a:lnTo>
                    <a:pt x="0" y="188"/>
                  </a:lnTo>
                  <a:lnTo>
                    <a:pt x="92" y="0"/>
                  </a:lnTo>
                  <a:lnTo>
                    <a:pt x="186" y="188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9B9562DB-3137-4DBD-BB2A-0E8ED56ED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0538" y="4914900"/>
              <a:ext cx="295275" cy="298450"/>
            </a:xfrm>
            <a:custGeom>
              <a:avLst/>
              <a:gdLst>
                <a:gd name="T0" fmla="*/ 186 w 186"/>
                <a:gd name="T1" fmla="*/ 0 h 188"/>
                <a:gd name="T2" fmla="*/ 0 w 186"/>
                <a:gd name="T3" fmla="*/ 0 h 188"/>
                <a:gd name="T4" fmla="*/ 92 w 186"/>
                <a:gd name="T5" fmla="*/ 188 h 188"/>
                <a:gd name="T6" fmla="*/ 186 w 186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88">
                  <a:moveTo>
                    <a:pt x="186" y="0"/>
                  </a:moveTo>
                  <a:lnTo>
                    <a:pt x="0" y="0"/>
                  </a:lnTo>
                  <a:lnTo>
                    <a:pt x="92" y="188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xmlns="" id="{96C7E016-6E86-4009-8A58-6A971DC5E9BA}"/>
              </a:ext>
            </a:extLst>
          </p:cNvPr>
          <p:cNvGrpSpPr/>
          <p:nvPr/>
        </p:nvGrpSpPr>
        <p:grpSpPr>
          <a:xfrm>
            <a:off x="21299270" y="4629686"/>
            <a:ext cx="802442" cy="660214"/>
            <a:chOff x="15846426" y="4914900"/>
            <a:chExt cx="725488" cy="5969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6BD49798-C71E-43F6-B150-AF5A6A0A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13126" y="4914900"/>
              <a:ext cx="458788" cy="298450"/>
            </a:xfrm>
            <a:custGeom>
              <a:avLst/>
              <a:gdLst>
                <a:gd name="T0" fmla="*/ 289 w 289"/>
                <a:gd name="T1" fmla="*/ 188 h 188"/>
                <a:gd name="T2" fmla="*/ 0 w 289"/>
                <a:gd name="T3" fmla="*/ 188 h 188"/>
                <a:gd name="T4" fmla="*/ 145 w 289"/>
                <a:gd name="T5" fmla="*/ 0 h 188"/>
                <a:gd name="T6" fmla="*/ 289 w 289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9" h="188">
                  <a:moveTo>
                    <a:pt x="289" y="188"/>
                  </a:moveTo>
                  <a:lnTo>
                    <a:pt x="0" y="188"/>
                  </a:lnTo>
                  <a:lnTo>
                    <a:pt x="145" y="0"/>
                  </a:lnTo>
                  <a:lnTo>
                    <a:pt x="289" y="188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03281366-F792-4C79-B218-A53D08A0F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6426" y="5213350"/>
              <a:ext cx="457200" cy="298450"/>
            </a:xfrm>
            <a:custGeom>
              <a:avLst/>
              <a:gdLst>
                <a:gd name="T0" fmla="*/ 288 w 288"/>
                <a:gd name="T1" fmla="*/ 0 h 188"/>
                <a:gd name="T2" fmla="*/ 0 w 288"/>
                <a:gd name="T3" fmla="*/ 0 h 188"/>
                <a:gd name="T4" fmla="*/ 144 w 288"/>
                <a:gd name="T5" fmla="*/ 188 h 188"/>
                <a:gd name="T6" fmla="*/ 288 w 288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88">
                  <a:moveTo>
                    <a:pt x="288" y="0"/>
                  </a:moveTo>
                  <a:lnTo>
                    <a:pt x="0" y="0"/>
                  </a:lnTo>
                  <a:lnTo>
                    <a:pt x="144" y="1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xmlns="" id="{52900743-4C35-4664-B6F0-D0289405D63D}"/>
              </a:ext>
            </a:extLst>
          </p:cNvPr>
          <p:cNvGrpSpPr/>
          <p:nvPr/>
        </p:nvGrpSpPr>
        <p:grpSpPr>
          <a:xfrm>
            <a:off x="16489890" y="9346003"/>
            <a:ext cx="677773" cy="626853"/>
            <a:chOff x="11498263" y="9178925"/>
            <a:chExt cx="612775" cy="566738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BC1DA912-F127-4FFC-B41D-EC396251C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3688" y="9178925"/>
              <a:ext cx="387350" cy="280988"/>
            </a:xfrm>
            <a:custGeom>
              <a:avLst/>
              <a:gdLst>
                <a:gd name="T0" fmla="*/ 244 w 244"/>
                <a:gd name="T1" fmla="*/ 177 h 177"/>
                <a:gd name="T2" fmla="*/ 0 w 244"/>
                <a:gd name="T3" fmla="*/ 177 h 177"/>
                <a:gd name="T4" fmla="*/ 122 w 244"/>
                <a:gd name="T5" fmla="*/ 0 h 177"/>
                <a:gd name="T6" fmla="*/ 244 w 244"/>
                <a:gd name="T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4" h="177">
                  <a:moveTo>
                    <a:pt x="244" y="177"/>
                  </a:moveTo>
                  <a:lnTo>
                    <a:pt x="0" y="177"/>
                  </a:lnTo>
                  <a:lnTo>
                    <a:pt x="122" y="0"/>
                  </a:lnTo>
                  <a:lnTo>
                    <a:pt x="244" y="177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552F536F-F8EF-4115-915A-5FD4BF4B9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8263" y="9459913"/>
              <a:ext cx="385763" cy="285750"/>
            </a:xfrm>
            <a:custGeom>
              <a:avLst/>
              <a:gdLst>
                <a:gd name="T0" fmla="*/ 243 w 243"/>
                <a:gd name="T1" fmla="*/ 0 h 180"/>
                <a:gd name="T2" fmla="*/ 0 w 243"/>
                <a:gd name="T3" fmla="*/ 0 h 180"/>
                <a:gd name="T4" fmla="*/ 122 w 243"/>
                <a:gd name="T5" fmla="*/ 180 h 180"/>
                <a:gd name="T6" fmla="*/ 243 w 243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180">
                  <a:moveTo>
                    <a:pt x="243" y="0"/>
                  </a:moveTo>
                  <a:lnTo>
                    <a:pt x="0" y="0"/>
                  </a:lnTo>
                  <a:lnTo>
                    <a:pt x="122" y="18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F48D2821-4C3D-4E21-B351-53091964809F}"/>
              </a:ext>
            </a:extLst>
          </p:cNvPr>
          <p:cNvGrpSpPr/>
          <p:nvPr/>
        </p:nvGrpSpPr>
        <p:grpSpPr>
          <a:xfrm>
            <a:off x="14837599" y="1813240"/>
            <a:ext cx="5689080" cy="6349294"/>
            <a:chOff x="10004426" y="2368550"/>
            <a:chExt cx="5143500" cy="5740400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08458511-7BA5-4506-A01E-B9783FE9A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38" y="5033963"/>
              <a:ext cx="4967288" cy="2871788"/>
            </a:xfrm>
            <a:custGeom>
              <a:avLst/>
              <a:gdLst>
                <a:gd name="T0" fmla="*/ 0 w 3129"/>
                <a:gd name="T1" fmla="*/ 653 h 1809"/>
                <a:gd name="T2" fmla="*/ 1118 w 3129"/>
                <a:gd name="T3" fmla="*/ 0 h 1809"/>
                <a:gd name="T4" fmla="*/ 3129 w 3129"/>
                <a:gd name="T5" fmla="*/ 1163 h 1809"/>
                <a:gd name="T6" fmla="*/ 2012 w 3129"/>
                <a:gd name="T7" fmla="*/ 1809 h 1809"/>
                <a:gd name="T8" fmla="*/ 0 w 3129"/>
                <a:gd name="T9" fmla="*/ 653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9" h="1809">
                  <a:moveTo>
                    <a:pt x="0" y="653"/>
                  </a:moveTo>
                  <a:lnTo>
                    <a:pt x="1118" y="0"/>
                  </a:lnTo>
                  <a:lnTo>
                    <a:pt x="3129" y="1163"/>
                  </a:lnTo>
                  <a:lnTo>
                    <a:pt x="2012" y="1809"/>
                  </a:lnTo>
                  <a:lnTo>
                    <a:pt x="0" y="653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xmlns="" id="{EED8476F-6496-474F-A07A-1D6C5395F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8051" y="3906838"/>
              <a:ext cx="1951038" cy="2970213"/>
            </a:xfrm>
            <a:custGeom>
              <a:avLst/>
              <a:gdLst>
                <a:gd name="T0" fmla="*/ 0 w 1229"/>
                <a:gd name="T1" fmla="*/ 1163 h 1871"/>
                <a:gd name="T2" fmla="*/ 1229 w 1229"/>
                <a:gd name="T3" fmla="*/ 1871 h 1871"/>
                <a:gd name="T4" fmla="*/ 1229 w 1229"/>
                <a:gd name="T5" fmla="*/ 710 h 1871"/>
                <a:gd name="T6" fmla="*/ 0 w 1229"/>
                <a:gd name="T7" fmla="*/ 0 h 1871"/>
                <a:gd name="T8" fmla="*/ 0 w 1229"/>
                <a:gd name="T9" fmla="*/ 1163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9" h="1871">
                  <a:moveTo>
                    <a:pt x="0" y="1163"/>
                  </a:moveTo>
                  <a:lnTo>
                    <a:pt x="1229" y="1871"/>
                  </a:lnTo>
                  <a:lnTo>
                    <a:pt x="1229" y="710"/>
                  </a:lnTo>
                  <a:lnTo>
                    <a:pt x="0" y="0"/>
                  </a:lnTo>
                  <a:lnTo>
                    <a:pt x="0" y="1163"/>
                  </a:lnTo>
                  <a:close/>
                </a:path>
              </a:pathLst>
            </a:custGeom>
            <a:solidFill>
              <a:srgbClr val="DC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CD2EC53-D395-421E-A7F8-99D0DAB92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7826" y="2368550"/>
              <a:ext cx="4256088" cy="2460625"/>
            </a:xfrm>
            <a:custGeom>
              <a:avLst/>
              <a:gdLst>
                <a:gd name="T0" fmla="*/ 0 w 2681"/>
                <a:gd name="T1" fmla="*/ 517 h 1550"/>
                <a:gd name="T2" fmla="*/ 893 w 2681"/>
                <a:gd name="T3" fmla="*/ 0 h 1550"/>
                <a:gd name="T4" fmla="*/ 2681 w 2681"/>
                <a:gd name="T5" fmla="*/ 1034 h 1550"/>
                <a:gd name="T6" fmla="*/ 1787 w 2681"/>
                <a:gd name="T7" fmla="*/ 1550 h 1550"/>
                <a:gd name="T8" fmla="*/ 0 w 2681"/>
                <a:gd name="T9" fmla="*/ 517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1550">
                  <a:moveTo>
                    <a:pt x="0" y="517"/>
                  </a:moveTo>
                  <a:lnTo>
                    <a:pt x="893" y="0"/>
                  </a:lnTo>
                  <a:lnTo>
                    <a:pt x="2681" y="1034"/>
                  </a:lnTo>
                  <a:lnTo>
                    <a:pt x="1787" y="1550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3DE9F28F-A9C4-409C-B95A-395730CC7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7826" y="3189288"/>
              <a:ext cx="2836863" cy="4508500"/>
            </a:xfrm>
            <a:custGeom>
              <a:avLst/>
              <a:gdLst>
                <a:gd name="T0" fmla="*/ 0 w 1787"/>
                <a:gd name="T1" fmla="*/ 0 h 2840"/>
                <a:gd name="T2" fmla="*/ 0 w 1787"/>
                <a:gd name="T3" fmla="*/ 1808 h 2840"/>
                <a:gd name="T4" fmla="*/ 1787 w 1787"/>
                <a:gd name="T5" fmla="*/ 2840 h 2840"/>
                <a:gd name="T6" fmla="*/ 1787 w 1787"/>
                <a:gd name="T7" fmla="*/ 1033 h 2840"/>
                <a:gd name="T8" fmla="*/ 0 w 1787"/>
                <a:gd name="T9" fmla="*/ 0 h 2840"/>
                <a:gd name="T10" fmla="*/ 1563 w 1787"/>
                <a:gd name="T11" fmla="*/ 2454 h 2840"/>
                <a:gd name="T12" fmla="*/ 222 w 1787"/>
                <a:gd name="T13" fmla="*/ 1679 h 2840"/>
                <a:gd name="T14" fmla="*/ 222 w 1787"/>
                <a:gd name="T15" fmla="*/ 388 h 2840"/>
                <a:gd name="T16" fmla="*/ 1563 w 1787"/>
                <a:gd name="T17" fmla="*/ 1162 h 2840"/>
                <a:gd name="T18" fmla="*/ 1563 w 1787"/>
                <a:gd name="T19" fmla="*/ 2454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7" h="2840">
                  <a:moveTo>
                    <a:pt x="0" y="0"/>
                  </a:moveTo>
                  <a:lnTo>
                    <a:pt x="0" y="1808"/>
                  </a:lnTo>
                  <a:lnTo>
                    <a:pt x="1787" y="2840"/>
                  </a:lnTo>
                  <a:lnTo>
                    <a:pt x="1787" y="1033"/>
                  </a:lnTo>
                  <a:lnTo>
                    <a:pt x="0" y="0"/>
                  </a:lnTo>
                  <a:close/>
                  <a:moveTo>
                    <a:pt x="1563" y="2454"/>
                  </a:moveTo>
                  <a:lnTo>
                    <a:pt x="222" y="1679"/>
                  </a:lnTo>
                  <a:lnTo>
                    <a:pt x="222" y="388"/>
                  </a:lnTo>
                  <a:lnTo>
                    <a:pt x="1563" y="1162"/>
                  </a:lnTo>
                  <a:lnTo>
                    <a:pt x="1563" y="2454"/>
                  </a:lnTo>
                  <a:close/>
                </a:path>
              </a:pathLst>
            </a:custGeom>
            <a:solidFill>
              <a:srgbClr val="548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A86A0EA9-13CF-45EC-B6AB-6216D1C7A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4688" y="4010025"/>
              <a:ext cx="1419225" cy="3687763"/>
            </a:xfrm>
            <a:custGeom>
              <a:avLst/>
              <a:gdLst>
                <a:gd name="T0" fmla="*/ 0 w 894"/>
                <a:gd name="T1" fmla="*/ 516 h 2323"/>
                <a:gd name="T2" fmla="*/ 894 w 894"/>
                <a:gd name="T3" fmla="*/ 0 h 2323"/>
                <a:gd name="T4" fmla="*/ 894 w 894"/>
                <a:gd name="T5" fmla="*/ 1808 h 2323"/>
                <a:gd name="T6" fmla="*/ 0 w 894"/>
                <a:gd name="T7" fmla="*/ 2323 h 2323"/>
                <a:gd name="T8" fmla="*/ 0 w 894"/>
                <a:gd name="T9" fmla="*/ 516 h 2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4" h="2323">
                  <a:moveTo>
                    <a:pt x="0" y="516"/>
                  </a:moveTo>
                  <a:lnTo>
                    <a:pt x="894" y="0"/>
                  </a:lnTo>
                  <a:lnTo>
                    <a:pt x="894" y="1808"/>
                  </a:lnTo>
                  <a:lnTo>
                    <a:pt x="0" y="2323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9ADC1E32-79F7-4E3E-9B56-72FA9B15C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8051" y="2779713"/>
              <a:ext cx="3192463" cy="1843088"/>
            </a:xfrm>
            <a:custGeom>
              <a:avLst/>
              <a:gdLst>
                <a:gd name="T0" fmla="*/ 2011 w 2011"/>
                <a:gd name="T1" fmla="*/ 839 h 1161"/>
                <a:gd name="T2" fmla="*/ 1453 w 2011"/>
                <a:gd name="T3" fmla="*/ 1161 h 1161"/>
                <a:gd name="T4" fmla="*/ 0 w 2011"/>
                <a:gd name="T5" fmla="*/ 322 h 1161"/>
                <a:gd name="T6" fmla="*/ 559 w 2011"/>
                <a:gd name="T7" fmla="*/ 0 h 1161"/>
                <a:gd name="T8" fmla="*/ 2011 w 2011"/>
                <a:gd name="T9" fmla="*/ 839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1" h="1161">
                  <a:moveTo>
                    <a:pt x="2011" y="839"/>
                  </a:moveTo>
                  <a:lnTo>
                    <a:pt x="1453" y="1161"/>
                  </a:lnTo>
                  <a:lnTo>
                    <a:pt x="0" y="322"/>
                  </a:lnTo>
                  <a:lnTo>
                    <a:pt x="559" y="0"/>
                  </a:lnTo>
                  <a:lnTo>
                    <a:pt x="2011" y="839"/>
                  </a:ln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1DD06A0F-5C19-47B7-A0B9-4198DE09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0513" y="5854700"/>
              <a:ext cx="177800" cy="1230313"/>
            </a:xfrm>
            <a:custGeom>
              <a:avLst/>
              <a:gdLst>
                <a:gd name="T0" fmla="*/ 112 w 112"/>
                <a:gd name="T1" fmla="*/ 0 h 775"/>
                <a:gd name="T2" fmla="*/ 112 w 112"/>
                <a:gd name="T3" fmla="*/ 775 h 775"/>
                <a:gd name="T4" fmla="*/ 0 w 112"/>
                <a:gd name="T5" fmla="*/ 710 h 775"/>
                <a:gd name="T6" fmla="*/ 0 w 112"/>
                <a:gd name="T7" fmla="*/ 65 h 775"/>
                <a:gd name="T8" fmla="*/ 112 w 112"/>
                <a:gd name="T9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775">
                  <a:moveTo>
                    <a:pt x="112" y="0"/>
                  </a:moveTo>
                  <a:lnTo>
                    <a:pt x="112" y="775"/>
                  </a:lnTo>
                  <a:lnTo>
                    <a:pt x="0" y="710"/>
                  </a:lnTo>
                  <a:lnTo>
                    <a:pt x="0" y="6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48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A3A5B1A5-1CD4-4FE5-8891-3A17BE4B1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8088" y="6981825"/>
              <a:ext cx="530225" cy="412750"/>
            </a:xfrm>
            <a:custGeom>
              <a:avLst/>
              <a:gdLst>
                <a:gd name="T0" fmla="*/ 334 w 334"/>
                <a:gd name="T1" fmla="*/ 65 h 260"/>
                <a:gd name="T2" fmla="*/ 0 w 334"/>
                <a:gd name="T3" fmla="*/ 260 h 260"/>
                <a:gd name="T4" fmla="*/ 0 w 334"/>
                <a:gd name="T5" fmla="*/ 129 h 260"/>
                <a:gd name="T6" fmla="*/ 222 w 334"/>
                <a:gd name="T7" fmla="*/ 0 h 260"/>
                <a:gd name="T8" fmla="*/ 334 w 334"/>
                <a:gd name="T9" fmla="*/ 6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260">
                  <a:moveTo>
                    <a:pt x="334" y="65"/>
                  </a:moveTo>
                  <a:lnTo>
                    <a:pt x="0" y="260"/>
                  </a:lnTo>
                  <a:lnTo>
                    <a:pt x="0" y="129"/>
                  </a:lnTo>
                  <a:lnTo>
                    <a:pt x="222" y="0"/>
                  </a:lnTo>
                  <a:lnTo>
                    <a:pt x="334" y="65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9B3975BF-2544-48F8-B8E4-BFAEDB5BB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8088" y="5957888"/>
              <a:ext cx="352425" cy="1228725"/>
            </a:xfrm>
            <a:custGeom>
              <a:avLst/>
              <a:gdLst>
                <a:gd name="T0" fmla="*/ 222 w 222"/>
                <a:gd name="T1" fmla="*/ 0 h 774"/>
                <a:gd name="T2" fmla="*/ 222 w 222"/>
                <a:gd name="T3" fmla="*/ 645 h 774"/>
                <a:gd name="T4" fmla="*/ 0 w 222"/>
                <a:gd name="T5" fmla="*/ 774 h 774"/>
                <a:gd name="T6" fmla="*/ 0 w 222"/>
                <a:gd name="T7" fmla="*/ 128 h 774"/>
                <a:gd name="T8" fmla="*/ 222 w 222"/>
                <a:gd name="T9" fmla="*/ 0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774">
                  <a:moveTo>
                    <a:pt x="222" y="0"/>
                  </a:moveTo>
                  <a:lnTo>
                    <a:pt x="222" y="645"/>
                  </a:lnTo>
                  <a:lnTo>
                    <a:pt x="0" y="774"/>
                  </a:lnTo>
                  <a:lnTo>
                    <a:pt x="0" y="128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64B69832-4A36-47D0-8661-CFFE4144A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251" y="5753100"/>
              <a:ext cx="2128838" cy="1331913"/>
            </a:xfrm>
            <a:custGeom>
              <a:avLst/>
              <a:gdLst>
                <a:gd name="T0" fmla="*/ 1341 w 1341"/>
                <a:gd name="T1" fmla="*/ 839 h 839"/>
                <a:gd name="T2" fmla="*/ 0 w 1341"/>
                <a:gd name="T3" fmla="*/ 64 h 839"/>
                <a:gd name="T4" fmla="*/ 112 w 1341"/>
                <a:gd name="T5" fmla="*/ 0 h 839"/>
                <a:gd name="T6" fmla="*/ 1341 w 1341"/>
                <a:gd name="T7" fmla="*/ 708 h 839"/>
                <a:gd name="T8" fmla="*/ 1341 w 1341"/>
                <a:gd name="T9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1" h="839">
                  <a:moveTo>
                    <a:pt x="1341" y="839"/>
                  </a:moveTo>
                  <a:lnTo>
                    <a:pt x="0" y="64"/>
                  </a:lnTo>
                  <a:lnTo>
                    <a:pt x="112" y="0"/>
                  </a:lnTo>
                  <a:lnTo>
                    <a:pt x="1341" y="708"/>
                  </a:lnTo>
                  <a:lnTo>
                    <a:pt x="1341" y="839"/>
                  </a:ln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7BD17554-0B4F-4810-AFD2-2AC856FFA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251" y="3805238"/>
              <a:ext cx="177800" cy="2049463"/>
            </a:xfrm>
            <a:custGeom>
              <a:avLst/>
              <a:gdLst>
                <a:gd name="T0" fmla="*/ 112 w 112"/>
                <a:gd name="T1" fmla="*/ 64 h 1291"/>
                <a:gd name="T2" fmla="*/ 112 w 112"/>
                <a:gd name="T3" fmla="*/ 1227 h 1291"/>
                <a:gd name="T4" fmla="*/ 0 w 112"/>
                <a:gd name="T5" fmla="*/ 1291 h 1291"/>
                <a:gd name="T6" fmla="*/ 0 w 112"/>
                <a:gd name="T7" fmla="*/ 0 h 1291"/>
                <a:gd name="T8" fmla="*/ 112 w 112"/>
                <a:gd name="T9" fmla="*/ 64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1">
                  <a:moveTo>
                    <a:pt x="112" y="64"/>
                  </a:moveTo>
                  <a:lnTo>
                    <a:pt x="112" y="1227"/>
                  </a:lnTo>
                  <a:lnTo>
                    <a:pt x="0" y="1291"/>
                  </a:lnTo>
                  <a:lnTo>
                    <a:pt x="0" y="0"/>
                  </a:lnTo>
                  <a:lnTo>
                    <a:pt x="112" y="64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9C7AB797-6154-4F4F-82A4-6C310C1A7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38" y="6070600"/>
              <a:ext cx="3194050" cy="2038350"/>
            </a:xfrm>
            <a:custGeom>
              <a:avLst/>
              <a:gdLst>
                <a:gd name="T0" fmla="*/ 0 w 2012"/>
                <a:gd name="T1" fmla="*/ 0 h 1284"/>
                <a:gd name="T2" fmla="*/ 0 w 2012"/>
                <a:gd name="T3" fmla="*/ 122 h 1284"/>
                <a:gd name="T4" fmla="*/ 2012 w 2012"/>
                <a:gd name="T5" fmla="*/ 1284 h 1284"/>
                <a:gd name="T6" fmla="*/ 2012 w 2012"/>
                <a:gd name="T7" fmla="*/ 1156 h 1284"/>
                <a:gd name="T8" fmla="*/ 0 w 2012"/>
                <a:gd name="T9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2" h="1284">
                  <a:moveTo>
                    <a:pt x="0" y="0"/>
                  </a:moveTo>
                  <a:lnTo>
                    <a:pt x="0" y="122"/>
                  </a:lnTo>
                  <a:lnTo>
                    <a:pt x="2012" y="1284"/>
                  </a:lnTo>
                  <a:lnTo>
                    <a:pt x="2012" y="1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xmlns="" id="{B582564A-E5D9-4D01-8A9F-FA734B5A2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4688" y="6880225"/>
              <a:ext cx="1773238" cy="1228725"/>
            </a:xfrm>
            <a:custGeom>
              <a:avLst/>
              <a:gdLst>
                <a:gd name="T0" fmla="*/ 1117 w 1117"/>
                <a:gd name="T1" fmla="*/ 0 h 774"/>
                <a:gd name="T2" fmla="*/ 1117 w 1117"/>
                <a:gd name="T3" fmla="*/ 129 h 774"/>
                <a:gd name="T4" fmla="*/ 0 w 1117"/>
                <a:gd name="T5" fmla="*/ 774 h 774"/>
                <a:gd name="T6" fmla="*/ 0 w 1117"/>
                <a:gd name="T7" fmla="*/ 646 h 774"/>
                <a:gd name="T8" fmla="*/ 1117 w 1117"/>
                <a:gd name="T9" fmla="*/ 0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774">
                  <a:moveTo>
                    <a:pt x="1117" y="0"/>
                  </a:moveTo>
                  <a:lnTo>
                    <a:pt x="1117" y="129"/>
                  </a:lnTo>
                  <a:lnTo>
                    <a:pt x="0" y="774"/>
                  </a:lnTo>
                  <a:lnTo>
                    <a:pt x="0" y="646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xmlns="" id="{B57EFC76-6FF8-4EB6-A7A1-916FDA613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251" y="2571750"/>
              <a:ext cx="1065213" cy="719138"/>
            </a:xfrm>
            <a:custGeom>
              <a:avLst/>
              <a:gdLst>
                <a:gd name="T0" fmla="*/ 112 w 671"/>
                <a:gd name="T1" fmla="*/ 453 h 453"/>
                <a:gd name="T2" fmla="*/ 0 w 671"/>
                <a:gd name="T3" fmla="*/ 389 h 453"/>
                <a:gd name="T4" fmla="*/ 671 w 671"/>
                <a:gd name="T5" fmla="*/ 0 h 453"/>
                <a:gd name="T6" fmla="*/ 671 w 671"/>
                <a:gd name="T7" fmla="*/ 131 h 453"/>
                <a:gd name="T8" fmla="*/ 112 w 671"/>
                <a:gd name="T9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453">
                  <a:moveTo>
                    <a:pt x="112" y="453"/>
                  </a:moveTo>
                  <a:lnTo>
                    <a:pt x="0" y="389"/>
                  </a:lnTo>
                  <a:lnTo>
                    <a:pt x="671" y="0"/>
                  </a:lnTo>
                  <a:lnTo>
                    <a:pt x="671" y="131"/>
                  </a:lnTo>
                  <a:lnTo>
                    <a:pt x="112" y="453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1AD3807E-037C-4A85-B651-BD76BD481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5463" y="2571750"/>
              <a:ext cx="2482850" cy="1539875"/>
            </a:xfrm>
            <a:custGeom>
              <a:avLst/>
              <a:gdLst>
                <a:gd name="T0" fmla="*/ 0 w 1564"/>
                <a:gd name="T1" fmla="*/ 0 h 970"/>
                <a:gd name="T2" fmla="*/ 1564 w 1564"/>
                <a:gd name="T3" fmla="*/ 906 h 970"/>
                <a:gd name="T4" fmla="*/ 1452 w 1564"/>
                <a:gd name="T5" fmla="*/ 970 h 970"/>
                <a:gd name="T6" fmla="*/ 0 w 1564"/>
                <a:gd name="T7" fmla="*/ 131 h 970"/>
                <a:gd name="T8" fmla="*/ 0 w 1564"/>
                <a:gd name="T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4" h="970">
                  <a:moveTo>
                    <a:pt x="0" y="0"/>
                  </a:moveTo>
                  <a:lnTo>
                    <a:pt x="1564" y="906"/>
                  </a:lnTo>
                  <a:lnTo>
                    <a:pt x="1452" y="970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xmlns="" id="{BEAC80EE-FF9A-4789-95C9-A04EE8BD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6" y="3189288"/>
              <a:ext cx="1243013" cy="1331913"/>
            </a:xfrm>
            <a:custGeom>
              <a:avLst/>
              <a:gdLst>
                <a:gd name="T0" fmla="*/ 336 w 783"/>
                <a:gd name="T1" fmla="*/ 0 h 839"/>
                <a:gd name="T2" fmla="*/ 0 w 783"/>
                <a:gd name="T3" fmla="*/ 581 h 839"/>
                <a:gd name="T4" fmla="*/ 447 w 783"/>
                <a:gd name="T5" fmla="*/ 839 h 839"/>
                <a:gd name="T6" fmla="*/ 783 w 783"/>
                <a:gd name="T7" fmla="*/ 257 h 839"/>
                <a:gd name="T8" fmla="*/ 336 w 78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3" h="839">
                  <a:moveTo>
                    <a:pt x="336" y="0"/>
                  </a:moveTo>
                  <a:lnTo>
                    <a:pt x="0" y="581"/>
                  </a:lnTo>
                  <a:lnTo>
                    <a:pt x="447" y="839"/>
                  </a:lnTo>
                  <a:lnTo>
                    <a:pt x="783" y="25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CD72770A-6093-4F03-9F9D-B0EE28443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6" y="4111625"/>
              <a:ext cx="709613" cy="760413"/>
            </a:xfrm>
            <a:custGeom>
              <a:avLst/>
              <a:gdLst>
                <a:gd name="T0" fmla="*/ 0 w 257"/>
                <a:gd name="T1" fmla="*/ 0 h 275"/>
                <a:gd name="T2" fmla="*/ 0 w 257"/>
                <a:gd name="T3" fmla="*/ 72 h 275"/>
                <a:gd name="T4" fmla="*/ 66 w 257"/>
                <a:gd name="T5" fmla="*/ 187 h 275"/>
                <a:gd name="T6" fmla="*/ 189 w 257"/>
                <a:gd name="T7" fmla="*/ 257 h 275"/>
                <a:gd name="T8" fmla="*/ 257 w 257"/>
                <a:gd name="T9" fmla="*/ 218 h 275"/>
                <a:gd name="T10" fmla="*/ 257 w 257"/>
                <a:gd name="T11" fmla="*/ 148 h 275"/>
                <a:gd name="T12" fmla="*/ 0 w 257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75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0" y="119"/>
                    <a:pt x="25" y="163"/>
                    <a:pt x="66" y="187"/>
                  </a:cubicBezTo>
                  <a:cubicBezTo>
                    <a:pt x="189" y="257"/>
                    <a:pt x="189" y="257"/>
                    <a:pt x="189" y="257"/>
                  </a:cubicBezTo>
                  <a:cubicBezTo>
                    <a:pt x="219" y="275"/>
                    <a:pt x="257" y="253"/>
                    <a:pt x="257" y="218"/>
                  </a:cubicBezTo>
                  <a:cubicBezTo>
                    <a:pt x="257" y="148"/>
                    <a:pt x="257" y="148"/>
                    <a:pt x="257" y="1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EAD56AC6-A22D-40F2-9D4F-D4AAE0EFC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3597275"/>
              <a:ext cx="1241425" cy="1335088"/>
            </a:xfrm>
            <a:custGeom>
              <a:avLst/>
              <a:gdLst>
                <a:gd name="T0" fmla="*/ 336 w 782"/>
                <a:gd name="T1" fmla="*/ 0 h 841"/>
                <a:gd name="T2" fmla="*/ 0 w 782"/>
                <a:gd name="T3" fmla="*/ 582 h 841"/>
                <a:gd name="T4" fmla="*/ 447 w 782"/>
                <a:gd name="T5" fmla="*/ 841 h 841"/>
                <a:gd name="T6" fmla="*/ 782 w 782"/>
                <a:gd name="T7" fmla="*/ 260 h 841"/>
                <a:gd name="T8" fmla="*/ 336 w 782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2" h="841">
                  <a:moveTo>
                    <a:pt x="336" y="0"/>
                  </a:moveTo>
                  <a:lnTo>
                    <a:pt x="0" y="582"/>
                  </a:lnTo>
                  <a:lnTo>
                    <a:pt x="447" y="841"/>
                  </a:lnTo>
                  <a:lnTo>
                    <a:pt x="782" y="26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xmlns="" id="{CA2DF558-980F-44CA-91E8-0730174E8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4521200"/>
              <a:ext cx="709613" cy="758825"/>
            </a:xfrm>
            <a:custGeom>
              <a:avLst/>
              <a:gdLst>
                <a:gd name="T0" fmla="*/ 0 w 257"/>
                <a:gd name="T1" fmla="*/ 0 h 275"/>
                <a:gd name="T2" fmla="*/ 0 w 257"/>
                <a:gd name="T3" fmla="*/ 72 h 275"/>
                <a:gd name="T4" fmla="*/ 67 w 257"/>
                <a:gd name="T5" fmla="*/ 187 h 275"/>
                <a:gd name="T6" fmla="*/ 189 w 257"/>
                <a:gd name="T7" fmla="*/ 258 h 275"/>
                <a:gd name="T8" fmla="*/ 257 w 257"/>
                <a:gd name="T9" fmla="*/ 219 h 275"/>
                <a:gd name="T10" fmla="*/ 257 w 257"/>
                <a:gd name="T11" fmla="*/ 149 h 275"/>
                <a:gd name="T12" fmla="*/ 0 w 257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75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0" y="119"/>
                    <a:pt x="25" y="163"/>
                    <a:pt x="67" y="187"/>
                  </a:cubicBezTo>
                  <a:cubicBezTo>
                    <a:pt x="189" y="258"/>
                    <a:pt x="189" y="258"/>
                    <a:pt x="189" y="258"/>
                  </a:cubicBezTo>
                  <a:cubicBezTo>
                    <a:pt x="219" y="275"/>
                    <a:pt x="257" y="253"/>
                    <a:pt x="257" y="219"/>
                  </a:cubicBezTo>
                  <a:cubicBezTo>
                    <a:pt x="257" y="149"/>
                    <a:pt x="257" y="149"/>
                    <a:pt x="257" y="1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2D9DAD3C-E198-4A2E-9051-AF63BC4B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651" y="4010025"/>
              <a:ext cx="1241425" cy="1330325"/>
            </a:xfrm>
            <a:custGeom>
              <a:avLst/>
              <a:gdLst>
                <a:gd name="T0" fmla="*/ 335 w 782"/>
                <a:gd name="T1" fmla="*/ 0 h 838"/>
                <a:gd name="T2" fmla="*/ 0 w 782"/>
                <a:gd name="T3" fmla="*/ 581 h 838"/>
                <a:gd name="T4" fmla="*/ 447 w 782"/>
                <a:gd name="T5" fmla="*/ 838 h 838"/>
                <a:gd name="T6" fmla="*/ 782 w 782"/>
                <a:gd name="T7" fmla="*/ 257 h 838"/>
                <a:gd name="T8" fmla="*/ 335 w 782"/>
                <a:gd name="T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2" h="838">
                  <a:moveTo>
                    <a:pt x="335" y="0"/>
                  </a:moveTo>
                  <a:lnTo>
                    <a:pt x="0" y="581"/>
                  </a:lnTo>
                  <a:lnTo>
                    <a:pt x="447" y="838"/>
                  </a:lnTo>
                  <a:lnTo>
                    <a:pt x="782" y="25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CF290A5F-A277-4CAF-B927-39C7743B4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651" y="4932363"/>
              <a:ext cx="709613" cy="758825"/>
            </a:xfrm>
            <a:custGeom>
              <a:avLst/>
              <a:gdLst>
                <a:gd name="T0" fmla="*/ 0 w 257"/>
                <a:gd name="T1" fmla="*/ 0 h 275"/>
                <a:gd name="T2" fmla="*/ 0 w 257"/>
                <a:gd name="T3" fmla="*/ 71 h 275"/>
                <a:gd name="T4" fmla="*/ 67 w 257"/>
                <a:gd name="T5" fmla="*/ 187 h 275"/>
                <a:gd name="T6" fmla="*/ 189 w 257"/>
                <a:gd name="T7" fmla="*/ 257 h 275"/>
                <a:gd name="T8" fmla="*/ 257 w 257"/>
                <a:gd name="T9" fmla="*/ 218 h 275"/>
                <a:gd name="T10" fmla="*/ 257 w 257"/>
                <a:gd name="T11" fmla="*/ 148 h 275"/>
                <a:gd name="T12" fmla="*/ 0 w 257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75">
                  <a:moveTo>
                    <a:pt x="0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119"/>
                    <a:pt x="25" y="163"/>
                    <a:pt x="67" y="187"/>
                  </a:cubicBezTo>
                  <a:cubicBezTo>
                    <a:pt x="189" y="257"/>
                    <a:pt x="189" y="257"/>
                    <a:pt x="189" y="257"/>
                  </a:cubicBezTo>
                  <a:cubicBezTo>
                    <a:pt x="219" y="275"/>
                    <a:pt x="257" y="253"/>
                    <a:pt x="257" y="218"/>
                  </a:cubicBezTo>
                  <a:cubicBezTo>
                    <a:pt x="257" y="148"/>
                    <a:pt x="257" y="148"/>
                    <a:pt x="257" y="1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6C755DEB-E68F-4D2D-ACBF-D079DDF4B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3263" y="4418013"/>
              <a:ext cx="1241425" cy="1335088"/>
            </a:xfrm>
            <a:custGeom>
              <a:avLst/>
              <a:gdLst>
                <a:gd name="T0" fmla="*/ 335 w 782"/>
                <a:gd name="T1" fmla="*/ 0 h 841"/>
                <a:gd name="T2" fmla="*/ 0 w 782"/>
                <a:gd name="T3" fmla="*/ 581 h 841"/>
                <a:gd name="T4" fmla="*/ 447 w 782"/>
                <a:gd name="T5" fmla="*/ 841 h 841"/>
                <a:gd name="T6" fmla="*/ 782 w 782"/>
                <a:gd name="T7" fmla="*/ 259 h 841"/>
                <a:gd name="T8" fmla="*/ 335 w 782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2" h="841">
                  <a:moveTo>
                    <a:pt x="335" y="0"/>
                  </a:moveTo>
                  <a:lnTo>
                    <a:pt x="0" y="581"/>
                  </a:lnTo>
                  <a:lnTo>
                    <a:pt x="447" y="841"/>
                  </a:lnTo>
                  <a:lnTo>
                    <a:pt x="782" y="259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BB0F542B-C099-4F7D-96A4-527CB1D97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3263" y="5340350"/>
              <a:ext cx="709613" cy="760413"/>
            </a:xfrm>
            <a:custGeom>
              <a:avLst/>
              <a:gdLst>
                <a:gd name="T0" fmla="*/ 0 w 257"/>
                <a:gd name="T1" fmla="*/ 0 h 275"/>
                <a:gd name="T2" fmla="*/ 0 w 257"/>
                <a:gd name="T3" fmla="*/ 72 h 275"/>
                <a:gd name="T4" fmla="*/ 67 w 257"/>
                <a:gd name="T5" fmla="*/ 187 h 275"/>
                <a:gd name="T6" fmla="*/ 189 w 257"/>
                <a:gd name="T7" fmla="*/ 258 h 275"/>
                <a:gd name="T8" fmla="*/ 257 w 257"/>
                <a:gd name="T9" fmla="*/ 218 h 275"/>
                <a:gd name="T10" fmla="*/ 257 w 257"/>
                <a:gd name="T11" fmla="*/ 149 h 275"/>
                <a:gd name="T12" fmla="*/ 0 w 257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75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0" y="119"/>
                    <a:pt x="25" y="163"/>
                    <a:pt x="67" y="187"/>
                  </a:cubicBezTo>
                  <a:cubicBezTo>
                    <a:pt x="189" y="258"/>
                    <a:pt x="189" y="258"/>
                    <a:pt x="189" y="258"/>
                  </a:cubicBezTo>
                  <a:cubicBezTo>
                    <a:pt x="219" y="275"/>
                    <a:pt x="257" y="253"/>
                    <a:pt x="257" y="218"/>
                  </a:cubicBezTo>
                  <a:cubicBezTo>
                    <a:pt x="257" y="149"/>
                    <a:pt x="257" y="149"/>
                    <a:pt x="257" y="1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9A7E8B89-7D57-4C4A-BAF5-2B201242E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2876" y="4829175"/>
              <a:ext cx="531813" cy="923925"/>
            </a:xfrm>
            <a:custGeom>
              <a:avLst/>
              <a:gdLst>
                <a:gd name="T0" fmla="*/ 0 w 335"/>
                <a:gd name="T1" fmla="*/ 582 h 582"/>
                <a:gd name="T2" fmla="*/ 335 w 335"/>
                <a:gd name="T3" fmla="*/ 387 h 582"/>
                <a:gd name="T4" fmla="*/ 335 w 335"/>
                <a:gd name="T5" fmla="*/ 0 h 582"/>
                <a:gd name="T6" fmla="*/ 0 w 335"/>
                <a:gd name="T7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5" h="582">
                  <a:moveTo>
                    <a:pt x="0" y="582"/>
                  </a:moveTo>
                  <a:lnTo>
                    <a:pt x="335" y="387"/>
                  </a:lnTo>
                  <a:lnTo>
                    <a:pt x="335" y="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090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Freeform 65">
            <a:extLst>
              <a:ext uri="{FF2B5EF4-FFF2-40B4-BE49-F238E27FC236}">
                <a16:creationId xmlns:a16="http://schemas.microsoft.com/office/drawing/2014/main" xmlns="" id="{EBEAC5AA-906D-42D9-B3D5-27704C955268}"/>
              </a:ext>
            </a:extLst>
          </p:cNvPr>
          <p:cNvSpPr>
            <a:spLocks noEditPoints="1"/>
          </p:cNvSpPr>
          <p:nvPr/>
        </p:nvSpPr>
        <p:spPr bwMode="auto">
          <a:xfrm>
            <a:off x="13610232" y="3844804"/>
            <a:ext cx="7467795" cy="3817302"/>
          </a:xfrm>
          <a:custGeom>
            <a:avLst/>
            <a:gdLst>
              <a:gd name="T0" fmla="*/ 356 w 2446"/>
              <a:gd name="T1" fmla="*/ 26 h 1249"/>
              <a:gd name="T2" fmla="*/ 323 w 2446"/>
              <a:gd name="T3" fmla="*/ 47 h 1249"/>
              <a:gd name="T4" fmla="*/ 284 w 2446"/>
              <a:gd name="T5" fmla="*/ 115 h 1249"/>
              <a:gd name="T6" fmla="*/ 350 w 2446"/>
              <a:gd name="T7" fmla="*/ 76 h 1249"/>
              <a:gd name="T8" fmla="*/ 379 w 2446"/>
              <a:gd name="T9" fmla="*/ 58 h 1249"/>
              <a:gd name="T10" fmla="*/ 2166 w 2446"/>
              <a:gd name="T11" fmla="*/ 77 h 1249"/>
              <a:gd name="T12" fmla="*/ 2137 w 2446"/>
              <a:gd name="T13" fmla="*/ 57 h 1249"/>
              <a:gd name="T14" fmla="*/ 2308 w 2446"/>
              <a:gd name="T15" fmla="*/ 265 h 1249"/>
              <a:gd name="T16" fmla="*/ 193 w 2446"/>
              <a:gd name="T17" fmla="*/ 169 h 1249"/>
              <a:gd name="T18" fmla="*/ 23 w 2446"/>
              <a:gd name="T19" fmla="*/ 381 h 1249"/>
              <a:gd name="T20" fmla="*/ 1 w 2446"/>
              <a:gd name="T21" fmla="*/ 464 h 1249"/>
              <a:gd name="T22" fmla="*/ 52 w 2446"/>
              <a:gd name="T23" fmla="*/ 423 h 1249"/>
              <a:gd name="T24" fmla="*/ 62 w 2446"/>
              <a:gd name="T25" fmla="*/ 388 h 1249"/>
              <a:gd name="T26" fmla="*/ 2440 w 2446"/>
              <a:gd name="T27" fmla="*/ 460 h 1249"/>
              <a:gd name="T28" fmla="*/ 2430 w 2446"/>
              <a:gd name="T29" fmla="*/ 421 h 1249"/>
              <a:gd name="T30" fmla="*/ 2375 w 2446"/>
              <a:gd name="T31" fmla="*/ 378 h 1249"/>
              <a:gd name="T32" fmla="*/ 2398 w 2446"/>
              <a:gd name="T33" fmla="*/ 453 h 1249"/>
              <a:gd name="T34" fmla="*/ 2376 w 2446"/>
              <a:gd name="T35" fmla="*/ 685 h 1249"/>
              <a:gd name="T36" fmla="*/ 2446 w 2446"/>
              <a:gd name="T37" fmla="*/ 533 h 1249"/>
              <a:gd name="T38" fmla="*/ 156 w 2446"/>
              <a:gd name="T39" fmla="*/ 832 h 1249"/>
              <a:gd name="T40" fmla="*/ 134 w 2446"/>
              <a:gd name="T41" fmla="*/ 802 h 1249"/>
              <a:gd name="T42" fmla="*/ 102 w 2446"/>
              <a:gd name="T43" fmla="*/ 826 h 1249"/>
              <a:gd name="T44" fmla="*/ 128 w 2446"/>
              <a:gd name="T45" fmla="*/ 856 h 1249"/>
              <a:gd name="T46" fmla="*/ 196 w 2446"/>
              <a:gd name="T47" fmla="*/ 900 h 1249"/>
              <a:gd name="T48" fmla="*/ 2279 w 2446"/>
              <a:gd name="T49" fmla="*/ 837 h 1249"/>
              <a:gd name="T50" fmla="*/ 2255 w 2446"/>
              <a:gd name="T51" fmla="*/ 865 h 1249"/>
              <a:gd name="T52" fmla="*/ 2066 w 2446"/>
              <a:gd name="T53" fmla="*/ 1006 h 1249"/>
              <a:gd name="T54" fmla="*/ 2076 w 2446"/>
              <a:gd name="T55" fmla="*/ 1044 h 1249"/>
              <a:gd name="T56" fmla="*/ 2281 w 2446"/>
              <a:gd name="T57" fmla="*/ 891 h 1249"/>
              <a:gd name="T58" fmla="*/ 2309 w 2446"/>
              <a:gd name="T59" fmla="*/ 864 h 1249"/>
              <a:gd name="T60" fmla="*/ 541 w 2446"/>
              <a:gd name="T61" fmla="*/ 1086 h 1249"/>
              <a:gd name="T62" fmla="*/ 513 w 2446"/>
              <a:gd name="T63" fmla="*/ 1075 h 1249"/>
              <a:gd name="T64" fmla="*/ 299 w 2446"/>
              <a:gd name="T65" fmla="*/ 957 h 1249"/>
              <a:gd name="T66" fmla="*/ 484 w 2446"/>
              <a:gd name="T67" fmla="*/ 1106 h 1249"/>
              <a:gd name="T68" fmla="*/ 520 w 2446"/>
              <a:gd name="T69" fmla="*/ 1119 h 1249"/>
              <a:gd name="T70" fmla="*/ 600 w 2446"/>
              <a:gd name="T71" fmla="*/ 1130 h 1249"/>
              <a:gd name="T72" fmla="*/ 1963 w 2446"/>
              <a:gd name="T73" fmla="*/ 1068 h 1249"/>
              <a:gd name="T74" fmla="*/ 1885 w 2446"/>
              <a:gd name="T75" fmla="*/ 1093 h 1249"/>
              <a:gd name="T76" fmla="*/ 1816 w 2446"/>
              <a:gd name="T77" fmla="*/ 1118 h 1249"/>
              <a:gd name="T78" fmla="*/ 1623 w 2446"/>
              <a:gd name="T79" fmla="*/ 1197 h 1249"/>
              <a:gd name="T80" fmla="*/ 1791 w 2446"/>
              <a:gd name="T81" fmla="*/ 1168 h 1249"/>
              <a:gd name="T82" fmla="*/ 1900 w 2446"/>
              <a:gd name="T83" fmla="*/ 1130 h 1249"/>
              <a:gd name="T84" fmla="*/ 1972 w 2446"/>
              <a:gd name="T85" fmla="*/ 1078 h 1249"/>
              <a:gd name="T86" fmla="*/ 974 w 2446"/>
              <a:gd name="T87" fmla="*/ 1194 h 1249"/>
              <a:gd name="T88" fmla="*/ 717 w 2446"/>
              <a:gd name="T89" fmla="*/ 1145 h 1249"/>
              <a:gd name="T90" fmla="*/ 947 w 2446"/>
              <a:gd name="T91" fmla="*/ 1230 h 1249"/>
              <a:gd name="T92" fmla="*/ 985 w 2446"/>
              <a:gd name="T93" fmla="*/ 1236 h 1249"/>
              <a:gd name="T94" fmla="*/ 1039 w 2446"/>
              <a:gd name="T95" fmla="*/ 1201 h 1249"/>
              <a:gd name="T96" fmla="*/ 1495 w 2446"/>
              <a:gd name="T97" fmla="*/ 1191 h 1249"/>
              <a:gd name="T98" fmla="*/ 1422 w 2446"/>
              <a:gd name="T99" fmla="*/ 1199 h 1249"/>
              <a:gd name="T100" fmla="*/ 1386 w 2446"/>
              <a:gd name="T101" fmla="*/ 1202 h 1249"/>
              <a:gd name="T102" fmla="*/ 1221 w 2446"/>
              <a:gd name="T103" fmla="*/ 1209 h 1249"/>
              <a:gd name="T104" fmla="*/ 1221 w 2446"/>
              <a:gd name="T105" fmla="*/ 1249 h 1249"/>
              <a:gd name="T106" fmla="*/ 1410 w 2446"/>
              <a:gd name="T107" fmla="*/ 1241 h 1249"/>
              <a:gd name="T108" fmla="*/ 1445 w 2446"/>
              <a:gd name="T109" fmla="*/ 1237 h 1249"/>
              <a:gd name="T110" fmla="*/ 1524 w 2446"/>
              <a:gd name="T111" fmla="*/ 1207 h 1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46" h="1249">
                <a:moveTo>
                  <a:pt x="402" y="38"/>
                </a:moveTo>
                <a:cubicBezTo>
                  <a:pt x="402" y="0"/>
                  <a:pt x="402" y="0"/>
                  <a:pt x="402" y="0"/>
                </a:cubicBezTo>
                <a:cubicBezTo>
                  <a:pt x="387" y="8"/>
                  <a:pt x="373" y="16"/>
                  <a:pt x="359" y="24"/>
                </a:cubicBezTo>
                <a:cubicBezTo>
                  <a:pt x="356" y="26"/>
                  <a:pt x="356" y="26"/>
                  <a:pt x="356" y="26"/>
                </a:cubicBezTo>
                <a:cubicBezTo>
                  <a:pt x="353" y="27"/>
                  <a:pt x="351" y="29"/>
                  <a:pt x="350" y="31"/>
                </a:cubicBezTo>
                <a:cubicBezTo>
                  <a:pt x="347" y="31"/>
                  <a:pt x="345" y="32"/>
                  <a:pt x="342" y="33"/>
                </a:cubicBezTo>
                <a:cubicBezTo>
                  <a:pt x="338" y="36"/>
                  <a:pt x="333" y="39"/>
                  <a:pt x="329" y="41"/>
                </a:cubicBezTo>
                <a:cubicBezTo>
                  <a:pt x="327" y="43"/>
                  <a:pt x="325" y="45"/>
                  <a:pt x="323" y="47"/>
                </a:cubicBezTo>
                <a:cubicBezTo>
                  <a:pt x="321" y="47"/>
                  <a:pt x="318" y="48"/>
                  <a:pt x="316" y="50"/>
                </a:cubicBezTo>
                <a:cubicBezTo>
                  <a:pt x="301" y="59"/>
                  <a:pt x="287" y="69"/>
                  <a:pt x="273" y="79"/>
                </a:cubicBezTo>
                <a:cubicBezTo>
                  <a:pt x="264" y="85"/>
                  <a:pt x="262" y="98"/>
                  <a:pt x="268" y="107"/>
                </a:cubicBezTo>
                <a:cubicBezTo>
                  <a:pt x="272" y="112"/>
                  <a:pt x="278" y="115"/>
                  <a:pt x="284" y="115"/>
                </a:cubicBezTo>
                <a:cubicBezTo>
                  <a:pt x="288" y="115"/>
                  <a:pt x="293" y="114"/>
                  <a:pt x="296" y="111"/>
                </a:cubicBezTo>
                <a:cubicBezTo>
                  <a:pt x="309" y="102"/>
                  <a:pt x="323" y="93"/>
                  <a:pt x="337" y="84"/>
                </a:cubicBezTo>
                <a:cubicBezTo>
                  <a:pt x="340" y="82"/>
                  <a:pt x="341" y="80"/>
                  <a:pt x="343" y="78"/>
                </a:cubicBezTo>
                <a:cubicBezTo>
                  <a:pt x="345" y="78"/>
                  <a:pt x="348" y="77"/>
                  <a:pt x="350" y="76"/>
                </a:cubicBezTo>
                <a:cubicBezTo>
                  <a:pt x="354" y="73"/>
                  <a:pt x="359" y="70"/>
                  <a:pt x="363" y="68"/>
                </a:cubicBezTo>
                <a:cubicBezTo>
                  <a:pt x="365" y="66"/>
                  <a:pt x="367" y="65"/>
                  <a:pt x="369" y="63"/>
                </a:cubicBezTo>
                <a:cubicBezTo>
                  <a:pt x="371" y="62"/>
                  <a:pt x="373" y="61"/>
                  <a:pt x="376" y="60"/>
                </a:cubicBezTo>
                <a:cubicBezTo>
                  <a:pt x="379" y="58"/>
                  <a:pt x="379" y="58"/>
                  <a:pt x="379" y="58"/>
                </a:cubicBezTo>
                <a:cubicBezTo>
                  <a:pt x="386" y="54"/>
                  <a:pt x="394" y="50"/>
                  <a:pt x="402" y="45"/>
                </a:cubicBezTo>
                <a:cubicBezTo>
                  <a:pt x="402" y="43"/>
                  <a:pt x="402" y="40"/>
                  <a:pt x="402" y="38"/>
                </a:cubicBezTo>
                <a:close/>
                <a:moveTo>
                  <a:pt x="2340" y="240"/>
                </a:moveTo>
                <a:cubicBezTo>
                  <a:pt x="2295" y="182"/>
                  <a:pt x="2237" y="126"/>
                  <a:pt x="2166" y="77"/>
                </a:cubicBezTo>
                <a:cubicBezTo>
                  <a:pt x="2164" y="75"/>
                  <a:pt x="2162" y="74"/>
                  <a:pt x="2159" y="73"/>
                </a:cubicBezTo>
                <a:cubicBezTo>
                  <a:pt x="2158" y="71"/>
                  <a:pt x="2156" y="69"/>
                  <a:pt x="2154" y="68"/>
                </a:cubicBezTo>
                <a:cubicBezTo>
                  <a:pt x="2149" y="65"/>
                  <a:pt x="2145" y="62"/>
                  <a:pt x="2141" y="59"/>
                </a:cubicBezTo>
                <a:cubicBezTo>
                  <a:pt x="2139" y="58"/>
                  <a:pt x="2138" y="58"/>
                  <a:pt x="2137" y="57"/>
                </a:cubicBezTo>
                <a:cubicBezTo>
                  <a:pt x="2137" y="104"/>
                  <a:pt x="2137" y="104"/>
                  <a:pt x="2137" y="104"/>
                </a:cubicBezTo>
                <a:cubicBezTo>
                  <a:pt x="2138" y="104"/>
                  <a:pt x="2138" y="104"/>
                  <a:pt x="2138" y="104"/>
                </a:cubicBezTo>
                <a:cubicBezTo>
                  <a:pt x="2139" y="106"/>
                  <a:pt x="2141" y="108"/>
                  <a:pt x="2143" y="109"/>
                </a:cubicBezTo>
                <a:cubicBezTo>
                  <a:pt x="2210" y="157"/>
                  <a:pt x="2266" y="209"/>
                  <a:pt x="2308" y="265"/>
                </a:cubicBezTo>
                <a:cubicBezTo>
                  <a:pt x="2312" y="270"/>
                  <a:pt x="2318" y="273"/>
                  <a:pt x="2324" y="273"/>
                </a:cubicBezTo>
                <a:cubicBezTo>
                  <a:pt x="2329" y="273"/>
                  <a:pt x="2333" y="271"/>
                  <a:pt x="2337" y="269"/>
                </a:cubicBezTo>
                <a:cubicBezTo>
                  <a:pt x="2345" y="262"/>
                  <a:pt x="2347" y="249"/>
                  <a:pt x="2340" y="240"/>
                </a:cubicBezTo>
                <a:close/>
                <a:moveTo>
                  <a:pt x="193" y="169"/>
                </a:moveTo>
                <a:cubicBezTo>
                  <a:pt x="186" y="161"/>
                  <a:pt x="173" y="161"/>
                  <a:pt x="165" y="169"/>
                </a:cubicBezTo>
                <a:cubicBezTo>
                  <a:pt x="103" y="230"/>
                  <a:pt x="57" y="297"/>
                  <a:pt x="29" y="367"/>
                </a:cubicBezTo>
                <a:cubicBezTo>
                  <a:pt x="28" y="369"/>
                  <a:pt x="27" y="372"/>
                  <a:pt x="27" y="375"/>
                </a:cubicBezTo>
                <a:cubicBezTo>
                  <a:pt x="26" y="376"/>
                  <a:pt x="24" y="379"/>
                  <a:pt x="23" y="381"/>
                </a:cubicBezTo>
                <a:cubicBezTo>
                  <a:pt x="21" y="386"/>
                  <a:pt x="20" y="391"/>
                  <a:pt x="18" y="396"/>
                </a:cubicBezTo>
                <a:cubicBezTo>
                  <a:pt x="17" y="399"/>
                  <a:pt x="17" y="402"/>
                  <a:pt x="17" y="405"/>
                </a:cubicBezTo>
                <a:cubicBezTo>
                  <a:pt x="15" y="407"/>
                  <a:pt x="14" y="409"/>
                  <a:pt x="13" y="412"/>
                </a:cubicBezTo>
                <a:cubicBezTo>
                  <a:pt x="8" y="429"/>
                  <a:pt x="4" y="446"/>
                  <a:pt x="1" y="464"/>
                </a:cubicBezTo>
                <a:cubicBezTo>
                  <a:pt x="0" y="474"/>
                  <a:pt x="7" y="485"/>
                  <a:pt x="18" y="487"/>
                </a:cubicBezTo>
                <a:cubicBezTo>
                  <a:pt x="19" y="487"/>
                  <a:pt x="20" y="487"/>
                  <a:pt x="21" y="487"/>
                </a:cubicBezTo>
                <a:cubicBezTo>
                  <a:pt x="31" y="487"/>
                  <a:pt x="39" y="480"/>
                  <a:pt x="41" y="470"/>
                </a:cubicBezTo>
                <a:cubicBezTo>
                  <a:pt x="44" y="454"/>
                  <a:pt x="47" y="438"/>
                  <a:pt x="52" y="423"/>
                </a:cubicBezTo>
                <a:cubicBezTo>
                  <a:pt x="52" y="420"/>
                  <a:pt x="53" y="418"/>
                  <a:pt x="52" y="416"/>
                </a:cubicBezTo>
                <a:cubicBezTo>
                  <a:pt x="54" y="414"/>
                  <a:pt x="55" y="411"/>
                  <a:pt x="56" y="409"/>
                </a:cubicBezTo>
                <a:cubicBezTo>
                  <a:pt x="57" y="404"/>
                  <a:pt x="59" y="400"/>
                  <a:pt x="61" y="395"/>
                </a:cubicBezTo>
                <a:cubicBezTo>
                  <a:pt x="62" y="393"/>
                  <a:pt x="62" y="390"/>
                  <a:pt x="62" y="388"/>
                </a:cubicBezTo>
                <a:cubicBezTo>
                  <a:pt x="64" y="386"/>
                  <a:pt x="65" y="384"/>
                  <a:pt x="66" y="382"/>
                </a:cubicBezTo>
                <a:cubicBezTo>
                  <a:pt x="92" y="317"/>
                  <a:pt x="135" y="255"/>
                  <a:pt x="193" y="197"/>
                </a:cubicBezTo>
                <a:cubicBezTo>
                  <a:pt x="201" y="189"/>
                  <a:pt x="201" y="177"/>
                  <a:pt x="193" y="169"/>
                </a:cubicBezTo>
                <a:close/>
                <a:moveTo>
                  <a:pt x="2440" y="460"/>
                </a:moveTo>
                <a:cubicBezTo>
                  <a:pt x="2440" y="457"/>
                  <a:pt x="2439" y="455"/>
                  <a:pt x="2437" y="452"/>
                </a:cubicBezTo>
                <a:cubicBezTo>
                  <a:pt x="2438" y="450"/>
                  <a:pt x="2438" y="447"/>
                  <a:pt x="2437" y="444"/>
                </a:cubicBezTo>
                <a:cubicBezTo>
                  <a:pt x="2436" y="439"/>
                  <a:pt x="2435" y="434"/>
                  <a:pt x="2433" y="429"/>
                </a:cubicBezTo>
                <a:cubicBezTo>
                  <a:pt x="2433" y="426"/>
                  <a:pt x="2432" y="423"/>
                  <a:pt x="2430" y="421"/>
                </a:cubicBezTo>
                <a:cubicBezTo>
                  <a:pt x="2430" y="419"/>
                  <a:pt x="2430" y="416"/>
                  <a:pt x="2429" y="413"/>
                </a:cubicBezTo>
                <a:cubicBezTo>
                  <a:pt x="2425" y="397"/>
                  <a:pt x="2419" y="380"/>
                  <a:pt x="2412" y="363"/>
                </a:cubicBezTo>
                <a:cubicBezTo>
                  <a:pt x="2408" y="353"/>
                  <a:pt x="2396" y="348"/>
                  <a:pt x="2386" y="352"/>
                </a:cubicBezTo>
                <a:cubicBezTo>
                  <a:pt x="2375" y="357"/>
                  <a:pt x="2371" y="368"/>
                  <a:pt x="2375" y="378"/>
                </a:cubicBezTo>
                <a:cubicBezTo>
                  <a:pt x="2381" y="394"/>
                  <a:pt x="2386" y="409"/>
                  <a:pt x="2391" y="424"/>
                </a:cubicBezTo>
                <a:cubicBezTo>
                  <a:pt x="2392" y="427"/>
                  <a:pt x="2393" y="429"/>
                  <a:pt x="2394" y="431"/>
                </a:cubicBezTo>
                <a:cubicBezTo>
                  <a:pt x="2394" y="433"/>
                  <a:pt x="2394" y="436"/>
                  <a:pt x="2395" y="438"/>
                </a:cubicBezTo>
                <a:cubicBezTo>
                  <a:pt x="2396" y="443"/>
                  <a:pt x="2397" y="448"/>
                  <a:pt x="2398" y="453"/>
                </a:cubicBezTo>
                <a:cubicBezTo>
                  <a:pt x="2398" y="455"/>
                  <a:pt x="2399" y="457"/>
                  <a:pt x="2401" y="459"/>
                </a:cubicBezTo>
                <a:cubicBezTo>
                  <a:pt x="2400" y="462"/>
                  <a:pt x="2400" y="464"/>
                  <a:pt x="2401" y="467"/>
                </a:cubicBezTo>
                <a:cubicBezTo>
                  <a:pt x="2404" y="489"/>
                  <a:pt x="2406" y="511"/>
                  <a:pt x="2406" y="533"/>
                </a:cubicBezTo>
                <a:cubicBezTo>
                  <a:pt x="2406" y="584"/>
                  <a:pt x="2396" y="635"/>
                  <a:pt x="2376" y="685"/>
                </a:cubicBezTo>
                <a:cubicBezTo>
                  <a:pt x="2372" y="695"/>
                  <a:pt x="2377" y="707"/>
                  <a:pt x="2387" y="711"/>
                </a:cubicBezTo>
                <a:cubicBezTo>
                  <a:pt x="2389" y="712"/>
                  <a:pt x="2392" y="713"/>
                  <a:pt x="2394" y="713"/>
                </a:cubicBezTo>
                <a:cubicBezTo>
                  <a:pt x="2402" y="713"/>
                  <a:pt x="2410" y="708"/>
                  <a:pt x="2413" y="700"/>
                </a:cubicBezTo>
                <a:cubicBezTo>
                  <a:pt x="2435" y="646"/>
                  <a:pt x="2446" y="589"/>
                  <a:pt x="2446" y="533"/>
                </a:cubicBezTo>
                <a:cubicBezTo>
                  <a:pt x="2446" y="509"/>
                  <a:pt x="2444" y="484"/>
                  <a:pt x="2440" y="460"/>
                </a:cubicBezTo>
                <a:close/>
                <a:moveTo>
                  <a:pt x="196" y="872"/>
                </a:moveTo>
                <a:cubicBezTo>
                  <a:pt x="184" y="860"/>
                  <a:pt x="173" y="848"/>
                  <a:pt x="162" y="836"/>
                </a:cubicBezTo>
                <a:cubicBezTo>
                  <a:pt x="160" y="834"/>
                  <a:pt x="158" y="833"/>
                  <a:pt x="156" y="832"/>
                </a:cubicBezTo>
                <a:cubicBezTo>
                  <a:pt x="155" y="829"/>
                  <a:pt x="154" y="827"/>
                  <a:pt x="152" y="825"/>
                </a:cubicBezTo>
                <a:cubicBezTo>
                  <a:pt x="149" y="821"/>
                  <a:pt x="146" y="817"/>
                  <a:pt x="143" y="814"/>
                </a:cubicBezTo>
                <a:cubicBezTo>
                  <a:pt x="141" y="811"/>
                  <a:pt x="139" y="810"/>
                  <a:pt x="137" y="809"/>
                </a:cubicBezTo>
                <a:cubicBezTo>
                  <a:pt x="137" y="806"/>
                  <a:pt x="135" y="804"/>
                  <a:pt x="134" y="802"/>
                </a:cubicBezTo>
                <a:cubicBezTo>
                  <a:pt x="85" y="738"/>
                  <a:pt x="54" y="670"/>
                  <a:pt x="42" y="600"/>
                </a:cubicBezTo>
                <a:cubicBezTo>
                  <a:pt x="40" y="589"/>
                  <a:pt x="29" y="582"/>
                  <a:pt x="18" y="584"/>
                </a:cubicBezTo>
                <a:cubicBezTo>
                  <a:pt x="8" y="586"/>
                  <a:pt x="0" y="596"/>
                  <a:pt x="2" y="607"/>
                </a:cubicBezTo>
                <a:cubicBezTo>
                  <a:pt x="15" y="683"/>
                  <a:pt x="49" y="757"/>
                  <a:pt x="102" y="826"/>
                </a:cubicBezTo>
                <a:cubicBezTo>
                  <a:pt x="104" y="828"/>
                  <a:pt x="106" y="830"/>
                  <a:pt x="108" y="832"/>
                </a:cubicBezTo>
                <a:cubicBezTo>
                  <a:pt x="109" y="834"/>
                  <a:pt x="110" y="836"/>
                  <a:pt x="112" y="839"/>
                </a:cubicBezTo>
                <a:cubicBezTo>
                  <a:pt x="115" y="843"/>
                  <a:pt x="118" y="847"/>
                  <a:pt x="122" y="851"/>
                </a:cubicBezTo>
                <a:cubicBezTo>
                  <a:pt x="124" y="853"/>
                  <a:pt x="126" y="855"/>
                  <a:pt x="128" y="856"/>
                </a:cubicBezTo>
                <a:cubicBezTo>
                  <a:pt x="129" y="858"/>
                  <a:pt x="130" y="861"/>
                  <a:pt x="132" y="863"/>
                </a:cubicBezTo>
                <a:cubicBezTo>
                  <a:pt x="143" y="875"/>
                  <a:pt x="155" y="888"/>
                  <a:pt x="168" y="901"/>
                </a:cubicBezTo>
                <a:cubicBezTo>
                  <a:pt x="172" y="904"/>
                  <a:pt x="177" y="906"/>
                  <a:pt x="182" y="906"/>
                </a:cubicBezTo>
                <a:cubicBezTo>
                  <a:pt x="187" y="906"/>
                  <a:pt x="192" y="904"/>
                  <a:pt x="196" y="900"/>
                </a:cubicBezTo>
                <a:cubicBezTo>
                  <a:pt x="204" y="892"/>
                  <a:pt x="204" y="880"/>
                  <a:pt x="196" y="872"/>
                </a:cubicBezTo>
                <a:close/>
                <a:moveTo>
                  <a:pt x="2338" y="795"/>
                </a:moveTo>
                <a:cubicBezTo>
                  <a:pt x="2330" y="789"/>
                  <a:pt x="2317" y="790"/>
                  <a:pt x="2310" y="799"/>
                </a:cubicBezTo>
                <a:cubicBezTo>
                  <a:pt x="2301" y="812"/>
                  <a:pt x="2290" y="825"/>
                  <a:pt x="2279" y="837"/>
                </a:cubicBezTo>
                <a:cubicBezTo>
                  <a:pt x="2277" y="839"/>
                  <a:pt x="2276" y="841"/>
                  <a:pt x="2275" y="844"/>
                </a:cubicBezTo>
                <a:cubicBezTo>
                  <a:pt x="2273" y="845"/>
                  <a:pt x="2271" y="846"/>
                  <a:pt x="2269" y="848"/>
                </a:cubicBezTo>
                <a:cubicBezTo>
                  <a:pt x="2266" y="852"/>
                  <a:pt x="2262" y="855"/>
                  <a:pt x="2259" y="859"/>
                </a:cubicBezTo>
                <a:cubicBezTo>
                  <a:pt x="2257" y="861"/>
                  <a:pt x="2256" y="863"/>
                  <a:pt x="2255" y="865"/>
                </a:cubicBezTo>
                <a:cubicBezTo>
                  <a:pt x="2253" y="866"/>
                  <a:pt x="2250" y="868"/>
                  <a:pt x="2249" y="870"/>
                </a:cubicBezTo>
                <a:cubicBezTo>
                  <a:pt x="2230" y="888"/>
                  <a:pt x="2210" y="906"/>
                  <a:pt x="2188" y="923"/>
                </a:cubicBezTo>
                <a:cubicBezTo>
                  <a:pt x="2172" y="936"/>
                  <a:pt x="2155" y="949"/>
                  <a:pt x="2137" y="961"/>
                </a:cubicBezTo>
                <a:cubicBezTo>
                  <a:pt x="2115" y="977"/>
                  <a:pt x="2091" y="992"/>
                  <a:pt x="2066" y="1006"/>
                </a:cubicBezTo>
                <a:cubicBezTo>
                  <a:pt x="2063" y="1008"/>
                  <a:pt x="2061" y="1010"/>
                  <a:pt x="2060" y="1012"/>
                </a:cubicBezTo>
                <a:cubicBezTo>
                  <a:pt x="2060" y="1012"/>
                  <a:pt x="2060" y="1012"/>
                  <a:pt x="2060" y="1012"/>
                </a:cubicBezTo>
                <a:cubicBezTo>
                  <a:pt x="2055" y="1019"/>
                  <a:pt x="2055" y="1027"/>
                  <a:pt x="2059" y="1034"/>
                </a:cubicBezTo>
                <a:cubicBezTo>
                  <a:pt x="2062" y="1040"/>
                  <a:pt x="2069" y="1044"/>
                  <a:pt x="2076" y="1044"/>
                </a:cubicBezTo>
                <a:cubicBezTo>
                  <a:pt x="2079" y="1044"/>
                  <a:pt x="2083" y="1043"/>
                  <a:pt x="2086" y="1041"/>
                </a:cubicBezTo>
                <a:cubicBezTo>
                  <a:pt x="2137" y="1011"/>
                  <a:pt x="2184" y="979"/>
                  <a:pt x="2225" y="944"/>
                </a:cubicBezTo>
                <a:cubicBezTo>
                  <a:pt x="2243" y="929"/>
                  <a:pt x="2261" y="914"/>
                  <a:pt x="2277" y="898"/>
                </a:cubicBezTo>
                <a:cubicBezTo>
                  <a:pt x="2279" y="896"/>
                  <a:pt x="2280" y="894"/>
                  <a:pt x="2281" y="891"/>
                </a:cubicBezTo>
                <a:cubicBezTo>
                  <a:pt x="2284" y="890"/>
                  <a:pt x="2286" y="889"/>
                  <a:pt x="2288" y="887"/>
                </a:cubicBezTo>
                <a:cubicBezTo>
                  <a:pt x="2291" y="883"/>
                  <a:pt x="2295" y="879"/>
                  <a:pt x="2298" y="875"/>
                </a:cubicBezTo>
                <a:cubicBezTo>
                  <a:pt x="2300" y="873"/>
                  <a:pt x="2302" y="871"/>
                  <a:pt x="2303" y="869"/>
                </a:cubicBezTo>
                <a:cubicBezTo>
                  <a:pt x="2305" y="868"/>
                  <a:pt x="2307" y="866"/>
                  <a:pt x="2309" y="864"/>
                </a:cubicBezTo>
                <a:cubicBezTo>
                  <a:pt x="2321" y="851"/>
                  <a:pt x="2332" y="837"/>
                  <a:pt x="2342" y="823"/>
                </a:cubicBezTo>
                <a:cubicBezTo>
                  <a:pt x="2349" y="814"/>
                  <a:pt x="2347" y="802"/>
                  <a:pt x="2338" y="795"/>
                </a:cubicBezTo>
                <a:close/>
                <a:moveTo>
                  <a:pt x="588" y="1104"/>
                </a:moveTo>
                <a:cubicBezTo>
                  <a:pt x="572" y="1099"/>
                  <a:pt x="557" y="1093"/>
                  <a:pt x="541" y="1086"/>
                </a:cubicBezTo>
                <a:cubicBezTo>
                  <a:pt x="539" y="1085"/>
                  <a:pt x="536" y="1085"/>
                  <a:pt x="534" y="1085"/>
                </a:cubicBezTo>
                <a:cubicBezTo>
                  <a:pt x="534" y="1085"/>
                  <a:pt x="534" y="1085"/>
                  <a:pt x="534" y="1085"/>
                </a:cubicBezTo>
                <a:cubicBezTo>
                  <a:pt x="532" y="1083"/>
                  <a:pt x="530" y="1082"/>
                  <a:pt x="527" y="1081"/>
                </a:cubicBezTo>
                <a:cubicBezTo>
                  <a:pt x="523" y="1079"/>
                  <a:pt x="518" y="1077"/>
                  <a:pt x="513" y="1075"/>
                </a:cubicBezTo>
                <a:cubicBezTo>
                  <a:pt x="511" y="1074"/>
                  <a:pt x="509" y="1073"/>
                  <a:pt x="506" y="1073"/>
                </a:cubicBezTo>
                <a:cubicBezTo>
                  <a:pt x="504" y="1071"/>
                  <a:pt x="502" y="1070"/>
                  <a:pt x="500" y="1069"/>
                </a:cubicBezTo>
                <a:cubicBezTo>
                  <a:pt x="457" y="1050"/>
                  <a:pt x="417" y="1030"/>
                  <a:pt x="379" y="1008"/>
                </a:cubicBezTo>
                <a:cubicBezTo>
                  <a:pt x="351" y="992"/>
                  <a:pt x="324" y="975"/>
                  <a:pt x="299" y="957"/>
                </a:cubicBezTo>
                <a:cubicBezTo>
                  <a:pt x="290" y="951"/>
                  <a:pt x="278" y="953"/>
                  <a:pt x="271" y="962"/>
                </a:cubicBezTo>
                <a:cubicBezTo>
                  <a:pt x="265" y="971"/>
                  <a:pt x="267" y="984"/>
                  <a:pt x="276" y="990"/>
                </a:cubicBezTo>
                <a:cubicBezTo>
                  <a:pt x="302" y="1008"/>
                  <a:pt x="330" y="1026"/>
                  <a:pt x="359" y="1043"/>
                </a:cubicBezTo>
                <a:cubicBezTo>
                  <a:pt x="398" y="1065"/>
                  <a:pt x="440" y="1086"/>
                  <a:pt x="484" y="1106"/>
                </a:cubicBezTo>
                <a:cubicBezTo>
                  <a:pt x="486" y="1107"/>
                  <a:pt x="489" y="1107"/>
                  <a:pt x="491" y="1107"/>
                </a:cubicBezTo>
                <a:cubicBezTo>
                  <a:pt x="493" y="1109"/>
                  <a:pt x="495" y="1111"/>
                  <a:pt x="498" y="1112"/>
                </a:cubicBezTo>
                <a:cubicBezTo>
                  <a:pt x="503" y="1114"/>
                  <a:pt x="507" y="1116"/>
                  <a:pt x="512" y="1118"/>
                </a:cubicBezTo>
                <a:cubicBezTo>
                  <a:pt x="515" y="1119"/>
                  <a:pt x="517" y="1119"/>
                  <a:pt x="520" y="1119"/>
                </a:cubicBezTo>
                <a:cubicBezTo>
                  <a:pt x="522" y="1121"/>
                  <a:pt x="524" y="1123"/>
                  <a:pt x="526" y="1124"/>
                </a:cubicBezTo>
                <a:cubicBezTo>
                  <a:pt x="542" y="1130"/>
                  <a:pt x="558" y="1136"/>
                  <a:pt x="575" y="1142"/>
                </a:cubicBezTo>
                <a:cubicBezTo>
                  <a:pt x="577" y="1143"/>
                  <a:pt x="579" y="1143"/>
                  <a:pt x="581" y="1143"/>
                </a:cubicBezTo>
                <a:cubicBezTo>
                  <a:pt x="590" y="1143"/>
                  <a:pt x="597" y="1138"/>
                  <a:pt x="600" y="1130"/>
                </a:cubicBezTo>
                <a:cubicBezTo>
                  <a:pt x="604" y="1120"/>
                  <a:pt x="599" y="1108"/>
                  <a:pt x="588" y="1104"/>
                </a:cubicBezTo>
                <a:close/>
                <a:moveTo>
                  <a:pt x="1972" y="1078"/>
                </a:moveTo>
                <a:cubicBezTo>
                  <a:pt x="1970" y="1073"/>
                  <a:pt x="1967" y="1070"/>
                  <a:pt x="1963" y="1068"/>
                </a:cubicBezTo>
                <a:cubicBezTo>
                  <a:pt x="1963" y="1068"/>
                  <a:pt x="1963" y="1068"/>
                  <a:pt x="1963" y="1068"/>
                </a:cubicBezTo>
                <a:cubicBezTo>
                  <a:pt x="1958" y="1065"/>
                  <a:pt x="1951" y="1065"/>
                  <a:pt x="1946" y="1068"/>
                </a:cubicBezTo>
                <a:cubicBezTo>
                  <a:pt x="1930" y="1074"/>
                  <a:pt x="1915" y="1081"/>
                  <a:pt x="1899" y="1087"/>
                </a:cubicBezTo>
                <a:cubicBezTo>
                  <a:pt x="1897" y="1088"/>
                  <a:pt x="1895" y="1089"/>
                  <a:pt x="1893" y="1091"/>
                </a:cubicBezTo>
                <a:cubicBezTo>
                  <a:pt x="1890" y="1091"/>
                  <a:pt x="1888" y="1092"/>
                  <a:pt x="1885" y="1093"/>
                </a:cubicBezTo>
                <a:cubicBezTo>
                  <a:pt x="1881" y="1094"/>
                  <a:pt x="1876" y="1096"/>
                  <a:pt x="1871" y="1098"/>
                </a:cubicBezTo>
                <a:cubicBezTo>
                  <a:pt x="1869" y="1099"/>
                  <a:pt x="1867" y="1100"/>
                  <a:pt x="1865" y="1102"/>
                </a:cubicBezTo>
                <a:cubicBezTo>
                  <a:pt x="1862" y="1102"/>
                  <a:pt x="1860" y="1102"/>
                  <a:pt x="1857" y="1103"/>
                </a:cubicBezTo>
                <a:cubicBezTo>
                  <a:pt x="1844" y="1108"/>
                  <a:pt x="1830" y="1113"/>
                  <a:pt x="1816" y="1118"/>
                </a:cubicBezTo>
                <a:cubicBezTo>
                  <a:pt x="1758" y="1137"/>
                  <a:pt x="1698" y="1153"/>
                  <a:pt x="1635" y="1166"/>
                </a:cubicBezTo>
                <a:cubicBezTo>
                  <a:pt x="1630" y="1167"/>
                  <a:pt x="1626" y="1171"/>
                  <a:pt x="1623" y="1175"/>
                </a:cubicBezTo>
                <a:cubicBezTo>
                  <a:pt x="1620" y="1179"/>
                  <a:pt x="1619" y="1185"/>
                  <a:pt x="1620" y="1190"/>
                </a:cubicBezTo>
                <a:cubicBezTo>
                  <a:pt x="1620" y="1193"/>
                  <a:pt x="1621" y="1195"/>
                  <a:pt x="1623" y="1197"/>
                </a:cubicBezTo>
                <a:cubicBezTo>
                  <a:pt x="1627" y="1203"/>
                  <a:pt x="1633" y="1206"/>
                  <a:pt x="1639" y="1206"/>
                </a:cubicBezTo>
                <a:cubicBezTo>
                  <a:pt x="1641" y="1206"/>
                  <a:pt x="1642" y="1206"/>
                  <a:pt x="1644" y="1206"/>
                </a:cubicBezTo>
                <a:cubicBezTo>
                  <a:pt x="1694" y="1195"/>
                  <a:pt x="1743" y="1182"/>
                  <a:pt x="1791" y="1168"/>
                </a:cubicBezTo>
                <a:cubicBezTo>
                  <a:pt x="1791" y="1168"/>
                  <a:pt x="1791" y="1168"/>
                  <a:pt x="1791" y="1168"/>
                </a:cubicBezTo>
                <a:cubicBezTo>
                  <a:pt x="1818" y="1159"/>
                  <a:pt x="1845" y="1150"/>
                  <a:pt x="1871" y="1141"/>
                </a:cubicBezTo>
                <a:cubicBezTo>
                  <a:pt x="1874" y="1140"/>
                  <a:pt x="1876" y="1138"/>
                  <a:pt x="1878" y="1137"/>
                </a:cubicBezTo>
                <a:cubicBezTo>
                  <a:pt x="1880" y="1137"/>
                  <a:pt x="1883" y="1136"/>
                  <a:pt x="1885" y="1135"/>
                </a:cubicBezTo>
                <a:cubicBezTo>
                  <a:pt x="1890" y="1134"/>
                  <a:pt x="1895" y="1132"/>
                  <a:pt x="1900" y="1130"/>
                </a:cubicBezTo>
                <a:cubicBezTo>
                  <a:pt x="1902" y="1129"/>
                  <a:pt x="1905" y="1127"/>
                  <a:pt x="1907" y="1126"/>
                </a:cubicBezTo>
                <a:cubicBezTo>
                  <a:pt x="1909" y="1126"/>
                  <a:pt x="1912" y="1125"/>
                  <a:pt x="1914" y="1124"/>
                </a:cubicBezTo>
                <a:cubicBezTo>
                  <a:pt x="1930" y="1118"/>
                  <a:pt x="1946" y="1111"/>
                  <a:pt x="1962" y="1104"/>
                </a:cubicBezTo>
                <a:cubicBezTo>
                  <a:pt x="1972" y="1100"/>
                  <a:pt x="1976" y="1088"/>
                  <a:pt x="1972" y="1078"/>
                </a:cubicBezTo>
                <a:close/>
                <a:moveTo>
                  <a:pt x="1039" y="1201"/>
                </a:moveTo>
                <a:cubicBezTo>
                  <a:pt x="1023" y="1200"/>
                  <a:pt x="1006" y="1198"/>
                  <a:pt x="989" y="1196"/>
                </a:cubicBezTo>
                <a:cubicBezTo>
                  <a:pt x="987" y="1196"/>
                  <a:pt x="984" y="1196"/>
                  <a:pt x="982" y="1197"/>
                </a:cubicBezTo>
                <a:cubicBezTo>
                  <a:pt x="979" y="1195"/>
                  <a:pt x="977" y="1195"/>
                  <a:pt x="974" y="1194"/>
                </a:cubicBezTo>
                <a:cubicBezTo>
                  <a:pt x="969" y="1194"/>
                  <a:pt x="964" y="1193"/>
                  <a:pt x="959" y="1192"/>
                </a:cubicBezTo>
                <a:cubicBezTo>
                  <a:pt x="957" y="1192"/>
                  <a:pt x="954" y="1192"/>
                  <a:pt x="952" y="1193"/>
                </a:cubicBezTo>
                <a:cubicBezTo>
                  <a:pt x="949" y="1192"/>
                  <a:pt x="947" y="1191"/>
                  <a:pt x="944" y="1190"/>
                </a:cubicBezTo>
                <a:cubicBezTo>
                  <a:pt x="866" y="1180"/>
                  <a:pt x="790" y="1164"/>
                  <a:pt x="717" y="1145"/>
                </a:cubicBezTo>
                <a:cubicBezTo>
                  <a:pt x="707" y="1142"/>
                  <a:pt x="696" y="1148"/>
                  <a:pt x="693" y="1159"/>
                </a:cubicBezTo>
                <a:cubicBezTo>
                  <a:pt x="690" y="1170"/>
                  <a:pt x="696" y="1181"/>
                  <a:pt x="707" y="1184"/>
                </a:cubicBezTo>
                <a:cubicBezTo>
                  <a:pt x="781" y="1203"/>
                  <a:pt x="859" y="1219"/>
                  <a:pt x="939" y="1230"/>
                </a:cubicBezTo>
                <a:cubicBezTo>
                  <a:pt x="941" y="1230"/>
                  <a:pt x="944" y="1230"/>
                  <a:pt x="947" y="1230"/>
                </a:cubicBezTo>
                <a:cubicBezTo>
                  <a:pt x="949" y="1231"/>
                  <a:pt x="951" y="1232"/>
                  <a:pt x="954" y="1232"/>
                </a:cubicBezTo>
                <a:cubicBezTo>
                  <a:pt x="959" y="1233"/>
                  <a:pt x="964" y="1233"/>
                  <a:pt x="969" y="1234"/>
                </a:cubicBezTo>
                <a:cubicBezTo>
                  <a:pt x="972" y="1234"/>
                  <a:pt x="975" y="1234"/>
                  <a:pt x="977" y="1233"/>
                </a:cubicBezTo>
                <a:cubicBezTo>
                  <a:pt x="980" y="1235"/>
                  <a:pt x="982" y="1235"/>
                  <a:pt x="985" y="1236"/>
                </a:cubicBezTo>
                <a:cubicBezTo>
                  <a:pt x="1002" y="1238"/>
                  <a:pt x="1019" y="1239"/>
                  <a:pt x="1036" y="1241"/>
                </a:cubicBezTo>
                <a:cubicBezTo>
                  <a:pt x="1036" y="1241"/>
                  <a:pt x="1037" y="1241"/>
                  <a:pt x="1038" y="1241"/>
                </a:cubicBezTo>
                <a:cubicBezTo>
                  <a:pt x="1048" y="1241"/>
                  <a:pt x="1057" y="1233"/>
                  <a:pt x="1058" y="1223"/>
                </a:cubicBezTo>
                <a:cubicBezTo>
                  <a:pt x="1059" y="1212"/>
                  <a:pt x="1050" y="1202"/>
                  <a:pt x="1039" y="1201"/>
                </a:cubicBezTo>
                <a:close/>
                <a:moveTo>
                  <a:pt x="1524" y="1207"/>
                </a:moveTo>
                <a:cubicBezTo>
                  <a:pt x="1524" y="1207"/>
                  <a:pt x="1524" y="1207"/>
                  <a:pt x="1524" y="1207"/>
                </a:cubicBezTo>
                <a:cubicBezTo>
                  <a:pt x="1523" y="1196"/>
                  <a:pt x="1512" y="1188"/>
                  <a:pt x="1501" y="1190"/>
                </a:cubicBezTo>
                <a:cubicBezTo>
                  <a:pt x="1499" y="1190"/>
                  <a:pt x="1497" y="1190"/>
                  <a:pt x="1495" y="1191"/>
                </a:cubicBezTo>
                <a:cubicBezTo>
                  <a:pt x="1481" y="1193"/>
                  <a:pt x="1466" y="1194"/>
                  <a:pt x="1452" y="1196"/>
                </a:cubicBezTo>
                <a:cubicBezTo>
                  <a:pt x="1449" y="1196"/>
                  <a:pt x="1446" y="1197"/>
                  <a:pt x="1444" y="1198"/>
                </a:cubicBezTo>
                <a:cubicBezTo>
                  <a:pt x="1442" y="1198"/>
                  <a:pt x="1439" y="1197"/>
                  <a:pt x="1437" y="1198"/>
                </a:cubicBezTo>
                <a:cubicBezTo>
                  <a:pt x="1432" y="1198"/>
                  <a:pt x="1427" y="1199"/>
                  <a:pt x="1422" y="1199"/>
                </a:cubicBezTo>
                <a:cubicBezTo>
                  <a:pt x="1419" y="1200"/>
                  <a:pt x="1416" y="1200"/>
                  <a:pt x="1414" y="1201"/>
                </a:cubicBezTo>
                <a:cubicBezTo>
                  <a:pt x="1412" y="1201"/>
                  <a:pt x="1409" y="1200"/>
                  <a:pt x="1407" y="1201"/>
                </a:cubicBezTo>
                <a:cubicBezTo>
                  <a:pt x="1400" y="1201"/>
                  <a:pt x="1393" y="1202"/>
                  <a:pt x="1386" y="1202"/>
                </a:cubicBezTo>
                <a:cubicBezTo>
                  <a:pt x="1386" y="1202"/>
                  <a:pt x="1386" y="1202"/>
                  <a:pt x="1386" y="1202"/>
                </a:cubicBezTo>
                <a:cubicBezTo>
                  <a:pt x="1347" y="1206"/>
                  <a:pt x="1308" y="1208"/>
                  <a:pt x="1269" y="1208"/>
                </a:cubicBezTo>
                <a:cubicBezTo>
                  <a:pt x="1269" y="1208"/>
                  <a:pt x="1269" y="1208"/>
                  <a:pt x="1269" y="1208"/>
                </a:cubicBezTo>
                <a:cubicBezTo>
                  <a:pt x="1253" y="1209"/>
                  <a:pt x="1237" y="1209"/>
                  <a:pt x="1221" y="1209"/>
                </a:cubicBezTo>
                <a:cubicBezTo>
                  <a:pt x="1221" y="1209"/>
                  <a:pt x="1221" y="1209"/>
                  <a:pt x="1221" y="1209"/>
                </a:cubicBezTo>
                <a:cubicBezTo>
                  <a:pt x="1206" y="1209"/>
                  <a:pt x="1190" y="1209"/>
                  <a:pt x="1175" y="1208"/>
                </a:cubicBezTo>
                <a:cubicBezTo>
                  <a:pt x="1164" y="1208"/>
                  <a:pt x="1155" y="1217"/>
                  <a:pt x="1155" y="1228"/>
                </a:cubicBezTo>
                <a:cubicBezTo>
                  <a:pt x="1154" y="1239"/>
                  <a:pt x="1163" y="1248"/>
                  <a:pt x="1174" y="1249"/>
                </a:cubicBezTo>
                <a:cubicBezTo>
                  <a:pt x="1190" y="1249"/>
                  <a:pt x="1206" y="1249"/>
                  <a:pt x="1221" y="1249"/>
                </a:cubicBezTo>
                <a:cubicBezTo>
                  <a:pt x="1221" y="1249"/>
                  <a:pt x="1221" y="1249"/>
                  <a:pt x="1221" y="1249"/>
                </a:cubicBezTo>
                <a:cubicBezTo>
                  <a:pt x="1259" y="1249"/>
                  <a:pt x="1296" y="1248"/>
                  <a:pt x="1334" y="1246"/>
                </a:cubicBezTo>
                <a:cubicBezTo>
                  <a:pt x="1334" y="1246"/>
                  <a:pt x="1334" y="1246"/>
                  <a:pt x="1334" y="1246"/>
                </a:cubicBezTo>
                <a:cubicBezTo>
                  <a:pt x="1359" y="1245"/>
                  <a:pt x="1385" y="1243"/>
                  <a:pt x="1410" y="1241"/>
                </a:cubicBezTo>
                <a:cubicBezTo>
                  <a:pt x="1413" y="1240"/>
                  <a:pt x="1415" y="1240"/>
                  <a:pt x="1418" y="1238"/>
                </a:cubicBezTo>
                <a:cubicBezTo>
                  <a:pt x="1420" y="1239"/>
                  <a:pt x="1423" y="1239"/>
                  <a:pt x="1425" y="1239"/>
                </a:cubicBezTo>
                <a:cubicBezTo>
                  <a:pt x="1431" y="1239"/>
                  <a:pt x="1436" y="1238"/>
                  <a:pt x="1441" y="1238"/>
                </a:cubicBezTo>
                <a:cubicBezTo>
                  <a:pt x="1442" y="1237"/>
                  <a:pt x="1444" y="1237"/>
                  <a:pt x="1445" y="1237"/>
                </a:cubicBezTo>
                <a:cubicBezTo>
                  <a:pt x="1446" y="1236"/>
                  <a:pt x="1447" y="1236"/>
                  <a:pt x="1448" y="1235"/>
                </a:cubicBezTo>
                <a:cubicBezTo>
                  <a:pt x="1451" y="1236"/>
                  <a:pt x="1453" y="1236"/>
                  <a:pt x="1456" y="1236"/>
                </a:cubicBezTo>
                <a:cubicBezTo>
                  <a:pt x="1473" y="1234"/>
                  <a:pt x="1490" y="1232"/>
                  <a:pt x="1507" y="1230"/>
                </a:cubicBezTo>
                <a:cubicBezTo>
                  <a:pt x="1518" y="1228"/>
                  <a:pt x="1525" y="1218"/>
                  <a:pt x="1524" y="1207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xmlns="" id="{C0AE0E78-25D3-4234-8262-6CB5D7338BD3}"/>
              </a:ext>
            </a:extLst>
          </p:cNvPr>
          <p:cNvGrpSpPr/>
          <p:nvPr/>
        </p:nvGrpSpPr>
        <p:grpSpPr>
          <a:xfrm>
            <a:off x="13631303" y="5990500"/>
            <a:ext cx="788395" cy="1102698"/>
            <a:chOff x="8913813" y="6145213"/>
            <a:chExt cx="712788" cy="996950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F9AD5E71-BE42-435B-990F-4F896A0ED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701" y="6145213"/>
              <a:ext cx="596900" cy="974725"/>
            </a:xfrm>
            <a:custGeom>
              <a:avLst/>
              <a:gdLst>
                <a:gd name="T0" fmla="*/ 174 w 216"/>
                <a:gd name="T1" fmla="*/ 339 h 353"/>
                <a:gd name="T2" fmla="*/ 42 w 216"/>
                <a:gd name="T3" fmla="*/ 263 h 353"/>
                <a:gd name="T4" fmla="*/ 0 w 216"/>
                <a:gd name="T5" fmla="*/ 183 h 353"/>
                <a:gd name="T6" fmla="*/ 0 w 216"/>
                <a:gd name="T7" fmla="*/ 45 h 353"/>
                <a:gd name="T8" fmla="*/ 42 w 216"/>
                <a:gd name="T9" fmla="*/ 13 h 353"/>
                <a:gd name="T10" fmla="*/ 174 w 216"/>
                <a:gd name="T11" fmla="*/ 90 h 353"/>
                <a:gd name="T12" fmla="*/ 216 w 216"/>
                <a:gd name="T13" fmla="*/ 170 h 353"/>
                <a:gd name="T14" fmla="*/ 216 w 216"/>
                <a:gd name="T15" fmla="*/ 308 h 353"/>
                <a:gd name="T16" fmla="*/ 174 w 216"/>
                <a:gd name="T17" fmla="*/ 33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53">
                  <a:moveTo>
                    <a:pt x="174" y="339"/>
                  </a:moveTo>
                  <a:cubicBezTo>
                    <a:pt x="42" y="263"/>
                    <a:pt x="42" y="263"/>
                    <a:pt x="42" y="263"/>
                  </a:cubicBezTo>
                  <a:cubicBezTo>
                    <a:pt x="18" y="250"/>
                    <a:pt x="0" y="214"/>
                    <a:pt x="0" y="18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18" y="0"/>
                    <a:pt x="42" y="13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97" y="103"/>
                    <a:pt x="216" y="139"/>
                    <a:pt x="216" y="170"/>
                  </a:cubicBezTo>
                  <a:cubicBezTo>
                    <a:pt x="216" y="308"/>
                    <a:pt x="216" y="308"/>
                    <a:pt x="216" y="308"/>
                  </a:cubicBezTo>
                  <a:cubicBezTo>
                    <a:pt x="216" y="339"/>
                    <a:pt x="197" y="353"/>
                    <a:pt x="174" y="339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2CF7CB07-472E-4C62-AD59-DBA961DAB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6167438"/>
              <a:ext cx="596900" cy="974725"/>
            </a:xfrm>
            <a:custGeom>
              <a:avLst/>
              <a:gdLst>
                <a:gd name="T0" fmla="*/ 174 w 216"/>
                <a:gd name="T1" fmla="*/ 340 h 353"/>
                <a:gd name="T2" fmla="*/ 42 w 216"/>
                <a:gd name="T3" fmla="*/ 264 h 353"/>
                <a:gd name="T4" fmla="*/ 0 w 216"/>
                <a:gd name="T5" fmla="*/ 183 h 353"/>
                <a:gd name="T6" fmla="*/ 0 w 216"/>
                <a:gd name="T7" fmla="*/ 46 h 353"/>
                <a:gd name="T8" fmla="*/ 42 w 216"/>
                <a:gd name="T9" fmla="*/ 14 h 353"/>
                <a:gd name="T10" fmla="*/ 174 w 216"/>
                <a:gd name="T11" fmla="*/ 90 h 353"/>
                <a:gd name="T12" fmla="*/ 216 w 216"/>
                <a:gd name="T13" fmla="*/ 170 h 353"/>
                <a:gd name="T14" fmla="*/ 216 w 216"/>
                <a:gd name="T15" fmla="*/ 308 h 353"/>
                <a:gd name="T16" fmla="*/ 174 w 216"/>
                <a:gd name="T17" fmla="*/ 3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53">
                  <a:moveTo>
                    <a:pt x="174" y="340"/>
                  </a:moveTo>
                  <a:cubicBezTo>
                    <a:pt x="42" y="264"/>
                    <a:pt x="42" y="264"/>
                    <a:pt x="42" y="264"/>
                  </a:cubicBezTo>
                  <a:cubicBezTo>
                    <a:pt x="19" y="250"/>
                    <a:pt x="0" y="214"/>
                    <a:pt x="0" y="18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5"/>
                    <a:pt x="19" y="0"/>
                    <a:pt x="42" y="14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98" y="104"/>
                    <a:pt x="216" y="140"/>
                    <a:pt x="216" y="170"/>
                  </a:cubicBezTo>
                  <a:cubicBezTo>
                    <a:pt x="216" y="308"/>
                    <a:pt x="216" y="308"/>
                    <a:pt x="216" y="308"/>
                  </a:cubicBezTo>
                  <a:cubicBezTo>
                    <a:pt x="216" y="339"/>
                    <a:pt x="198" y="353"/>
                    <a:pt x="174" y="340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D902A2E9-93D4-44BC-9C52-9AD3E64F8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6538" y="6775450"/>
              <a:ext cx="157163" cy="141288"/>
            </a:xfrm>
            <a:custGeom>
              <a:avLst/>
              <a:gdLst>
                <a:gd name="T0" fmla="*/ 47 w 57"/>
                <a:gd name="T1" fmla="*/ 48 h 51"/>
                <a:gd name="T2" fmla="*/ 10 w 57"/>
                <a:gd name="T3" fmla="*/ 27 h 51"/>
                <a:gd name="T4" fmla="*/ 0 w 57"/>
                <a:gd name="T5" fmla="*/ 9 h 51"/>
                <a:gd name="T6" fmla="*/ 10 w 57"/>
                <a:gd name="T7" fmla="*/ 3 h 51"/>
                <a:gd name="T8" fmla="*/ 47 w 57"/>
                <a:gd name="T9" fmla="*/ 25 h 51"/>
                <a:gd name="T10" fmla="*/ 57 w 57"/>
                <a:gd name="T11" fmla="*/ 42 h 51"/>
                <a:gd name="T12" fmla="*/ 47 w 57"/>
                <a:gd name="T13" fmla="*/ 48 h 51"/>
                <a:gd name="T14" fmla="*/ 10 w 57"/>
                <a:gd name="T15" fmla="*/ 11 h 51"/>
                <a:gd name="T16" fmla="*/ 6 w 57"/>
                <a:gd name="T17" fmla="*/ 13 h 51"/>
                <a:gd name="T18" fmla="*/ 10 w 57"/>
                <a:gd name="T19" fmla="*/ 20 h 51"/>
                <a:gd name="T20" fmla="*/ 47 w 57"/>
                <a:gd name="T21" fmla="*/ 41 h 51"/>
                <a:gd name="T22" fmla="*/ 51 w 57"/>
                <a:gd name="T23" fmla="*/ 39 h 51"/>
                <a:gd name="T24" fmla="*/ 47 w 57"/>
                <a:gd name="T25" fmla="*/ 32 h 51"/>
                <a:gd name="T26" fmla="*/ 10 w 57"/>
                <a:gd name="T2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1">
                  <a:moveTo>
                    <a:pt x="47" y="4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5" y="24"/>
                    <a:pt x="0" y="16"/>
                    <a:pt x="0" y="9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53" y="28"/>
                    <a:pt x="57" y="36"/>
                    <a:pt x="57" y="42"/>
                  </a:cubicBezTo>
                  <a:cubicBezTo>
                    <a:pt x="57" y="49"/>
                    <a:pt x="53" y="51"/>
                    <a:pt x="47" y="48"/>
                  </a:cubicBezTo>
                  <a:close/>
                  <a:moveTo>
                    <a:pt x="10" y="11"/>
                  </a:moveTo>
                  <a:cubicBezTo>
                    <a:pt x="8" y="9"/>
                    <a:pt x="6" y="10"/>
                    <a:pt x="6" y="13"/>
                  </a:cubicBezTo>
                  <a:cubicBezTo>
                    <a:pt x="6" y="15"/>
                    <a:pt x="8" y="18"/>
                    <a:pt x="10" y="2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6"/>
                    <a:pt x="49" y="33"/>
                    <a:pt x="47" y="32"/>
                  </a:cubicBezTo>
                  <a:lnTo>
                    <a:pt x="10" y="11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xmlns="" id="{6E90AA6C-B823-42C5-955D-9C6CFDED1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6538" y="6731000"/>
              <a:ext cx="157163" cy="141288"/>
            </a:xfrm>
            <a:custGeom>
              <a:avLst/>
              <a:gdLst>
                <a:gd name="T0" fmla="*/ 47 w 57"/>
                <a:gd name="T1" fmla="*/ 48 h 51"/>
                <a:gd name="T2" fmla="*/ 10 w 57"/>
                <a:gd name="T3" fmla="*/ 27 h 51"/>
                <a:gd name="T4" fmla="*/ 0 w 57"/>
                <a:gd name="T5" fmla="*/ 9 h 51"/>
                <a:gd name="T6" fmla="*/ 10 w 57"/>
                <a:gd name="T7" fmla="*/ 3 h 51"/>
                <a:gd name="T8" fmla="*/ 47 w 57"/>
                <a:gd name="T9" fmla="*/ 24 h 51"/>
                <a:gd name="T10" fmla="*/ 57 w 57"/>
                <a:gd name="T11" fmla="*/ 42 h 51"/>
                <a:gd name="T12" fmla="*/ 47 w 57"/>
                <a:gd name="T13" fmla="*/ 48 h 51"/>
                <a:gd name="T14" fmla="*/ 10 w 57"/>
                <a:gd name="T15" fmla="*/ 10 h 51"/>
                <a:gd name="T16" fmla="*/ 6 w 57"/>
                <a:gd name="T17" fmla="*/ 13 h 51"/>
                <a:gd name="T18" fmla="*/ 10 w 57"/>
                <a:gd name="T19" fmla="*/ 19 h 51"/>
                <a:gd name="T20" fmla="*/ 47 w 57"/>
                <a:gd name="T21" fmla="*/ 41 h 51"/>
                <a:gd name="T22" fmla="*/ 51 w 57"/>
                <a:gd name="T23" fmla="*/ 38 h 51"/>
                <a:gd name="T24" fmla="*/ 47 w 57"/>
                <a:gd name="T25" fmla="*/ 32 h 51"/>
                <a:gd name="T26" fmla="*/ 10 w 57"/>
                <a:gd name="T27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1">
                  <a:moveTo>
                    <a:pt x="47" y="4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5" y="23"/>
                    <a:pt x="0" y="15"/>
                    <a:pt x="0" y="9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3" y="28"/>
                    <a:pt x="57" y="36"/>
                    <a:pt x="57" y="42"/>
                  </a:cubicBezTo>
                  <a:cubicBezTo>
                    <a:pt x="57" y="48"/>
                    <a:pt x="53" y="51"/>
                    <a:pt x="47" y="48"/>
                  </a:cubicBezTo>
                  <a:close/>
                  <a:moveTo>
                    <a:pt x="10" y="10"/>
                  </a:moveTo>
                  <a:cubicBezTo>
                    <a:pt x="8" y="9"/>
                    <a:pt x="6" y="10"/>
                    <a:pt x="6" y="13"/>
                  </a:cubicBezTo>
                  <a:cubicBezTo>
                    <a:pt x="6" y="15"/>
                    <a:pt x="8" y="18"/>
                    <a:pt x="10" y="1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9" y="42"/>
                    <a:pt x="51" y="41"/>
                    <a:pt x="51" y="38"/>
                  </a:cubicBezTo>
                  <a:cubicBezTo>
                    <a:pt x="51" y="36"/>
                    <a:pt x="49" y="33"/>
                    <a:pt x="47" y="32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xmlns="" id="{6F0E3108-8562-409E-9A1C-AE8362227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588" y="6838950"/>
              <a:ext cx="119063" cy="96838"/>
            </a:xfrm>
            <a:custGeom>
              <a:avLst/>
              <a:gdLst>
                <a:gd name="T0" fmla="*/ 22 w 43"/>
                <a:gd name="T1" fmla="*/ 29 h 35"/>
                <a:gd name="T2" fmla="*/ 0 w 43"/>
                <a:gd name="T3" fmla="*/ 0 h 35"/>
                <a:gd name="T4" fmla="*/ 6 w 43"/>
                <a:gd name="T5" fmla="*/ 1 h 35"/>
                <a:gd name="T6" fmla="*/ 22 w 43"/>
                <a:gd name="T7" fmla="*/ 22 h 35"/>
                <a:gd name="T8" fmla="*/ 37 w 43"/>
                <a:gd name="T9" fmla="*/ 19 h 35"/>
                <a:gd name="T10" fmla="*/ 43 w 43"/>
                <a:gd name="T11" fmla="*/ 24 h 35"/>
                <a:gd name="T12" fmla="*/ 22 w 43"/>
                <a:gd name="T1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5">
                  <a:moveTo>
                    <a:pt x="22" y="29"/>
                  </a:moveTo>
                  <a:cubicBezTo>
                    <a:pt x="12" y="24"/>
                    <a:pt x="4" y="12"/>
                    <a:pt x="0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9"/>
                    <a:pt x="15" y="18"/>
                    <a:pt x="22" y="22"/>
                  </a:cubicBezTo>
                  <a:cubicBezTo>
                    <a:pt x="29" y="26"/>
                    <a:pt x="35" y="24"/>
                    <a:pt x="37" y="19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0" y="33"/>
                    <a:pt x="31" y="35"/>
                    <a:pt x="22" y="2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xmlns="" id="{EABC1B30-C2CA-4965-AC13-71910F47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5263" y="6457950"/>
              <a:ext cx="242888" cy="358775"/>
            </a:xfrm>
            <a:custGeom>
              <a:avLst/>
              <a:gdLst>
                <a:gd name="T0" fmla="*/ 27 w 88"/>
                <a:gd name="T1" fmla="*/ 107 h 130"/>
                <a:gd name="T2" fmla="*/ 21 w 88"/>
                <a:gd name="T3" fmla="*/ 103 h 130"/>
                <a:gd name="T4" fmla="*/ 14 w 88"/>
                <a:gd name="T5" fmla="*/ 86 h 130"/>
                <a:gd name="T6" fmla="*/ 0 w 88"/>
                <a:gd name="T7" fmla="*/ 40 h 130"/>
                <a:gd name="T8" fmla="*/ 44 w 88"/>
                <a:gd name="T9" fmla="*/ 14 h 130"/>
                <a:gd name="T10" fmla="*/ 88 w 88"/>
                <a:gd name="T11" fmla="*/ 90 h 130"/>
                <a:gd name="T12" fmla="*/ 73 w 88"/>
                <a:gd name="T13" fmla="*/ 120 h 130"/>
                <a:gd name="T14" fmla="*/ 73 w 88"/>
                <a:gd name="T15" fmla="*/ 120 h 130"/>
                <a:gd name="T16" fmla="*/ 67 w 88"/>
                <a:gd name="T17" fmla="*/ 130 h 130"/>
                <a:gd name="T18" fmla="*/ 61 w 88"/>
                <a:gd name="T19" fmla="*/ 126 h 130"/>
                <a:gd name="T20" fmla="*/ 69 w 88"/>
                <a:gd name="T21" fmla="*/ 112 h 130"/>
                <a:gd name="T22" fmla="*/ 69 w 88"/>
                <a:gd name="T23" fmla="*/ 113 h 130"/>
                <a:gd name="T24" fmla="*/ 69 w 88"/>
                <a:gd name="T25" fmla="*/ 112 h 130"/>
                <a:gd name="T26" fmla="*/ 82 w 88"/>
                <a:gd name="T27" fmla="*/ 87 h 130"/>
                <a:gd name="T28" fmla="*/ 44 w 88"/>
                <a:gd name="T29" fmla="*/ 21 h 130"/>
                <a:gd name="T30" fmla="*/ 6 w 88"/>
                <a:gd name="T31" fmla="*/ 43 h 130"/>
                <a:gd name="T32" fmla="*/ 19 w 88"/>
                <a:gd name="T33" fmla="*/ 83 h 130"/>
                <a:gd name="T34" fmla="*/ 27 w 88"/>
                <a:gd name="T35" fmla="*/ 10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30">
                  <a:moveTo>
                    <a:pt x="27" y="107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21" y="99"/>
                    <a:pt x="19" y="93"/>
                    <a:pt x="14" y="86"/>
                  </a:cubicBezTo>
                  <a:cubicBezTo>
                    <a:pt x="5" y="71"/>
                    <a:pt x="0" y="54"/>
                    <a:pt x="0" y="40"/>
                  </a:cubicBezTo>
                  <a:cubicBezTo>
                    <a:pt x="0" y="12"/>
                    <a:pt x="19" y="0"/>
                    <a:pt x="44" y="14"/>
                  </a:cubicBezTo>
                  <a:cubicBezTo>
                    <a:pt x="68" y="28"/>
                    <a:pt x="88" y="62"/>
                    <a:pt x="88" y="90"/>
                  </a:cubicBezTo>
                  <a:cubicBezTo>
                    <a:pt x="88" y="105"/>
                    <a:pt x="83" y="115"/>
                    <a:pt x="73" y="120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9" y="122"/>
                    <a:pt x="67" y="125"/>
                    <a:pt x="67" y="130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0"/>
                    <a:pt x="63" y="115"/>
                    <a:pt x="69" y="112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77" y="108"/>
                    <a:pt x="82" y="99"/>
                    <a:pt x="82" y="87"/>
                  </a:cubicBezTo>
                  <a:cubicBezTo>
                    <a:pt x="82" y="63"/>
                    <a:pt x="65" y="33"/>
                    <a:pt x="44" y="21"/>
                  </a:cubicBezTo>
                  <a:cubicBezTo>
                    <a:pt x="23" y="9"/>
                    <a:pt x="6" y="19"/>
                    <a:pt x="6" y="43"/>
                  </a:cubicBezTo>
                  <a:cubicBezTo>
                    <a:pt x="6" y="56"/>
                    <a:pt x="11" y="70"/>
                    <a:pt x="19" y="83"/>
                  </a:cubicBezTo>
                  <a:cubicBezTo>
                    <a:pt x="24" y="93"/>
                    <a:pt x="27" y="101"/>
                    <a:pt x="27" y="107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xmlns="" id="{4C54903F-9245-4840-81B8-6C0385168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7813" y="6630988"/>
              <a:ext cx="74613" cy="163513"/>
            </a:xfrm>
            <a:custGeom>
              <a:avLst/>
              <a:gdLst>
                <a:gd name="T0" fmla="*/ 22 w 27"/>
                <a:gd name="T1" fmla="*/ 59 h 59"/>
                <a:gd name="T2" fmla="*/ 16 w 27"/>
                <a:gd name="T3" fmla="*/ 54 h 59"/>
                <a:gd name="T4" fmla="*/ 20 w 27"/>
                <a:gd name="T5" fmla="*/ 22 h 59"/>
                <a:gd name="T6" fmla="*/ 19 w 27"/>
                <a:gd name="T7" fmla="*/ 22 h 59"/>
                <a:gd name="T8" fmla="*/ 13 w 27"/>
                <a:gd name="T9" fmla="*/ 16 h 59"/>
                <a:gd name="T10" fmla="*/ 10 w 27"/>
                <a:gd name="T11" fmla="*/ 16 h 59"/>
                <a:gd name="T12" fmla="*/ 7 w 27"/>
                <a:gd name="T13" fmla="*/ 14 h 59"/>
                <a:gd name="T14" fmla="*/ 11 w 27"/>
                <a:gd name="T15" fmla="*/ 52 h 59"/>
                <a:gd name="T16" fmla="*/ 5 w 27"/>
                <a:gd name="T17" fmla="*/ 49 h 59"/>
                <a:gd name="T18" fmla="*/ 0 w 27"/>
                <a:gd name="T19" fmla="*/ 3 h 59"/>
                <a:gd name="T20" fmla="*/ 2 w 27"/>
                <a:gd name="T21" fmla="*/ 0 h 59"/>
                <a:gd name="T22" fmla="*/ 6 w 27"/>
                <a:gd name="T23" fmla="*/ 4 h 59"/>
                <a:gd name="T24" fmla="*/ 9 w 27"/>
                <a:gd name="T25" fmla="*/ 8 h 59"/>
                <a:gd name="T26" fmla="*/ 11 w 27"/>
                <a:gd name="T27" fmla="*/ 8 h 59"/>
                <a:gd name="T28" fmla="*/ 14 w 27"/>
                <a:gd name="T29" fmla="*/ 7 h 59"/>
                <a:gd name="T30" fmla="*/ 17 w 27"/>
                <a:gd name="T31" fmla="*/ 11 h 59"/>
                <a:gd name="T32" fmla="*/ 18 w 27"/>
                <a:gd name="T33" fmla="*/ 14 h 59"/>
                <a:gd name="T34" fmla="*/ 22 w 27"/>
                <a:gd name="T35" fmla="*/ 13 h 59"/>
                <a:gd name="T36" fmla="*/ 25 w 27"/>
                <a:gd name="T37" fmla="*/ 14 h 59"/>
                <a:gd name="T38" fmla="*/ 27 w 27"/>
                <a:gd name="T39" fmla="*/ 19 h 59"/>
                <a:gd name="T40" fmla="*/ 22 w 27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59">
                  <a:moveTo>
                    <a:pt x="22" y="59"/>
                  </a:moveTo>
                  <a:cubicBezTo>
                    <a:pt x="16" y="54"/>
                    <a:pt x="16" y="54"/>
                    <a:pt x="16" y="5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1"/>
                    <a:pt x="15" y="19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7" y="1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1"/>
                    <a:pt x="5" y="2"/>
                    <a:pt x="6" y="4"/>
                  </a:cubicBezTo>
                  <a:cubicBezTo>
                    <a:pt x="6" y="4"/>
                    <a:pt x="7" y="7"/>
                    <a:pt x="9" y="8"/>
                  </a:cubicBezTo>
                  <a:cubicBezTo>
                    <a:pt x="10" y="9"/>
                    <a:pt x="11" y="8"/>
                    <a:pt x="11" y="8"/>
                  </a:cubicBezTo>
                  <a:cubicBezTo>
                    <a:pt x="11" y="6"/>
                    <a:pt x="12" y="6"/>
                    <a:pt x="14" y="7"/>
                  </a:cubicBezTo>
                  <a:cubicBezTo>
                    <a:pt x="15" y="8"/>
                    <a:pt x="16" y="9"/>
                    <a:pt x="17" y="11"/>
                  </a:cubicBezTo>
                  <a:cubicBezTo>
                    <a:pt x="17" y="12"/>
                    <a:pt x="18" y="14"/>
                    <a:pt x="18" y="14"/>
                  </a:cubicBezTo>
                  <a:cubicBezTo>
                    <a:pt x="20" y="14"/>
                    <a:pt x="21" y="13"/>
                    <a:pt x="22" y="13"/>
                  </a:cubicBezTo>
                  <a:cubicBezTo>
                    <a:pt x="22" y="12"/>
                    <a:pt x="24" y="13"/>
                    <a:pt x="25" y="14"/>
                  </a:cubicBezTo>
                  <a:cubicBezTo>
                    <a:pt x="27" y="15"/>
                    <a:pt x="27" y="17"/>
                    <a:pt x="27" y="19"/>
                  </a:cubicBezTo>
                  <a:lnTo>
                    <a:pt x="22" y="59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CA67B73D-0B41-4A45-A24B-2F3F8C03A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2263" y="6545263"/>
              <a:ext cx="74613" cy="111125"/>
            </a:xfrm>
            <a:custGeom>
              <a:avLst/>
              <a:gdLst>
                <a:gd name="T0" fmla="*/ 23 w 27"/>
                <a:gd name="T1" fmla="*/ 39 h 40"/>
                <a:gd name="T2" fmla="*/ 20 w 27"/>
                <a:gd name="T3" fmla="*/ 35 h 40"/>
                <a:gd name="T4" fmla="*/ 2 w 27"/>
                <a:gd name="T5" fmla="*/ 8 h 40"/>
                <a:gd name="T6" fmla="*/ 0 w 27"/>
                <a:gd name="T7" fmla="*/ 2 h 40"/>
                <a:gd name="T8" fmla="*/ 4 w 27"/>
                <a:gd name="T9" fmla="*/ 2 h 40"/>
                <a:gd name="T10" fmla="*/ 26 w 27"/>
                <a:gd name="T11" fmla="*/ 37 h 40"/>
                <a:gd name="T12" fmla="*/ 24 w 27"/>
                <a:gd name="T13" fmla="*/ 40 h 40"/>
                <a:gd name="T14" fmla="*/ 23 w 27"/>
                <a:gd name="T1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0">
                  <a:moveTo>
                    <a:pt x="23" y="39"/>
                  </a:moveTo>
                  <a:cubicBezTo>
                    <a:pt x="22" y="39"/>
                    <a:pt x="21" y="37"/>
                    <a:pt x="20" y="35"/>
                  </a:cubicBezTo>
                  <a:cubicBezTo>
                    <a:pt x="18" y="25"/>
                    <a:pt x="12" y="16"/>
                    <a:pt x="2" y="8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1" y="0"/>
                    <a:pt x="2" y="0"/>
                    <a:pt x="4" y="2"/>
                  </a:cubicBezTo>
                  <a:cubicBezTo>
                    <a:pt x="16" y="12"/>
                    <a:pt x="23" y="24"/>
                    <a:pt x="26" y="37"/>
                  </a:cubicBezTo>
                  <a:cubicBezTo>
                    <a:pt x="27" y="39"/>
                    <a:pt x="26" y="40"/>
                    <a:pt x="24" y="40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xmlns="" id="{A2D4DBE2-3C20-43C2-B51B-B3B89CBFD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6" y="6521450"/>
              <a:ext cx="68263" cy="57150"/>
            </a:xfrm>
            <a:custGeom>
              <a:avLst/>
              <a:gdLst>
                <a:gd name="T0" fmla="*/ 22 w 25"/>
                <a:gd name="T1" fmla="*/ 20 h 21"/>
                <a:gd name="T2" fmla="*/ 3 w 25"/>
                <a:gd name="T3" fmla="*/ 9 h 21"/>
                <a:gd name="T4" fmla="*/ 0 w 25"/>
                <a:gd name="T5" fmla="*/ 3 h 21"/>
                <a:gd name="T6" fmla="*/ 3 w 25"/>
                <a:gd name="T7" fmla="*/ 1 h 21"/>
                <a:gd name="T8" fmla="*/ 22 w 25"/>
                <a:gd name="T9" fmla="*/ 12 h 21"/>
                <a:gd name="T10" fmla="*/ 25 w 25"/>
                <a:gd name="T11" fmla="*/ 18 h 21"/>
                <a:gd name="T12" fmla="*/ 22 w 25"/>
                <a:gd name="T1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22" y="2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5" y="16"/>
                    <a:pt x="25" y="18"/>
                  </a:cubicBezTo>
                  <a:cubicBezTo>
                    <a:pt x="25" y="20"/>
                    <a:pt x="24" y="21"/>
                    <a:pt x="22" y="20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1E395409-9E95-440B-B4E6-87E03D8CD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76" y="6727825"/>
              <a:ext cx="68263" cy="55563"/>
            </a:xfrm>
            <a:custGeom>
              <a:avLst/>
              <a:gdLst>
                <a:gd name="T0" fmla="*/ 22 w 25"/>
                <a:gd name="T1" fmla="*/ 19 h 20"/>
                <a:gd name="T2" fmla="*/ 3 w 25"/>
                <a:gd name="T3" fmla="*/ 8 h 20"/>
                <a:gd name="T4" fmla="*/ 0 w 25"/>
                <a:gd name="T5" fmla="*/ 3 h 20"/>
                <a:gd name="T6" fmla="*/ 3 w 25"/>
                <a:gd name="T7" fmla="*/ 1 h 20"/>
                <a:gd name="T8" fmla="*/ 22 w 25"/>
                <a:gd name="T9" fmla="*/ 12 h 20"/>
                <a:gd name="T10" fmla="*/ 25 w 25"/>
                <a:gd name="T11" fmla="*/ 17 h 20"/>
                <a:gd name="T12" fmla="*/ 22 w 25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0">
                  <a:moveTo>
                    <a:pt x="22" y="1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5" y="15"/>
                    <a:pt x="25" y="17"/>
                  </a:cubicBezTo>
                  <a:cubicBezTo>
                    <a:pt x="25" y="19"/>
                    <a:pt x="24" y="20"/>
                    <a:pt x="22" y="1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xmlns="" id="{F6396994-7D56-41B7-8F96-58E974FDE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2751" y="6543675"/>
              <a:ext cx="80963" cy="57150"/>
            </a:xfrm>
            <a:custGeom>
              <a:avLst/>
              <a:gdLst>
                <a:gd name="T0" fmla="*/ 4 w 29"/>
                <a:gd name="T1" fmla="*/ 21 h 21"/>
                <a:gd name="T2" fmla="*/ 1 w 29"/>
                <a:gd name="T3" fmla="*/ 19 h 21"/>
                <a:gd name="T4" fmla="*/ 1 w 29"/>
                <a:gd name="T5" fmla="*/ 13 h 21"/>
                <a:gd name="T6" fmla="*/ 24 w 29"/>
                <a:gd name="T7" fmla="*/ 1 h 21"/>
                <a:gd name="T8" fmla="*/ 28 w 29"/>
                <a:gd name="T9" fmla="*/ 3 h 21"/>
                <a:gd name="T10" fmla="*/ 28 w 29"/>
                <a:gd name="T11" fmla="*/ 8 h 21"/>
                <a:gd name="T12" fmla="*/ 6 w 29"/>
                <a:gd name="T13" fmla="*/ 21 h 21"/>
                <a:gd name="T14" fmla="*/ 4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4" y="21"/>
                  </a:moveTo>
                  <a:cubicBezTo>
                    <a:pt x="3" y="20"/>
                    <a:pt x="2" y="20"/>
                    <a:pt x="1" y="19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0"/>
                    <a:pt x="27" y="1"/>
                    <a:pt x="28" y="3"/>
                  </a:cubicBezTo>
                  <a:cubicBezTo>
                    <a:pt x="29" y="5"/>
                    <a:pt x="29" y="8"/>
                    <a:pt x="28" y="8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4" y="21"/>
                    <a:pt x="4" y="2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xmlns="" id="{F1433CEB-A090-4F11-A89F-199F6BE02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6" y="6405563"/>
              <a:ext cx="17463" cy="84138"/>
            </a:xfrm>
            <a:custGeom>
              <a:avLst/>
              <a:gdLst>
                <a:gd name="T0" fmla="*/ 3 w 6"/>
                <a:gd name="T1" fmla="*/ 30 h 31"/>
                <a:gd name="T2" fmla="*/ 0 w 6"/>
                <a:gd name="T3" fmla="*/ 24 h 31"/>
                <a:gd name="T4" fmla="*/ 0 w 6"/>
                <a:gd name="T5" fmla="*/ 2 h 31"/>
                <a:gd name="T6" fmla="*/ 3 w 6"/>
                <a:gd name="T7" fmla="*/ 1 h 31"/>
                <a:gd name="T8" fmla="*/ 6 w 6"/>
                <a:gd name="T9" fmla="*/ 6 h 31"/>
                <a:gd name="T10" fmla="*/ 6 w 6"/>
                <a:gd name="T11" fmla="*/ 28 h 31"/>
                <a:gd name="T12" fmla="*/ 3 w 6"/>
                <a:gd name="T13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1">
                  <a:moveTo>
                    <a:pt x="3" y="30"/>
                  </a:moveTo>
                  <a:cubicBezTo>
                    <a:pt x="1" y="29"/>
                    <a:pt x="0" y="26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6" y="6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30"/>
                    <a:pt x="4" y="31"/>
                    <a:pt x="3" y="30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xmlns="" id="{0E3B5FF2-0D38-4FCA-8BF3-EFAC39A80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526" y="6350000"/>
              <a:ext cx="80963" cy="130175"/>
            </a:xfrm>
            <a:custGeom>
              <a:avLst/>
              <a:gdLst>
                <a:gd name="T0" fmla="*/ 26 w 29"/>
                <a:gd name="T1" fmla="*/ 46 h 47"/>
                <a:gd name="T2" fmla="*/ 24 w 29"/>
                <a:gd name="T3" fmla="*/ 44 h 47"/>
                <a:gd name="T4" fmla="*/ 2 w 29"/>
                <a:gd name="T5" fmla="*/ 5 h 47"/>
                <a:gd name="T6" fmla="*/ 2 w 29"/>
                <a:gd name="T7" fmla="*/ 0 h 47"/>
                <a:gd name="T8" fmla="*/ 6 w 29"/>
                <a:gd name="T9" fmla="*/ 3 h 47"/>
                <a:gd name="T10" fmla="*/ 28 w 29"/>
                <a:gd name="T11" fmla="*/ 41 h 47"/>
                <a:gd name="T12" fmla="*/ 28 w 29"/>
                <a:gd name="T13" fmla="*/ 46 h 47"/>
                <a:gd name="T14" fmla="*/ 26 w 29"/>
                <a:gd name="T15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7">
                  <a:moveTo>
                    <a:pt x="26" y="46"/>
                  </a:moveTo>
                  <a:cubicBezTo>
                    <a:pt x="25" y="46"/>
                    <a:pt x="24" y="45"/>
                    <a:pt x="24" y="4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3"/>
                    <a:pt x="29" y="46"/>
                    <a:pt x="28" y="46"/>
                  </a:cubicBezTo>
                  <a:cubicBezTo>
                    <a:pt x="28" y="47"/>
                    <a:pt x="27" y="46"/>
                    <a:pt x="26" y="46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xmlns="" id="{37B78FF0-25B1-4452-98D8-CC3DDF362462}"/>
              </a:ext>
            </a:extLst>
          </p:cNvPr>
          <p:cNvGrpSpPr/>
          <p:nvPr/>
        </p:nvGrpSpPr>
        <p:grpSpPr>
          <a:xfrm>
            <a:off x="20535457" y="4877266"/>
            <a:ext cx="881457" cy="1320428"/>
            <a:chOff x="15155863" y="5138738"/>
            <a:chExt cx="796926" cy="1193800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xmlns="" id="{FCB5DC2E-31BF-4F32-B41A-2B2D19F23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4926" y="5138738"/>
              <a:ext cx="677863" cy="1111250"/>
            </a:xfrm>
            <a:custGeom>
              <a:avLst/>
              <a:gdLst>
                <a:gd name="T0" fmla="*/ 198 w 246"/>
                <a:gd name="T1" fmla="*/ 387 h 402"/>
                <a:gd name="T2" fmla="*/ 47 w 246"/>
                <a:gd name="T3" fmla="*/ 300 h 402"/>
                <a:gd name="T4" fmla="*/ 0 w 246"/>
                <a:gd name="T5" fmla="*/ 208 h 402"/>
                <a:gd name="T6" fmla="*/ 0 w 246"/>
                <a:gd name="T7" fmla="*/ 51 h 402"/>
                <a:gd name="T8" fmla="*/ 47 w 246"/>
                <a:gd name="T9" fmla="*/ 15 h 402"/>
                <a:gd name="T10" fmla="*/ 198 w 246"/>
                <a:gd name="T11" fmla="*/ 102 h 402"/>
                <a:gd name="T12" fmla="*/ 246 w 246"/>
                <a:gd name="T13" fmla="*/ 194 h 402"/>
                <a:gd name="T14" fmla="*/ 246 w 246"/>
                <a:gd name="T15" fmla="*/ 350 h 402"/>
                <a:gd name="T16" fmla="*/ 198 w 246"/>
                <a:gd name="T17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02">
                  <a:moveTo>
                    <a:pt x="198" y="387"/>
                  </a:moveTo>
                  <a:cubicBezTo>
                    <a:pt x="47" y="300"/>
                    <a:pt x="47" y="300"/>
                    <a:pt x="47" y="300"/>
                  </a:cubicBezTo>
                  <a:cubicBezTo>
                    <a:pt x="21" y="284"/>
                    <a:pt x="0" y="243"/>
                    <a:pt x="0" y="20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6"/>
                    <a:pt x="21" y="0"/>
                    <a:pt x="47" y="15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225" y="117"/>
                    <a:pt x="246" y="158"/>
                    <a:pt x="246" y="194"/>
                  </a:cubicBezTo>
                  <a:cubicBezTo>
                    <a:pt x="246" y="350"/>
                    <a:pt x="246" y="350"/>
                    <a:pt x="246" y="350"/>
                  </a:cubicBezTo>
                  <a:cubicBezTo>
                    <a:pt x="246" y="386"/>
                    <a:pt x="225" y="402"/>
                    <a:pt x="198" y="387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xmlns="" id="{326999B6-58FB-4CEE-BFA2-44BB821BE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2413" y="5383213"/>
              <a:ext cx="220663" cy="198438"/>
            </a:xfrm>
            <a:custGeom>
              <a:avLst/>
              <a:gdLst>
                <a:gd name="T0" fmla="*/ 78 w 80"/>
                <a:gd name="T1" fmla="*/ 71 h 72"/>
                <a:gd name="T2" fmla="*/ 76 w 80"/>
                <a:gd name="T3" fmla="*/ 68 h 72"/>
                <a:gd name="T4" fmla="*/ 76 w 80"/>
                <a:gd name="T5" fmla="*/ 64 h 72"/>
                <a:gd name="T6" fmla="*/ 58 w 80"/>
                <a:gd name="T7" fmla="*/ 33 h 72"/>
                <a:gd name="T8" fmla="*/ 23 w 80"/>
                <a:gd name="T9" fmla="*/ 13 h 72"/>
                <a:gd name="T10" fmla="*/ 5 w 80"/>
                <a:gd name="T11" fmla="*/ 23 h 72"/>
                <a:gd name="T12" fmla="*/ 5 w 80"/>
                <a:gd name="T13" fmla="*/ 26 h 72"/>
                <a:gd name="T14" fmla="*/ 2 w 80"/>
                <a:gd name="T15" fmla="*/ 28 h 72"/>
                <a:gd name="T16" fmla="*/ 0 w 80"/>
                <a:gd name="T17" fmla="*/ 24 h 72"/>
                <a:gd name="T18" fmla="*/ 0 w 80"/>
                <a:gd name="T19" fmla="*/ 21 h 72"/>
                <a:gd name="T20" fmla="*/ 23 w 80"/>
                <a:gd name="T21" fmla="*/ 8 h 72"/>
                <a:gd name="T22" fmla="*/ 58 w 80"/>
                <a:gd name="T23" fmla="*/ 28 h 72"/>
                <a:gd name="T24" fmla="*/ 80 w 80"/>
                <a:gd name="T25" fmla="*/ 67 h 72"/>
                <a:gd name="T26" fmla="*/ 80 w 80"/>
                <a:gd name="T27" fmla="*/ 70 h 72"/>
                <a:gd name="T28" fmla="*/ 78 w 80"/>
                <a:gd name="T2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72">
                  <a:moveTo>
                    <a:pt x="78" y="71"/>
                  </a:moveTo>
                  <a:cubicBezTo>
                    <a:pt x="77" y="71"/>
                    <a:pt x="76" y="69"/>
                    <a:pt x="76" y="68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53"/>
                    <a:pt x="68" y="38"/>
                    <a:pt x="58" y="3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3" y="7"/>
                    <a:pt x="5" y="12"/>
                    <a:pt x="5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8"/>
                    <a:pt x="4" y="28"/>
                    <a:pt x="2" y="28"/>
                  </a:cubicBezTo>
                  <a:cubicBezTo>
                    <a:pt x="1" y="27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6"/>
                    <a:pt x="10" y="0"/>
                    <a:pt x="23" y="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0" y="35"/>
                    <a:pt x="80" y="52"/>
                    <a:pt x="80" y="67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2"/>
                    <a:pt x="79" y="72"/>
                    <a:pt x="78" y="7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xmlns="" id="{F03EC504-7530-41BA-877F-30DF703AA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1" y="5429250"/>
              <a:ext cx="157163" cy="133350"/>
            </a:xfrm>
            <a:custGeom>
              <a:avLst/>
              <a:gdLst>
                <a:gd name="T0" fmla="*/ 55 w 57"/>
                <a:gd name="T1" fmla="*/ 48 h 48"/>
                <a:gd name="T2" fmla="*/ 52 w 57"/>
                <a:gd name="T3" fmla="*/ 44 h 48"/>
                <a:gd name="T4" fmla="*/ 52 w 57"/>
                <a:gd name="T5" fmla="*/ 41 h 48"/>
                <a:gd name="T6" fmla="*/ 45 w 57"/>
                <a:gd name="T7" fmla="*/ 29 h 48"/>
                <a:gd name="T8" fmla="*/ 11 w 57"/>
                <a:gd name="T9" fmla="*/ 9 h 48"/>
                <a:gd name="T10" fmla="*/ 4 w 57"/>
                <a:gd name="T11" fmla="*/ 13 h 48"/>
                <a:gd name="T12" fmla="*/ 4 w 57"/>
                <a:gd name="T13" fmla="*/ 16 h 48"/>
                <a:gd name="T14" fmla="*/ 2 w 57"/>
                <a:gd name="T15" fmla="*/ 17 h 48"/>
                <a:gd name="T16" fmla="*/ 0 w 57"/>
                <a:gd name="T17" fmla="*/ 14 h 48"/>
                <a:gd name="T18" fmla="*/ 0 w 57"/>
                <a:gd name="T19" fmla="*/ 11 h 48"/>
                <a:gd name="T20" fmla="*/ 11 w 57"/>
                <a:gd name="T21" fmla="*/ 4 h 48"/>
                <a:gd name="T22" fmla="*/ 45 w 57"/>
                <a:gd name="T23" fmla="*/ 24 h 48"/>
                <a:gd name="T24" fmla="*/ 57 w 57"/>
                <a:gd name="T25" fmla="*/ 44 h 48"/>
                <a:gd name="T26" fmla="*/ 57 w 57"/>
                <a:gd name="T27" fmla="*/ 46 h 48"/>
                <a:gd name="T28" fmla="*/ 55 w 57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48">
                  <a:moveTo>
                    <a:pt x="55" y="48"/>
                  </a:moveTo>
                  <a:cubicBezTo>
                    <a:pt x="53" y="47"/>
                    <a:pt x="52" y="45"/>
                    <a:pt x="52" y="44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7"/>
                    <a:pt x="49" y="31"/>
                    <a:pt x="45" y="2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7" y="7"/>
                    <a:pt x="4" y="9"/>
                    <a:pt x="4" y="1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3" y="18"/>
                    <a:pt x="2" y="17"/>
                  </a:cubicBezTo>
                  <a:cubicBezTo>
                    <a:pt x="1" y="17"/>
                    <a:pt x="0" y="15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52" y="27"/>
                    <a:pt x="57" y="36"/>
                    <a:pt x="57" y="44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8"/>
                    <a:pt x="56" y="48"/>
                    <a:pt x="55" y="48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F1501933-E8EC-43E2-A1E5-63C5FAFA0C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67013" y="5432425"/>
              <a:ext cx="93663" cy="82550"/>
            </a:xfrm>
            <a:custGeom>
              <a:avLst/>
              <a:gdLst>
                <a:gd name="T0" fmla="*/ 27 w 34"/>
                <a:gd name="T1" fmla="*/ 28 h 30"/>
                <a:gd name="T2" fmla="*/ 6 w 34"/>
                <a:gd name="T3" fmla="*/ 16 h 30"/>
                <a:gd name="T4" fmla="*/ 0 w 34"/>
                <a:gd name="T5" fmla="*/ 5 h 30"/>
                <a:gd name="T6" fmla="*/ 6 w 34"/>
                <a:gd name="T7" fmla="*/ 2 h 30"/>
                <a:gd name="T8" fmla="*/ 27 w 34"/>
                <a:gd name="T9" fmla="*/ 14 h 30"/>
                <a:gd name="T10" fmla="*/ 34 w 34"/>
                <a:gd name="T11" fmla="*/ 25 h 30"/>
                <a:gd name="T12" fmla="*/ 27 w 34"/>
                <a:gd name="T13" fmla="*/ 28 h 30"/>
                <a:gd name="T14" fmla="*/ 6 w 34"/>
                <a:gd name="T15" fmla="*/ 7 h 30"/>
                <a:gd name="T16" fmla="*/ 4 w 34"/>
                <a:gd name="T17" fmla="*/ 8 h 30"/>
                <a:gd name="T18" fmla="*/ 6 w 34"/>
                <a:gd name="T19" fmla="*/ 11 h 30"/>
                <a:gd name="T20" fmla="*/ 27 w 34"/>
                <a:gd name="T21" fmla="*/ 23 h 30"/>
                <a:gd name="T22" fmla="*/ 29 w 34"/>
                <a:gd name="T23" fmla="*/ 22 h 30"/>
                <a:gd name="T24" fmla="*/ 27 w 34"/>
                <a:gd name="T25" fmla="*/ 19 h 30"/>
                <a:gd name="T26" fmla="*/ 6 w 34"/>
                <a:gd name="T27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0">
                  <a:moveTo>
                    <a:pt x="27" y="28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3" y="14"/>
                    <a:pt x="0" y="9"/>
                    <a:pt x="0" y="5"/>
                  </a:cubicBezTo>
                  <a:cubicBezTo>
                    <a:pt x="0" y="1"/>
                    <a:pt x="3" y="0"/>
                    <a:pt x="6" y="2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1" y="16"/>
                    <a:pt x="34" y="21"/>
                    <a:pt x="34" y="25"/>
                  </a:cubicBezTo>
                  <a:cubicBezTo>
                    <a:pt x="34" y="29"/>
                    <a:pt x="31" y="30"/>
                    <a:pt x="27" y="28"/>
                  </a:cubicBezTo>
                  <a:close/>
                  <a:moveTo>
                    <a:pt x="6" y="7"/>
                  </a:moveTo>
                  <a:cubicBezTo>
                    <a:pt x="5" y="6"/>
                    <a:pt x="4" y="7"/>
                    <a:pt x="4" y="8"/>
                  </a:cubicBezTo>
                  <a:cubicBezTo>
                    <a:pt x="4" y="9"/>
                    <a:pt x="5" y="10"/>
                    <a:pt x="6" y="1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1"/>
                    <a:pt x="28" y="19"/>
                    <a:pt x="27" y="19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xmlns="" id="{73C788B5-3BB5-4B3F-8818-D69A448EF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46401" y="5534025"/>
              <a:ext cx="93663" cy="85725"/>
            </a:xfrm>
            <a:custGeom>
              <a:avLst/>
              <a:gdLst>
                <a:gd name="T0" fmla="*/ 28 w 34"/>
                <a:gd name="T1" fmla="*/ 29 h 31"/>
                <a:gd name="T2" fmla="*/ 6 w 34"/>
                <a:gd name="T3" fmla="*/ 17 h 31"/>
                <a:gd name="T4" fmla="*/ 0 w 34"/>
                <a:gd name="T5" fmla="*/ 6 h 31"/>
                <a:gd name="T6" fmla="*/ 6 w 34"/>
                <a:gd name="T7" fmla="*/ 2 h 31"/>
                <a:gd name="T8" fmla="*/ 28 w 34"/>
                <a:gd name="T9" fmla="*/ 15 h 31"/>
                <a:gd name="T10" fmla="*/ 34 w 34"/>
                <a:gd name="T11" fmla="*/ 25 h 31"/>
                <a:gd name="T12" fmla="*/ 28 w 34"/>
                <a:gd name="T13" fmla="*/ 29 h 31"/>
                <a:gd name="T14" fmla="*/ 6 w 34"/>
                <a:gd name="T15" fmla="*/ 7 h 31"/>
                <a:gd name="T16" fmla="*/ 4 w 34"/>
                <a:gd name="T17" fmla="*/ 8 h 31"/>
                <a:gd name="T18" fmla="*/ 6 w 34"/>
                <a:gd name="T19" fmla="*/ 12 h 31"/>
                <a:gd name="T20" fmla="*/ 28 w 34"/>
                <a:gd name="T21" fmla="*/ 24 h 31"/>
                <a:gd name="T22" fmla="*/ 29 w 34"/>
                <a:gd name="T23" fmla="*/ 23 h 31"/>
                <a:gd name="T24" fmla="*/ 28 w 34"/>
                <a:gd name="T25" fmla="*/ 20 h 31"/>
                <a:gd name="T26" fmla="*/ 6 w 34"/>
                <a:gd name="T27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1">
                  <a:moveTo>
                    <a:pt x="28" y="29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3" y="15"/>
                    <a:pt x="0" y="10"/>
                    <a:pt x="0" y="6"/>
                  </a:cubicBezTo>
                  <a:cubicBezTo>
                    <a:pt x="0" y="2"/>
                    <a:pt x="3" y="0"/>
                    <a:pt x="6" y="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1" y="17"/>
                    <a:pt x="34" y="21"/>
                    <a:pt x="34" y="25"/>
                  </a:cubicBezTo>
                  <a:cubicBezTo>
                    <a:pt x="34" y="29"/>
                    <a:pt x="31" y="31"/>
                    <a:pt x="28" y="29"/>
                  </a:cubicBezTo>
                  <a:close/>
                  <a:moveTo>
                    <a:pt x="6" y="7"/>
                  </a:moveTo>
                  <a:cubicBezTo>
                    <a:pt x="5" y="7"/>
                    <a:pt x="4" y="7"/>
                    <a:pt x="4" y="8"/>
                  </a:cubicBezTo>
                  <a:cubicBezTo>
                    <a:pt x="4" y="10"/>
                    <a:pt x="5" y="11"/>
                    <a:pt x="6" y="12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5"/>
                    <a:pt x="29" y="24"/>
                    <a:pt x="29" y="23"/>
                  </a:cubicBezTo>
                  <a:cubicBezTo>
                    <a:pt x="29" y="22"/>
                    <a:pt x="29" y="20"/>
                    <a:pt x="28" y="20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xmlns="" id="{C1CCB570-17D6-41EC-9D4E-7932E6C21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57476" y="5402263"/>
              <a:ext cx="493713" cy="668338"/>
            </a:xfrm>
            <a:custGeom>
              <a:avLst/>
              <a:gdLst>
                <a:gd name="T0" fmla="*/ 161 w 179"/>
                <a:gd name="T1" fmla="*/ 237 h 242"/>
                <a:gd name="T2" fmla="*/ 17 w 179"/>
                <a:gd name="T3" fmla="*/ 154 h 242"/>
                <a:gd name="T4" fmla="*/ 0 w 179"/>
                <a:gd name="T5" fmla="*/ 123 h 242"/>
                <a:gd name="T6" fmla="*/ 0 w 179"/>
                <a:gd name="T7" fmla="*/ 16 h 242"/>
                <a:gd name="T8" fmla="*/ 17 w 179"/>
                <a:gd name="T9" fmla="*/ 5 h 242"/>
                <a:gd name="T10" fmla="*/ 161 w 179"/>
                <a:gd name="T11" fmla="*/ 88 h 242"/>
                <a:gd name="T12" fmla="*/ 179 w 179"/>
                <a:gd name="T13" fmla="*/ 119 h 242"/>
                <a:gd name="T14" fmla="*/ 179 w 179"/>
                <a:gd name="T15" fmla="*/ 226 h 242"/>
                <a:gd name="T16" fmla="*/ 161 w 179"/>
                <a:gd name="T17" fmla="*/ 237 h 242"/>
                <a:gd name="T18" fmla="*/ 17 w 179"/>
                <a:gd name="T19" fmla="*/ 11 h 242"/>
                <a:gd name="T20" fmla="*/ 4 w 179"/>
                <a:gd name="T21" fmla="*/ 18 h 242"/>
                <a:gd name="T22" fmla="*/ 4 w 179"/>
                <a:gd name="T23" fmla="*/ 125 h 242"/>
                <a:gd name="T24" fmla="*/ 17 w 179"/>
                <a:gd name="T25" fmla="*/ 148 h 242"/>
                <a:gd name="T26" fmla="*/ 161 w 179"/>
                <a:gd name="T27" fmla="*/ 231 h 242"/>
                <a:gd name="T28" fmla="*/ 175 w 179"/>
                <a:gd name="T29" fmla="*/ 224 h 242"/>
                <a:gd name="T30" fmla="*/ 175 w 179"/>
                <a:gd name="T31" fmla="*/ 117 h 242"/>
                <a:gd name="T32" fmla="*/ 161 w 179"/>
                <a:gd name="T33" fmla="*/ 94 h 242"/>
                <a:gd name="T34" fmla="*/ 17 w 179"/>
                <a:gd name="T35" fmla="*/ 1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9" h="242">
                  <a:moveTo>
                    <a:pt x="161" y="237"/>
                  </a:moveTo>
                  <a:cubicBezTo>
                    <a:pt x="17" y="154"/>
                    <a:pt x="17" y="154"/>
                    <a:pt x="17" y="154"/>
                  </a:cubicBezTo>
                  <a:cubicBezTo>
                    <a:pt x="8" y="148"/>
                    <a:pt x="0" y="134"/>
                    <a:pt x="0" y="12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"/>
                    <a:pt x="8" y="0"/>
                    <a:pt x="17" y="5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71" y="94"/>
                    <a:pt x="179" y="108"/>
                    <a:pt x="179" y="119"/>
                  </a:cubicBezTo>
                  <a:cubicBezTo>
                    <a:pt x="179" y="226"/>
                    <a:pt x="179" y="226"/>
                    <a:pt x="179" y="226"/>
                  </a:cubicBezTo>
                  <a:cubicBezTo>
                    <a:pt x="179" y="238"/>
                    <a:pt x="171" y="242"/>
                    <a:pt x="161" y="237"/>
                  </a:cubicBezTo>
                  <a:close/>
                  <a:moveTo>
                    <a:pt x="17" y="11"/>
                  </a:moveTo>
                  <a:cubicBezTo>
                    <a:pt x="10" y="6"/>
                    <a:pt x="4" y="10"/>
                    <a:pt x="4" y="18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4" y="134"/>
                    <a:pt x="10" y="144"/>
                    <a:pt x="17" y="148"/>
                  </a:cubicBezTo>
                  <a:cubicBezTo>
                    <a:pt x="161" y="231"/>
                    <a:pt x="161" y="231"/>
                    <a:pt x="161" y="231"/>
                  </a:cubicBezTo>
                  <a:cubicBezTo>
                    <a:pt x="169" y="236"/>
                    <a:pt x="175" y="232"/>
                    <a:pt x="175" y="224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08"/>
                    <a:pt x="169" y="98"/>
                    <a:pt x="161" y="94"/>
                  </a:cubicBezTo>
                  <a:lnTo>
                    <a:pt x="17" y="11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60E6DE98-F1A6-4644-9425-C02A6680A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6863" y="5691188"/>
              <a:ext cx="134938" cy="88900"/>
            </a:xfrm>
            <a:custGeom>
              <a:avLst/>
              <a:gdLst>
                <a:gd name="T0" fmla="*/ 47 w 49"/>
                <a:gd name="T1" fmla="*/ 32 h 32"/>
                <a:gd name="T2" fmla="*/ 2 w 49"/>
                <a:gd name="T3" fmla="*/ 6 h 32"/>
                <a:gd name="T4" fmla="*/ 0 w 49"/>
                <a:gd name="T5" fmla="*/ 2 h 32"/>
                <a:gd name="T6" fmla="*/ 2 w 49"/>
                <a:gd name="T7" fmla="*/ 1 h 32"/>
                <a:gd name="T8" fmla="*/ 47 w 49"/>
                <a:gd name="T9" fmla="*/ 26 h 32"/>
                <a:gd name="T10" fmla="*/ 49 w 49"/>
                <a:gd name="T11" fmla="*/ 30 h 32"/>
                <a:gd name="T12" fmla="*/ 47 w 4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2">
                  <a:moveTo>
                    <a:pt x="47" y="32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8" y="27"/>
                    <a:pt x="49" y="29"/>
                    <a:pt x="49" y="30"/>
                  </a:cubicBezTo>
                  <a:cubicBezTo>
                    <a:pt x="49" y="32"/>
                    <a:pt x="48" y="32"/>
                    <a:pt x="47" y="32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xmlns="" id="{95D113E7-4B32-4EE5-A148-71884B5B0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8313" y="5689600"/>
              <a:ext cx="134938" cy="153988"/>
            </a:xfrm>
            <a:custGeom>
              <a:avLst/>
              <a:gdLst>
                <a:gd name="T0" fmla="*/ 24 w 49"/>
                <a:gd name="T1" fmla="*/ 55 h 56"/>
                <a:gd name="T2" fmla="*/ 2 w 49"/>
                <a:gd name="T3" fmla="*/ 42 h 56"/>
                <a:gd name="T4" fmla="*/ 0 w 49"/>
                <a:gd name="T5" fmla="*/ 38 h 56"/>
                <a:gd name="T6" fmla="*/ 2 w 49"/>
                <a:gd name="T7" fmla="*/ 37 h 56"/>
                <a:gd name="T8" fmla="*/ 23 w 49"/>
                <a:gd name="T9" fmla="*/ 49 h 56"/>
                <a:gd name="T10" fmla="*/ 45 w 49"/>
                <a:gd name="T11" fmla="*/ 1 h 56"/>
                <a:gd name="T12" fmla="*/ 48 w 49"/>
                <a:gd name="T13" fmla="*/ 1 h 56"/>
                <a:gd name="T14" fmla="*/ 49 w 49"/>
                <a:gd name="T15" fmla="*/ 5 h 56"/>
                <a:gd name="T16" fmla="*/ 26 w 49"/>
                <a:gd name="T17" fmla="*/ 55 h 56"/>
                <a:gd name="T18" fmla="*/ 24 w 49"/>
                <a:gd name="T1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56">
                  <a:moveTo>
                    <a:pt x="24" y="55"/>
                  </a:moveTo>
                  <a:cubicBezTo>
                    <a:pt x="2" y="42"/>
                    <a:pt x="2" y="42"/>
                    <a:pt x="2" y="42"/>
                  </a:cubicBezTo>
                  <a:cubicBezTo>
                    <a:pt x="1" y="42"/>
                    <a:pt x="0" y="40"/>
                    <a:pt x="0" y="38"/>
                  </a:cubicBezTo>
                  <a:cubicBezTo>
                    <a:pt x="0" y="37"/>
                    <a:pt x="1" y="36"/>
                    <a:pt x="2" y="3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6" y="0"/>
                    <a:pt x="48" y="1"/>
                  </a:cubicBezTo>
                  <a:cubicBezTo>
                    <a:pt x="49" y="2"/>
                    <a:pt x="49" y="4"/>
                    <a:pt x="49" y="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5" y="56"/>
                    <a:pt x="24" y="55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xmlns="" id="{E69BDB9B-35AC-49AF-A99D-1DA525E82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2238" y="5421313"/>
              <a:ext cx="138113" cy="261938"/>
            </a:xfrm>
            <a:custGeom>
              <a:avLst/>
              <a:gdLst>
                <a:gd name="T0" fmla="*/ 48 w 50"/>
                <a:gd name="T1" fmla="*/ 94 h 95"/>
                <a:gd name="T2" fmla="*/ 25 w 50"/>
                <a:gd name="T3" fmla="*/ 81 h 95"/>
                <a:gd name="T4" fmla="*/ 23 w 50"/>
                <a:gd name="T5" fmla="*/ 78 h 95"/>
                <a:gd name="T6" fmla="*/ 1 w 50"/>
                <a:gd name="T7" fmla="*/ 2 h 95"/>
                <a:gd name="T8" fmla="*/ 2 w 50"/>
                <a:gd name="T9" fmla="*/ 0 h 95"/>
                <a:gd name="T10" fmla="*/ 5 w 50"/>
                <a:gd name="T11" fmla="*/ 3 h 95"/>
                <a:gd name="T12" fmla="*/ 27 w 50"/>
                <a:gd name="T13" fmla="*/ 77 h 95"/>
                <a:gd name="T14" fmla="*/ 48 w 50"/>
                <a:gd name="T15" fmla="*/ 89 h 95"/>
                <a:gd name="T16" fmla="*/ 50 w 50"/>
                <a:gd name="T17" fmla="*/ 93 h 95"/>
                <a:gd name="T18" fmla="*/ 48 w 50"/>
                <a:gd name="T19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95">
                  <a:moveTo>
                    <a:pt x="48" y="94"/>
                  </a:moveTo>
                  <a:cubicBezTo>
                    <a:pt x="25" y="81"/>
                    <a:pt x="25" y="81"/>
                    <a:pt x="25" y="81"/>
                  </a:cubicBezTo>
                  <a:cubicBezTo>
                    <a:pt x="25" y="80"/>
                    <a:pt x="24" y="79"/>
                    <a:pt x="23" y="7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5" y="3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9" y="89"/>
                    <a:pt x="50" y="91"/>
                    <a:pt x="50" y="93"/>
                  </a:cubicBezTo>
                  <a:cubicBezTo>
                    <a:pt x="50" y="94"/>
                    <a:pt x="49" y="95"/>
                    <a:pt x="48" y="94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xmlns="" id="{6AC12346-A490-447A-836F-D4F24989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9563" y="5534025"/>
              <a:ext cx="107950" cy="74613"/>
            </a:xfrm>
            <a:custGeom>
              <a:avLst/>
              <a:gdLst>
                <a:gd name="T0" fmla="*/ 37 w 39"/>
                <a:gd name="T1" fmla="*/ 26 h 27"/>
                <a:gd name="T2" fmla="*/ 2 w 39"/>
                <a:gd name="T3" fmla="*/ 6 h 27"/>
                <a:gd name="T4" fmla="*/ 0 w 39"/>
                <a:gd name="T5" fmla="*/ 2 h 27"/>
                <a:gd name="T6" fmla="*/ 2 w 39"/>
                <a:gd name="T7" fmla="*/ 1 h 27"/>
                <a:gd name="T8" fmla="*/ 37 w 39"/>
                <a:gd name="T9" fmla="*/ 21 h 27"/>
                <a:gd name="T10" fmla="*/ 39 w 39"/>
                <a:gd name="T11" fmla="*/ 25 h 27"/>
                <a:gd name="T12" fmla="*/ 37 w 39"/>
                <a:gd name="T13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7">
                  <a:moveTo>
                    <a:pt x="37" y="2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2"/>
                    <a:pt x="39" y="23"/>
                    <a:pt x="39" y="25"/>
                  </a:cubicBezTo>
                  <a:cubicBezTo>
                    <a:pt x="39" y="26"/>
                    <a:pt x="38" y="27"/>
                    <a:pt x="37" y="26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xmlns="" id="{4263EF1C-A5BE-4B78-A433-8CD69BF36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89238" y="5627688"/>
              <a:ext cx="58738" cy="122238"/>
            </a:xfrm>
            <a:custGeom>
              <a:avLst/>
              <a:gdLst>
                <a:gd name="T0" fmla="*/ 19 w 21"/>
                <a:gd name="T1" fmla="*/ 43 h 44"/>
                <a:gd name="T2" fmla="*/ 2 w 21"/>
                <a:gd name="T3" fmla="*/ 34 h 44"/>
                <a:gd name="T4" fmla="*/ 0 w 21"/>
                <a:gd name="T5" fmla="*/ 30 h 44"/>
                <a:gd name="T6" fmla="*/ 0 w 21"/>
                <a:gd name="T7" fmla="*/ 2 h 44"/>
                <a:gd name="T8" fmla="*/ 2 w 21"/>
                <a:gd name="T9" fmla="*/ 1 h 44"/>
                <a:gd name="T10" fmla="*/ 19 w 21"/>
                <a:gd name="T11" fmla="*/ 11 h 44"/>
                <a:gd name="T12" fmla="*/ 21 w 21"/>
                <a:gd name="T13" fmla="*/ 14 h 44"/>
                <a:gd name="T14" fmla="*/ 21 w 21"/>
                <a:gd name="T15" fmla="*/ 42 h 44"/>
                <a:gd name="T16" fmla="*/ 19 w 21"/>
                <a:gd name="T17" fmla="*/ 43 h 44"/>
                <a:gd name="T18" fmla="*/ 4 w 21"/>
                <a:gd name="T19" fmla="*/ 30 h 44"/>
                <a:gd name="T20" fmla="*/ 17 w 21"/>
                <a:gd name="T21" fmla="*/ 37 h 44"/>
                <a:gd name="T22" fmla="*/ 17 w 21"/>
                <a:gd name="T23" fmla="*/ 14 h 44"/>
                <a:gd name="T24" fmla="*/ 4 w 21"/>
                <a:gd name="T25" fmla="*/ 7 h 44"/>
                <a:gd name="T26" fmla="*/ 4 w 21"/>
                <a:gd name="T2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4">
                  <a:moveTo>
                    <a:pt x="19" y="43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1" y="33"/>
                    <a:pt x="0" y="31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1" y="13"/>
                    <a:pt x="21" y="14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4"/>
                    <a:pt x="20" y="44"/>
                    <a:pt x="19" y="43"/>
                  </a:cubicBezTo>
                  <a:close/>
                  <a:moveTo>
                    <a:pt x="4" y="30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30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xmlns="" id="{EDDE2F1C-117D-49D7-9FAF-67E7CB43E9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60688" y="5727700"/>
              <a:ext cx="58738" cy="122238"/>
            </a:xfrm>
            <a:custGeom>
              <a:avLst/>
              <a:gdLst>
                <a:gd name="T0" fmla="*/ 19 w 21"/>
                <a:gd name="T1" fmla="*/ 43 h 44"/>
                <a:gd name="T2" fmla="*/ 2 w 21"/>
                <a:gd name="T3" fmla="*/ 33 h 44"/>
                <a:gd name="T4" fmla="*/ 0 w 21"/>
                <a:gd name="T5" fmla="*/ 29 h 44"/>
                <a:gd name="T6" fmla="*/ 0 w 21"/>
                <a:gd name="T7" fmla="*/ 2 h 44"/>
                <a:gd name="T8" fmla="*/ 2 w 21"/>
                <a:gd name="T9" fmla="*/ 1 h 44"/>
                <a:gd name="T10" fmla="*/ 19 w 21"/>
                <a:gd name="T11" fmla="*/ 10 h 44"/>
                <a:gd name="T12" fmla="*/ 21 w 21"/>
                <a:gd name="T13" fmla="*/ 14 h 44"/>
                <a:gd name="T14" fmla="*/ 21 w 21"/>
                <a:gd name="T15" fmla="*/ 42 h 44"/>
                <a:gd name="T16" fmla="*/ 19 w 21"/>
                <a:gd name="T17" fmla="*/ 43 h 44"/>
                <a:gd name="T18" fmla="*/ 4 w 21"/>
                <a:gd name="T19" fmla="*/ 29 h 44"/>
                <a:gd name="T20" fmla="*/ 17 w 21"/>
                <a:gd name="T21" fmla="*/ 37 h 44"/>
                <a:gd name="T22" fmla="*/ 17 w 21"/>
                <a:gd name="T23" fmla="*/ 14 h 44"/>
                <a:gd name="T24" fmla="*/ 4 w 21"/>
                <a:gd name="T25" fmla="*/ 7 h 44"/>
                <a:gd name="T26" fmla="*/ 4 w 21"/>
                <a:gd name="T27" fmla="*/ 2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4">
                  <a:moveTo>
                    <a:pt x="19" y="4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1"/>
                    <a:pt x="21" y="13"/>
                    <a:pt x="21" y="14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0" y="44"/>
                    <a:pt x="19" y="43"/>
                  </a:cubicBezTo>
                  <a:close/>
                  <a:moveTo>
                    <a:pt x="4" y="29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29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xmlns="" id="{249A4CAD-17AD-4E7E-95A0-CC57BD120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3513" y="5753100"/>
              <a:ext cx="185738" cy="119063"/>
            </a:xfrm>
            <a:custGeom>
              <a:avLst/>
              <a:gdLst>
                <a:gd name="T0" fmla="*/ 64 w 67"/>
                <a:gd name="T1" fmla="*/ 42 h 43"/>
                <a:gd name="T2" fmla="*/ 2 w 67"/>
                <a:gd name="T3" fmla="*/ 6 h 43"/>
                <a:gd name="T4" fmla="*/ 0 w 67"/>
                <a:gd name="T5" fmla="*/ 2 h 43"/>
                <a:gd name="T6" fmla="*/ 2 w 67"/>
                <a:gd name="T7" fmla="*/ 1 h 43"/>
                <a:gd name="T8" fmla="*/ 64 w 67"/>
                <a:gd name="T9" fmla="*/ 37 h 43"/>
                <a:gd name="T10" fmla="*/ 67 w 67"/>
                <a:gd name="T11" fmla="*/ 41 h 43"/>
                <a:gd name="T12" fmla="*/ 64 w 67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3">
                  <a:moveTo>
                    <a:pt x="64" y="42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6" y="38"/>
                    <a:pt x="67" y="40"/>
                    <a:pt x="67" y="41"/>
                  </a:cubicBezTo>
                  <a:cubicBezTo>
                    <a:pt x="67" y="43"/>
                    <a:pt x="66" y="43"/>
                    <a:pt x="64" y="42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xmlns="" id="{357A6139-2328-4137-92D4-FBD88129C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7188" y="5865813"/>
              <a:ext cx="44450" cy="36513"/>
            </a:xfrm>
            <a:custGeom>
              <a:avLst/>
              <a:gdLst>
                <a:gd name="T0" fmla="*/ 14 w 16"/>
                <a:gd name="T1" fmla="*/ 13 h 13"/>
                <a:gd name="T2" fmla="*/ 2 w 16"/>
                <a:gd name="T3" fmla="*/ 6 h 13"/>
                <a:gd name="T4" fmla="*/ 0 w 16"/>
                <a:gd name="T5" fmla="*/ 2 h 13"/>
                <a:gd name="T6" fmla="*/ 2 w 16"/>
                <a:gd name="T7" fmla="*/ 1 h 13"/>
                <a:gd name="T8" fmla="*/ 14 w 16"/>
                <a:gd name="T9" fmla="*/ 8 h 13"/>
                <a:gd name="T10" fmla="*/ 16 w 16"/>
                <a:gd name="T11" fmla="*/ 11 h 13"/>
                <a:gd name="T12" fmla="*/ 14 w 1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3">
                  <a:moveTo>
                    <a:pt x="14" y="13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10"/>
                    <a:pt x="16" y="11"/>
                  </a:cubicBezTo>
                  <a:cubicBezTo>
                    <a:pt x="16" y="13"/>
                    <a:pt x="15" y="13"/>
                    <a:pt x="14" y="13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xmlns="" id="{BE0C6D88-5095-4B1A-B8CD-E51FDB681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5863" y="5222875"/>
              <a:ext cx="679450" cy="1109663"/>
            </a:xfrm>
            <a:custGeom>
              <a:avLst/>
              <a:gdLst>
                <a:gd name="T0" fmla="*/ 198 w 246"/>
                <a:gd name="T1" fmla="*/ 387 h 402"/>
                <a:gd name="T2" fmla="*/ 48 w 246"/>
                <a:gd name="T3" fmla="*/ 300 h 402"/>
                <a:gd name="T4" fmla="*/ 0 w 246"/>
                <a:gd name="T5" fmla="*/ 209 h 402"/>
                <a:gd name="T6" fmla="*/ 0 w 246"/>
                <a:gd name="T7" fmla="*/ 52 h 402"/>
                <a:gd name="T8" fmla="*/ 48 w 246"/>
                <a:gd name="T9" fmla="*/ 15 h 402"/>
                <a:gd name="T10" fmla="*/ 198 w 246"/>
                <a:gd name="T11" fmla="*/ 102 h 402"/>
                <a:gd name="T12" fmla="*/ 246 w 246"/>
                <a:gd name="T13" fmla="*/ 194 h 402"/>
                <a:gd name="T14" fmla="*/ 246 w 246"/>
                <a:gd name="T15" fmla="*/ 351 h 402"/>
                <a:gd name="T16" fmla="*/ 198 w 246"/>
                <a:gd name="T17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02">
                  <a:moveTo>
                    <a:pt x="198" y="387"/>
                  </a:moveTo>
                  <a:cubicBezTo>
                    <a:pt x="48" y="300"/>
                    <a:pt x="48" y="300"/>
                    <a:pt x="48" y="300"/>
                  </a:cubicBezTo>
                  <a:cubicBezTo>
                    <a:pt x="21" y="285"/>
                    <a:pt x="0" y="244"/>
                    <a:pt x="0" y="20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6"/>
                    <a:pt x="21" y="0"/>
                    <a:pt x="48" y="15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225" y="118"/>
                    <a:pt x="246" y="159"/>
                    <a:pt x="246" y="194"/>
                  </a:cubicBezTo>
                  <a:cubicBezTo>
                    <a:pt x="246" y="351"/>
                    <a:pt x="246" y="351"/>
                    <a:pt x="246" y="351"/>
                  </a:cubicBezTo>
                  <a:cubicBezTo>
                    <a:pt x="246" y="386"/>
                    <a:pt x="225" y="402"/>
                    <a:pt x="198" y="38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xmlns="" id="{AEC68D1F-C6C0-4A19-82C2-11C1850DC1F1}"/>
              </a:ext>
            </a:extLst>
          </p:cNvPr>
          <p:cNvGrpSpPr/>
          <p:nvPr/>
        </p:nvGrpSpPr>
        <p:grpSpPr>
          <a:xfrm>
            <a:off x="16874430" y="6689344"/>
            <a:ext cx="884968" cy="1320428"/>
            <a:chOff x="11845926" y="6777038"/>
            <a:chExt cx="800100" cy="1193800"/>
          </a:xfrm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xmlns="" id="{B7F1B614-1691-488D-8432-021A8507C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4988" y="6777038"/>
              <a:ext cx="681038" cy="1111250"/>
            </a:xfrm>
            <a:custGeom>
              <a:avLst/>
              <a:gdLst>
                <a:gd name="T0" fmla="*/ 199 w 247"/>
                <a:gd name="T1" fmla="*/ 386 h 402"/>
                <a:gd name="T2" fmla="*/ 48 w 247"/>
                <a:gd name="T3" fmla="*/ 299 h 402"/>
                <a:gd name="T4" fmla="*/ 0 w 247"/>
                <a:gd name="T5" fmla="*/ 208 h 402"/>
                <a:gd name="T6" fmla="*/ 0 w 247"/>
                <a:gd name="T7" fmla="*/ 51 h 402"/>
                <a:gd name="T8" fmla="*/ 48 w 247"/>
                <a:gd name="T9" fmla="*/ 15 h 402"/>
                <a:gd name="T10" fmla="*/ 199 w 247"/>
                <a:gd name="T11" fmla="*/ 102 h 402"/>
                <a:gd name="T12" fmla="*/ 247 w 247"/>
                <a:gd name="T13" fmla="*/ 193 h 402"/>
                <a:gd name="T14" fmla="*/ 247 w 247"/>
                <a:gd name="T15" fmla="*/ 350 h 402"/>
                <a:gd name="T16" fmla="*/ 199 w 247"/>
                <a:gd name="T17" fmla="*/ 386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402">
                  <a:moveTo>
                    <a:pt x="199" y="386"/>
                  </a:moveTo>
                  <a:cubicBezTo>
                    <a:pt x="48" y="299"/>
                    <a:pt x="48" y="299"/>
                    <a:pt x="48" y="299"/>
                  </a:cubicBezTo>
                  <a:cubicBezTo>
                    <a:pt x="22" y="284"/>
                    <a:pt x="0" y="243"/>
                    <a:pt x="0" y="20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6"/>
                    <a:pt x="22" y="0"/>
                    <a:pt x="48" y="15"/>
                  </a:cubicBezTo>
                  <a:cubicBezTo>
                    <a:pt x="199" y="102"/>
                    <a:pt x="199" y="102"/>
                    <a:pt x="199" y="102"/>
                  </a:cubicBezTo>
                  <a:cubicBezTo>
                    <a:pt x="225" y="117"/>
                    <a:pt x="247" y="158"/>
                    <a:pt x="247" y="193"/>
                  </a:cubicBezTo>
                  <a:cubicBezTo>
                    <a:pt x="247" y="350"/>
                    <a:pt x="247" y="350"/>
                    <a:pt x="247" y="350"/>
                  </a:cubicBezTo>
                  <a:cubicBezTo>
                    <a:pt x="247" y="385"/>
                    <a:pt x="225" y="402"/>
                    <a:pt x="199" y="386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xmlns="" id="{B67D360C-359D-4649-A891-FD94FA92A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3251" y="7010400"/>
              <a:ext cx="511175" cy="684213"/>
            </a:xfrm>
            <a:custGeom>
              <a:avLst/>
              <a:gdLst>
                <a:gd name="T0" fmla="*/ 177 w 185"/>
                <a:gd name="T1" fmla="*/ 245 h 248"/>
                <a:gd name="T2" fmla="*/ 9 w 185"/>
                <a:gd name="T3" fmla="*/ 148 h 248"/>
                <a:gd name="T4" fmla="*/ 0 w 185"/>
                <a:gd name="T5" fmla="*/ 133 h 248"/>
                <a:gd name="T6" fmla="*/ 0 w 185"/>
                <a:gd name="T7" fmla="*/ 8 h 248"/>
                <a:gd name="T8" fmla="*/ 9 w 185"/>
                <a:gd name="T9" fmla="*/ 3 h 248"/>
                <a:gd name="T10" fmla="*/ 177 w 185"/>
                <a:gd name="T11" fmla="*/ 100 h 248"/>
                <a:gd name="T12" fmla="*/ 185 w 185"/>
                <a:gd name="T13" fmla="*/ 115 h 248"/>
                <a:gd name="T14" fmla="*/ 185 w 185"/>
                <a:gd name="T15" fmla="*/ 240 h 248"/>
                <a:gd name="T16" fmla="*/ 177 w 185"/>
                <a:gd name="T17" fmla="*/ 245 h 248"/>
                <a:gd name="T18" fmla="*/ 9 w 185"/>
                <a:gd name="T19" fmla="*/ 8 h 248"/>
                <a:gd name="T20" fmla="*/ 5 w 185"/>
                <a:gd name="T21" fmla="*/ 10 h 248"/>
                <a:gd name="T22" fmla="*/ 5 w 185"/>
                <a:gd name="T23" fmla="*/ 136 h 248"/>
                <a:gd name="T24" fmla="*/ 9 w 185"/>
                <a:gd name="T25" fmla="*/ 142 h 248"/>
                <a:gd name="T26" fmla="*/ 177 w 185"/>
                <a:gd name="T27" fmla="*/ 239 h 248"/>
                <a:gd name="T28" fmla="*/ 180 w 185"/>
                <a:gd name="T29" fmla="*/ 237 h 248"/>
                <a:gd name="T30" fmla="*/ 180 w 185"/>
                <a:gd name="T31" fmla="*/ 112 h 248"/>
                <a:gd name="T32" fmla="*/ 177 w 185"/>
                <a:gd name="T33" fmla="*/ 105 h 248"/>
                <a:gd name="T34" fmla="*/ 9 w 185"/>
                <a:gd name="T35" fmla="*/ 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5" h="248">
                  <a:moveTo>
                    <a:pt x="177" y="245"/>
                  </a:moveTo>
                  <a:cubicBezTo>
                    <a:pt x="9" y="148"/>
                    <a:pt x="9" y="148"/>
                    <a:pt x="9" y="148"/>
                  </a:cubicBezTo>
                  <a:cubicBezTo>
                    <a:pt x="4" y="145"/>
                    <a:pt x="0" y="138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"/>
                    <a:pt x="4" y="0"/>
                    <a:pt x="9" y="3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82" y="102"/>
                    <a:pt x="185" y="109"/>
                    <a:pt x="185" y="115"/>
                  </a:cubicBezTo>
                  <a:cubicBezTo>
                    <a:pt x="185" y="240"/>
                    <a:pt x="185" y="240"/>
                    <a:pt x="185" y="240"/>
                  </a:cubicBezTo>
                  <a:cubicBezTo>
                    <a:pt x="185" y="245"/>
                    <a:pt x="182" y="248"/>
                    <a:pt x="177" y="245"/>
                  </a:cubicBezTo>
                  <a:close/>
                  <a:moveTo>
                    <a:pt x="9" y="8"/>
                  </a:moveTo>
                  <a:cubicBezTo>
                    <a:pt x="7" y="7"/>
                    <a:pt x="5" y="8"/>
                    <a:pt x="5" y="10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8"/>
                    <a:pt x="7" y="141"/>
                    <a:pt x="9" y="142"/>
                  </a:cubicBezTo>
                  <a:cubicBezTo>
                    <a:pt x="177" y="239"/>
                    <a:pt x="177" y="239"/>
                    <a:pt x="177" y="239"/>
                  </a:cubicBezTo>
                  <a:cubicBezTo>
                    <a:pt x="179" y="240"/>
                    <a:pt x="180" y="239"/>
                    <a:pt x="180" y="237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09"/>
                    <a:pt x="179" y="107"/>
                    <a:pt x="177" y="105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xmlns="" id="{1AA25B0A-5170-49E6-8ADC-8CCCEE3D9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4688" y="7181850"/>
              <a:ext cx="107950" cy="180975"/>
            </a:xfrm>
            <a:custGeom>
              <a:avLst/>
              <a:gdLst>
                <a:gd name="T0" fmla="*/ 31 w 39"/>
                <a:gd name="T1" fmla="*/ 19 h 66"/>
                <a:gd name="T2" fmla="*/ 39 w 39"/>
                <a:gd name="T3" fmla="*/ 23 h 66"/>
                <a:gd name="T4" fmla="*/ 23 w 39"/>
                <a:gd name="T5" fmla="*/ 66 h 66"/>
                <a:gd name="T6" fmla="*/ 15 w 39"/>
                <a:gd name="T7" fmla="*/ 61 h 66"/>
                <a:gd name="T8" fmla="*/ 0 w 39"/>
                <a:gd name="T9" fmla="*/ 0 h 66"/>
                <a:gd name="T10" fmla="*/ 7 w 39"/>
                <a:gd name="T11" fmla="*/ 5 h 66"/>
                <a:gd name="T12" fmla="*/ 17 w 39"/>
                <a:gd name="T13" fmla="*/ 43 h 66"/>
                <a:gd name="T14" fmla="*/ 18 w 39"/>
                <a:gd name="T15" fmla="*/ 49 h 66"/>
                <a:gd name="T16" fmla="*/ 19 w 39"/>
                <a:gd name="T17" fmla="*/ 55 h 66"/>
                <a:gd name="T18" fmla="*/ 20 w 39"/>
                <a:gd name="T19" fmla="*/ 50 h 66"/>
                <a:gd name="T20" fmla="*/ 22 w 39"/>
                <a:gd name="T21" fmla="*/ 45 h 66"/>
                <a:gd name="T22" fmla="*/ 31 w 39"/>
                <a:gd name="T23" fmla="*/ 1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66">
                  <a:moveTo>
                    <a:pt x="31" y="19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4"/>
                    <a:pt x="18" y="47"/>
                    <a:pt x="18" y="49"/>
                  </a:cubicBezTo>
                  <a:cubicBezTo>
                    <a:pt x="19" y="52"/>
                    <a:pt x="19" y="54"/>
                    <a:pt x="19" y="55"/>
                  </a:cubicBezTo>
                  <a:cubicBezTo>
                    <a:pt x="19" y="54"/>
                    <a:pt x="20" y="52"/>
                    <a:pt x="20" y="50"/>
                  </a:cubicBezTo>
                  <a:cubicBezTo>
                    <a:pt x="21" y="48"/>
                    <a:pt x="21" y="46"/>
                    <a:pt x="22" y="4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xmlns="" id="{AB38DDDA-1B63-40C8-B032-F95BBD1F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0101" y="7256463"/>
              <a:ext cx="19050" cy="153988"/>
            </a:xfrm>
            <a:custGeom>
              <a:avLst/>
              <a:gdLst>
                <a:gd name="T0" fmla="*/ 0 w 12"/>
                <a:gd name="T1" fmla="*/ 88 h 97"/>
                <a:gd name="T2" fmla="*/ 0 w 12"/>
                <a:gd name="T3" fmla="*/ 0 h 97"/>
                <a:gd name="T4" fmla="*/ 12 w 12"/>
                <a:gd name="T5" fmla="*/ 7 h 97"/>
                <a:gd name="T6" fmla="*/ 12 w 12"/>
                <a:gd name="T7" fmla="*/ 97 h 97"/>
                <a:gd name="T8" fmla="*/ 0 w 12"/>
                <a:gd name="T9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7">
                  <a:moveTo>
                    <a:pt x="0" y="88"/>
                  </a:moveTo>
                  <a:lnTo>
                    <a:pt x="0" y="0"/>
                  </a:lnTo>
                  <a:lnTo>
                    <a:pt x="12" y="7"/>
                  </a:lnTo>
                  <a:lnTo>
                    <a:pt x="12" y="97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xmlns="" id="{122DCD6A-744B-42F6-8F14-B7DC874F2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2963" y="7294563"/>
              <a:ext cx="80963" cy="163513"/>
            </a:xfrm>
            <a:custGeom>
              <a:avLst/>
              <a:gdLst>
                <a:gd name="T0" fmla="*/ 29 w 29"/>
                <a:gd name="T1" fmla="*/ 49 h 59"/>
                <a:gd name="T2" fmla="*/ 25 w 29"/>
                <a:gd name="T3" fmla="*/ 58 h 59"/>
                <a:gd name="T4" fmla="*/ 13 w 29"/>
                <a:gd name="T5" fmla="*/ 55 h 59"/>
                <a:gd name="T6" fmla="*/ 0 w 29"/>
                <a:gd name="T7" fmla="*/ 45 h 59"/>
                <a:gd name="T8" fmla="*/ 0 w 29"/>
                <a:gd name="T9" fmla="*/ 37 h 59"/>
                <a:gd name="T10" fmla="*/ 7 w 29"/>
                <a:gd name="T11" fmla="*/ 43 h 59"/>
                <a:gd name="T12" fmla="*/ 13 w 29"/>
                <a:gd name="T13" fmla="*/ 48 h 59"/>
                <a:gd name="T14" fmla="*/ 20 w 29"/>
                <a:gd name="T15" fmla="*/ 50 h 59"/>
                <a:gd name="T16" fmla="*/ 22 w 29"/>
                <a:gd name="T17" fmla="*/ 46 h 59"/>
                <a:gd name="T18" fmla="*/ 20 w 29"/>
                <a:gd name="T19" fmla="*/ 40 h 59"/>
                <a:gd name="T20" fmla="*/ 12 w 29"/>
                <a:gd name="T21" fmla="*/ 30 h 59"/>
                <a:gd name="T22" fmla="*/ 3 w 29"/>
                <a:gd name="T23" fmla="*/ 19 h 59"/>
                <a:gd name="T24" fmla="*/ 1 w 29"/>
                <a:gd name="T25" fmla="*/ 8 h 59"/>
                <a:gd name="T26" fmla="*/ 5 w 29"/>
                <a:gd name="T27" fmla="*/ 1 h 59"/>
                <a:gd name="T28" fmla="*/ 15 w 29"/>
                <a:gd name="T29" fmla="*/ 3 h 59"/>
                <a:gd name="T30" fmla="*/ 28 w 29"/>
                <a:gd name="T31" fmla="*/ 14 h 59"/>
                <a:gd name="T32" fmla="*/ 26 w 29"/>
                <a:gd name="T33" fmla="*/ 19 h 59"/>
                <a:gd name="T34" fmla="*/ 15 w 29"/>
                <a:gd name="T35" fmla="*/ 10 h 59"/>
                <a:gd name="T36" fmla="*/ 10 w 29"/>
                <a:gd name="T37" fmla="*/ 9 h 59"/>
                <a:gd name="T38" fmla="*/ 8 w 29"/>
                <a:gd name="T39" fmla="*/ 13 h 59"/>
                <a:gd name="T40" fmla="*/ 9 w 29"/>
                <a:gd name="T41" fmla="*/ 16 h 59"/>
                <a:gd name="T42" fmla="*/ 11 w 29"/>
                <a:gd name="T43" fmla="*/ 21 h 59"/>
                <a:gd name="T44" fmla="*/ 17 w 29"/>
                <a:gd name="T45" fmla="*/ 27 h 59"/>
                <a:gd name="T46" fmla="*/ 24 w 29"/>
                <a:gd name="T47" fmla="*/ 36 h 59"/>
                <a:gd name="T48" fmla="*/ 28 w 29"/>
                <a:gd name="T49" fmla="*/ 43 h 59"/>
                <a:gd name="T50" fmla="*/ 29 w 29"/>
                <a:gd name="T51" fmla="*/ 4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" h="59">
                  <a:moveTo>
                    <a:pt x="29" y="49"/>
                  </a:moveTo>
                  <a:cubicBezTo>
                    <a:pt x="29" y="54"/>
                    <a:pt x="27" y="57"/>
                    <a:pt x="25" y="58"/>
                  </a:cubicBezTo>
                  <a:cubicBezTo>
                    <a:pt x="22" y="59"/>
                    <a:pt x="18" y="58"/>
                    <a:pt x="13" y="55"/>
                  </a:cubicBezTo>
                  <a:cubicBezTo>
                    <a:pt x="8" y="52"/>
                    <a:pt x="3" y="49"/>
                    <a:pt x="0" y="4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9"/>
                    <a:pt x="4" y="41"/>
                    <a:pt x="7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6" y="50"/>
                    <a:pt x="18" y="50"/>
                    <a:pt x="20" y="50"/>
                  </a:cubicBezTo>
                  <a:cubicBezTo>
                    <a:pt x="21" y="49"/>
                    <a:pt x="22" y="48"/>
                    <a:pt x="22" y="46"/>
                  </a:cubicBezTo>
                  <a:cubicBezTo>
                    <a:pt x="22" y="44"/>
                    <a:pt x="21" y="42"/>
                    <a:pt x="20" y="40"/>
                  </a:cubicBezTo>
                  <a:cubicBezTo>
                    <a:pt x="18" y="38"/>
                    <a:pt x="16" y="35"/>
                    <a:pt x="12" y="30"/>
                  </a:cubicBezTo>
                  <a:cubicBezTo>
                    <a:pt x="8" y="26"/>
                    <a:pt x="5" y="22"/>
                    <a:pt x="3" y="19"/>
                  </a:cubicBezTo>
                  <a:cubicBezTo>
                    <a:pt x="1" y="15"/>
                    <a:pt x="1" y="12"/>
                    <a:pt x="1" y="8"/>
                  </a:cubicBezTo>
                  <a:cubicBezTo>
                    <a:pt x="1" y="4"/>
                    <a:pt x="2" y="2"/>
                    <a:pt x="5" y="1"/>
                  </a:cubicBezTo>
                  <a:cubicBezTo>
                    <a:pt x="7" y="0"/>
                    <a:pt x="11" y="0"/>
                    <a:pt x="15" y="3"/>
                  </a:cubicBezTo>
                  <a:cubicBezTo>
                    <a:pt x="20" y="6"/>
                    <a:pt x="24" y="9"/>
                    <a:pt x="28" y="14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2" y="15"/>
                    <a:pt x="18" y="12"/>
                    <a:pt x="15" y="10"/>
                  </a:cubicBezTo>
                  <a:cubicBezTo>
                    <a:pt x="13" y="9"/>
                    <a:pt x="11" y="8"/>
                    <a:pt x="10" y="9"/>
                  </a:cubicBezTo>
                  <a:cubicBezTo>
                    <a:pt x="9" y="9"/>
                    <a:pt x="8" y="11"/>
                    <a:pt x="8" y="13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8"/>
                    <a:pt x="10" y="19"/>
                    <a:pt x="11" y="21"/>
                  </a:cubicBezTo>
                  <a:cubicBezTo>
                    <a:pt x="12" y="22"/>
                    <a:pt x="14" y="24"/>
                    <a:pt x="17" y="27"/>
                  </a:cubicBezTo>
                  <a:cubicBezTo>
                    <a:pt x="20" y="31"/>
                    <a:pt x="23" y="34"/>
                    <a:pt x="24" y="36"/>
                  </a:cubicBezTo>
                  <a:cubicBezTo>
                    <a:pt x="26" y="38"/>
                    <a:pt x="27" y="41"/>
                    <a:pt x="28" y="43"/>
                  </a:cubicBezTo>
                  <a:cubicBezTo>
                    <a:pt x="29" y="45"/>
                    <a:pt x="29" y="47"/>
                    <a:pt x="29" y="4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xmlns="" id="{BB867C9A-81FF-46A5-81E0-016D7C2B3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1863" y="7358063"/>
              <a:ext cx="112713" cy="182563"/>
            </a:xfrm>
            <a:custGeom>
              <a:avLst/>
              <a:gdLst>
                <a:gd name="T0" fmla="*/ 34 w 41"/>
                <a:gd name="T1" fmla="*/ 62 h 66"/>
                <a:gd name="T2" fmla="*/ 29 w 41"/>
                <a:gd name="T3" fmla="*/ 45 h 66"/>
                <a:gd name="T4" fmla="*/ 12 w 41"/>
                <a:gd name="T5" fmla="*/ 35 h 66"/>
                <a:gd name="T6" fmla="*/ 7 w 41"/>
                <a:gd name="T7" fmla="*/ 47 h 66"/>
                <a:gd name="T8" fmla="*/ 0 w 41"/>
                <a:gd name="T9" fmla="*/ 42 h 66"/>
                <a:gd name="T10" fmla="*/ 17 w 41"/>
                <a:gd name="T11" fmla="*/ 0 h 66"/>
                <a:gd name="T12" fmla="*/ 25 w 41"/>
                <a:gd name="T13" fmla="*/ 4 h 66"/>
                <a:gd name="T14" fmla="*/ 41 w 41"/>
                <a:gd name="T15" fmla="*/ 66 h 66"/>
                <a:gd name="T16" fmla="*/ 34 w 41"/>
                <a:gd name="T17" fmla="*/ 62 h 66"/>
                <a:gd name="T18" fmla="*/ 27 w 41"/>
                <a:gd name="T19" fmla="*/ 36 h 66"/>
                <a:gd name="T20" fmla="*/ 23 w 41"/>
                <a:gd name="T21" fmla="*/ 20 h 66"/>
                <a:gd name="T22" fmla="*/ 22 w 41"/>
                <a:gd name="T23" fmla="*/ 14 h 66"/>
                <a:gd name="T24" fmla="*/ 20 w 41"/>
                <a:gd name="T25" fmla="*/ 9 h 66"/>
                <a:gd name="T26" fmla="*/ 18 w 41"/>
                <a:gd name="T27" fmla="*/ 17 h 66"/>
                <a:gd name="T28" fmla="*/ 14 w 41"/>
                <a:gd name="T29" fmla="*/ 29 h 66"/>
                <a:gd name="T30" fmla="*/ 27 w 41"/>
                <a:gd name="T31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4" y="62"/>
                  </a:moveTo>
                  <a:cubicBezTo>
                    <a:pt x="29" y="45"/>
                    <a:pt x="29" y="45"/>
                    <a:pt x="29" y="4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41" y="66"/>
                    <a:pt x="41" y="66"/>
                    <a:pt x="41" y="66"/>
                  </a:cubicBezTo>
                  <a:lnTo>
                    <a:pt x="34" y="62"/>
                  </a:lnTo>
                  <a:close/>
                  <a:moveTo>
                    <a:pt x="27" y="36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2" y="17"/>
                    <a:pt x="22" y="14"/>
                  </a:cubicBezTo>
                  <a:cubicBezTo>
                    <a:pt x="21" y="12"/>
                    <a:pt x="21" y="10"/>
                    <a:pt x="20" y="9"/>
                  </a:cubicBezTo>
                  <a:cubicBezTo>
                    <a:pt x="20" y="12"/>
                    <a:pt x="19" y="15"/>
                    <a:pt x="18" y="17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xmlns="" id="{738AAD49-EC72-40BF-9E16-737B4A620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1188" y="7067550"/>
              <a:ext cx="496888" cy="304800"/>
            </a:xfrm>
            <a:custGeom>
              <a:avLst/>
              <a:gdLst>
                <a:gd name="T0" fmla="*/ 313 w 313"/>
                <a:gd name="T1" fmla="*/ 192 h 192"/>
                <a:gd name="T2" fmla="*/ 0 w 313"/>
                <a:gd name="T3" fmla="*/ 11 h 192"/>
                <a:gd name="T4" fmla="*/ 0 w 313"/>
                <a:gd name="T5" fmla="*/ 0 h 192"/>
                <a:gd name="T6" fmla="*/ 313 w 313"/>
                <a:gd name="T7" fmla="*/ 181 h 192"/>
                <a:gd name="T8" fmla="*/ 313 w 31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192">
                  <a:moveTo>
                    <a:pt x="313" y="192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313" y="181"/>
                  </a:lnTo>
                  <a:lnTo>
                    <a:pt x="313" y="192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xmlns="" id="{C5881A4B-6E32-4CF5-BAF6-DEC434D83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5926" y="6861175"/>
              <a:ext cx="681038" cy="1109663"/>
            </a:xfrm>
            <a:custGeom>
              <a:avLst/>
              <a:gdLst>
                <a:gd name="T0" fmla="*/ 199 w 247"/>
                <a:gd name="T1" fmla="*/ 387 h 402"/>
                <a:gd name="T2" fmla="*/ 48 w 247"/>
                <a:gd name="T3" fmla="*/ 300 h 402"/>
                <a:gd name="T4" fmla="*/ 0 w 247"/>
                <a:gd name="T5" fmla="*/ 208 h 402"/>
                <a:gd name="T6" fmla="*/ 0 w 247"/>
                <a:gd name="T7" fmla="*/ 51 h 402"/>
                <a:gd name="T8" fmla="*/ 48 w 247"/>
                <a:gd name="T9" fmla="*/ 15 h 402"/>
                <a:gd name="T10" fmla="*/ 199 w 247"/>
                <a:gd name="T11" fmla="*/ 102 h 402"/>
                <a:gd name="T12" fmla="*/ 247 w 247"/>
                <a:gd name="T13" fmla="*/ 194 h 402"/>
                <a:gd name="T14" fmla="*/ 247 w 247"/>
                <a:gd name="T15" fmla="*/ 351 h 402"/>
                <a:gd name="T16" fmla="*/ 199 w 247"/>
                <a:gd name="T17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402">
                  <a:moveTo>
                    <a:pt x="199" y="387"/>
                  </a:moveTo>
                  <a:cubicBezTo>
                    <a:pt x="48" y="300"/>
                    <a:pt x="48" y="300"/>
                    <a:pt x="48" y="300"/>
                  </a:cubicBezTo>
                  <a:cubicBezTo>
                    <a:pt x="22" y="284"/>
                    <a:pt x="0" y="244"/>
                    <a:pt x="0" y="20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6"/>
                    <a:pt x="22" y="0"/>
                    <a:pt x="48" y="15"/>
                  </a:cubicBezTo>
                  <a:cubicBezTo>
                    <a:pt x="199" y="102"/>
                    <a:pt x="199" y="102"/>
                    <a:pt x="199" y="102"/>
                  </a:cubicBezTo>
                  <a:cubicBezTo>
                    <a:pt x="225" y="117"/>
                    <a:pt x="247" y="158"/>
                    <a:pt x="247" y="194"/>
                  </a:cubicBezTo>
                  <a:cubicBezTo>
                    <a:pt x="247" y="351"/>
                    <a:pt x="247" y="351"/>
                    <a:pt x="247" y="351"/>
                  </a:cubicBezTo>
                  <a:cubicBezTo>
                    <a:pt x="247" y="386"/>
                    <a:pt x="225" y="402"/>
                    <a:pt x="199" y="38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xmlns="" id="{8F9554EB-AAEF-4056-A1F3-C3B5F98B6A4E}"/>
              </a:ext>
            </a:extLst>
          </p:cNvPr>
          <p:cNvGrpSpPr/>
          <p:nvPr/>
        </p:nvGrpSpPr>
        <p:grpSpPr>
          <a:xfrm>
            <a:off x="13710318" y="3563862"/>
            <a:ext cx="883211" cy="1320428"/>
            <a:chOff x="8985251" y="3951288"/>
            <a:chExt cx="798512" cy="1193800"/>
          </a:xfrm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xmlns="" id="{5F3EA3CF-2EDF-4B38-8526-D4DE232C1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138" y="3951288"/>
              <a:ext cx="682625" cy="1111250"/>
            </a:xfrm>
            <a:custGeom>
              <a:avLst/>
              <a:gdLst>
                <a:gd name="T0" fmla="*/ 199 w 247"/>
                <a:gd name="T1" fmla="*/ 387 h 402"/>
                <a:gd name="T2" fmla="*/ 48 w 247"/>
                <a:gd name="T3" fmla="*/ 300 h 402"/>
                <a:gd name="T4" fmla="*/ 0 w 247"/>
                <a:gd name="T5" fmla="*/ 209 h 402"/>
                <a:gd name="T6" fmla="*/ 0 w 247"/>
                <a:gd name="T7" fmla="*/ 52 h 402"/>
                <a:gd name="T8" fmla="*/ 48 w 247"/>
                <a:gd name="T9" fmla="*/ 15 h 402"/>
                <a:gd name="T10" fmla="*/ 199 w 247"/>
                <a:gd name="T11" fmla="*/ 102 h 402"/>
                <a:gd name="T12" fmla="*/ 247 w 247"/>
                <a:gd name="T13" fmla="*/ 194 h 402"/>
                <a:gd name="T14" fmla="*/ 247 w 247"/>
                <a:gd name="T15" fmla="*/ 351 h 402"/>
                <a:gd name="T16" fmla="*/ 199 w 247"/>
                <a:gd name="T17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402">
                  <a:moveTo>
                    <a:pt x="199" y="387"/>
                  </a:moveTo>
                  <a:cubicBezTo>
                    <a:pt x="48" y="300"/>
                    <a:pt x="48" y="300"/>
                    <a:pt x="48" y="300"/>
                  </a:cubicBezTo>
                  <a:cubicBezTo>
                    <a:pt x="22" y="285"/>
                    <a:pt x="0" y="244"/>
                    <a:pt x="0" y="20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6"/>
                    <a:pt x="22" y="0"/>
                    <a:pt x="48" y="15"/>
                  </a:cubicBezTo>
                  <a:cubicBezTo>
                    <a:pt x="199" y="102"/>
                    <a:pt x="199" y="102"/>
                    <a:pt x="199" y="102"/>
                  </a:cubicBezTo>
                  <a:cubicBezTo>
                    <a:pt x="225" y="118"/>
                    <a:pt x="247" y="159"/>
                    <a:pt x="247" y="194"/>
                  </a:cubicBezTo>
                  <a:cubicBezTo>
                    <a:pt x="247" y="351"/>
                    <a:pt x="247" y="351"/>
                    <a:pt x="247" y="351"/>
                  </a:cubicBezTo>
                  <a:cubicBezTo>
                    <a:pt x="247" y="386"/>
                    <a:pt x="225" y="402"/>
                    <a:pt x="199" y="387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xmlns="" id="{3A2E7684-3E67-45BC-A522-F2B86D43C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14850"/>
              <a:ext cx="14288" cy="63500"/>
            </a:xfrm>
            <a:custGeom>
              <a:avLst/>
              <a:gdLst>
                <a:gd name="T0" fmla="*/ 3 w 5"/>
                <a:gd name="T1" fmla="*/ 22 h 23"/>
                <a:gd name="T2" fmla="*/ 0 w 5"/>
                <a:gd name="T3" fmla="*/ 18 h 23"/>
                <a:gd name="T4" fmla="*/ 0 w 5"/>
                <a:gd name="T5" fmla="*/ 2 h 23"/>
                <a:gd name="T6" fmla="*/ 3 w 5"/>
                <a:gd name="T7" fmla="*/ 1 h 23"/>
                <a:gd name="T8" fmla="*/ 5 w 5"/>
                <a:gd name="T9" fmla="*/ 5 h 23"/>
                <a:gd name="T10" fmla="*/ 5 w 5"/>
                <a:gd name="T11" fmla="*/ 21 h 23"/>
                <a:gd name="T12" fmla="*/ 3 w 5"/>
                <a:gd name="T1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3">
                  <a:moveTo>
                    <a:pt x="3" y="22"/>
                  </a:moveTo>
                  <a:cubicBezTo>
                    <a:pt x="1" y="22"/>
                    <a:pt x="0" y="20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4" y="2"/>
                    <a:pt x="5" y="4"/>
                    <a:pt x="5" y="5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4" y="23"/>
                    <a:pt x="3" y="22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xmlns="" id="{0BE27596-2582-4BA5-8B03-DC0F9831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6876" y="4625975"/>
              <a:ext cx="317500" cy="236538"/>
            </a:xfrm>
            <a:custGeom>
              <a:avLst/>
              <a:gdLst>
                <a:gd name="T0" fmla="*/ 113 w 115"/>
                <a:gd name="T1" fmla="*/ 86 h 86"/>
                <a:gd name="T2" fmla="*/ 2 w 115"/>
                <a:gd name="T3" fmla="*/ 22 h 86"/>
                <a:gd name="T4" fmla="*/ 0 w 115"/>
                <a:gd name="T5" fmla="*/ 18 h 86"/>
                <a:gd name="T6" fmla="*/ 0 w 115"/>
                <a:gd name="T7" fmla="*/ 10 h 86"/>
                <a:gd name="T8" fmla="*/ 2 w 115"/>
                <a:gd name="T9" fmla="*/ 9 h 86"/>
                <a:gd name="T10" fmla="*/ 4 w 115"/>
                <a:gd name="T11" fmla="*/ 13 h 86"/>
                <a:gd name="T12" fmla="*/ 4 w 115"/>
                <a:gd name="T13" fmla="*/ 18 h 86"/>
                <a:gd name="T14" fmla="*/ 110 w 115"/>
                <a:gd name="T15" fmla="*/ 79 h 86"/>
                <a:gd name="T16" fmla="*/ 110 w 115"/>
                <a:gd name="T17" fmla="*/ 2 h 86"/>
                <a:gd name="T18" fmla="*/ 113 w 115"/>
                <a:gd name="T19" fmla="*/ 0 h 86"/>
                <a:gd name="T20" fmla="*/ 115 w 115"/>
                <a:gd name="T21" fmla="*/ 4 h 86"/>
                <a:gd name="T22" fmla="*/ 115 w 115"/>
                <a:gd name="T23" fmla="*/ 84 h 86"/>
                <a:gd name="T24" fmla="*/ 113 w 115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86">
                  <a:moveTo>
                    <a:pt x="113" y="86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0" y="1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8"/>
                    <a:pt x="2" y="9"/>
                  </a:cubicBezTo>
                  <a:cubicBezTo>
                    <a:pt x="3" y="10"/>
                    <a:pt x="4" y="11"/>
                    <a:pt x="4" y="13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10" y="79"/>
                    <a:pt x="110" y="79"/>
                    <a:pt x="110" y="79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0"/>
                    <a:pt x="111" y="0"/>
                    <a:pt x="113" y="0"/>
                  </a:cubicBezTo>
                  <a:cubicBezTo>
                    <a:pt x="114" y="1"/>
                    <a:pt x="115" y="3"/>
                    <a:pt x="115" y="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5" y="86"/>
                    <a:pt x="114" y="86"/>
                    <a:pt x="113" y="86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xmlns="" id="{8EBB5D7C-D579-4C45-AD15-E099291D0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4343400"/>
              <a:ext cx="33338" cy="127000"/>
            </a:xfrm>
            <a:custGeom>
              <a:avLst/>
              <a:gdLst>
                <a:gd name="T0" fmla="*/ 10 w 12"/>
                <a:gd name="T1" fmla="*/ 45 h 46"/>
                <a:gd name="T2" fmla="*/ 7 w 12"/>
                <a:gd name="T3" fmla="*/ 41 h 46"/>
                <a:gd name="T4" fmla="*/ 7 w 12"/>
                <a:gd name="T5" fmla="*/ 9 h 46"/>
                <a:gd name="T6" fmla="*/ 2 w 12"/>
                <a:gd name="T7" fmla="*/ 6 h 46"/>
                <a:gd name="T8" fmla="*/ 0 w 12"/>
                <a:gd name="T9" fmla="*/ 2 h 46"/>
                <a:gd name="T10" fmla="*/ 2 w 12"/>
                <a:gd name="T11" fmla="*/ 1 h 46"/>
                <a:gd name="T12" fmla="*/ 10 w 12"/>
                <a:gd name="T13" fmla="*/ 6 h 46"/>
                <a:gd name="T14" fmla="*/ 12 w 12"/>
                <a:gd name="T15" fmla="*/ 9 h 46"/>
                <a:gd name="T16" fmla="*/ 12 w 12"/>
                <a:gd name="T17" fmla="*/ 44 h 46"/>
                <a:gd name="T18" fmla="*/ 10 w 12"/>
                <a:gd name="T1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46">
                  <a:moveTo>
                    <a:pt x="10" y="45"/>
                  </a:moveTo>
                  <a:cubicBezTo>
                    <a:pt x="8" y="44"/>
                    <a:pt x="7" y="43"/>
                    <a:pt x="7" y="4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2" y="8"/>
                    <a:pt x="12" y="9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5"/>
                    <a:pt x="11" y="46"/>
                    <a:pt x="10" y="45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xmlns="" id="{7A7CFF1C-0A0A-4622-A156-7F54BA173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651" y="4138613"/>
              <a:ext cx="317500" cy="690563"/>
            </a:xfrm>
            <a:custGeom>
              <a:avLst/>
              <a:gdLst>
                <a:gd name="T0" fmla="*/ 113 w 115"/>
                <a:gd name="T1" fmla="*/ 250 h 250"/>
                <a:gd name="T2" fmla="*/ 2 w 115"/>
                <a:gd name="T3" fmla="*/ 186 h 250"/>
                <a:gd name="T4" fmla="*/ 0 w 115"/>
                <a:gd name="T5" fmla="*/ 182 h 250"/>
                <a:gd name="T6" fmla="*/ 0 w 115"/>
                <a:gd name="T7" fmla="*/ 2 h 250"/>
                <a:gd name="T8" fmla="*/ 2 w 115"/>
                <a:gd name="T9" fmla="*/ 0 h 250"/>
                <a:gd name="T10" fmla="*/ 17 w 115"/>
                <a:gd name="T11" fmla="*/ 9 h 250"/>
                <a:gd name="T12" fmla="*/ 19 w 115"/>
                <a:gd name="T13" fmla="*/ 13 h 250"/>
                <a:gd name="T14" fmla="*/ 17 w 115"/>
                <a:gd name="T15" fmla="*/ 14 h 250"/>
                <a:gd name="T16" fmla="*/ 4 w 115"/>
                <a:gd name="T17" fmla="*/ 7 h 250"/>
                <a:gd name="T18" fmla="*/ 4 w 115"/>
                <a:gd name="T19" fmla="*/ 182 h 250"/>
                <a:gd name="T20" fmla="*/ 111 w 115"/>
                <a:gd name="T21" fmla="*/ 243 h 250"/>
                <a:gd name="T22" fmla="*/ 111 w 115"/>
                <a:gd name="T23" fmla="*/ 68 h 250"/>
                <a:gd name="T24" fmla="*/ 37 w 115"/>
                <a:gd name="T25" fmla="*/ 26 h 250"/>
                <a:gd name="T26" fmla="*/ 35 w 115"/>
                <a:gd name="T27" fmla="*/ 22 h 250"/>
                <a:gd name="T28" fmla="*/ 37 w 115"/>
                <a:gd name="T29" fmla="*/ 21 h 250"/>
                <a:gd name="T30" fmla="*/ 113 w 115"/>
                <a:gd name="T31" fmla="*/ 64 h 250"/>
                <a:gd name="T32" fmla="*/ 115 w 115"/>
                <a:gd name="T33" fmla="*/ 68 h 250"/>
                <a:gd name="T34" fmla="*/ 115 w 115"/>
                <a:gd name="T35" fmla="*/ 248 h 250"/>
                <a:gd name="T36" fmla="*/ 113 w 115"/>
                <a:gd name="T3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50">
                  <a:moveTo>
                    <a:pt x="113" y="250"/>
                  </a:moveTo>
                  <a:cubicBezTo>
                    <a:pt x="2" y="186"/>
                    <a:pt x="2" y="186"/>
                    <a:pt x="2" y="186"/>
                  </a:cubicBezTo>
                  <a:cubicBezTo>
                    <a:pt x="1" y="185"/>
                    <a:pt x="0" y="183"/>
                    <a:pt x="0" y="18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9" y="11"/>
                    <a:pt x="19" y="13"/>
                  </a:cubicBezTo>
                  <a:cubicBezTo>
                    <a:pt x="19" y="14"/>
                    <a:pt x="18" y="15"/>
                    <a:pt x="17" y="1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111" y="243"/>
                    <a:pt x="111" y="243"/>
                    <a:pt x="111" y="243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5"/>
                    <a:pt x="35" y="23"/>
                    <a:pt x="35" y="22"/>
                  </a:cubicBezTo>
                  <a:cubicBezTo>
                    <a:pt x="35" y="20"/>
                    <a:pt x="36" y="20"/>
                    <a:pt x="37" y="2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4" y="65"/>
                    <a:pt x="115" y="67"/>
                    <a:pt x="115" y="6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50"/>
                    <a:pt x="114" y="250"/>
                    <a:pt x="113" y="250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xmlns="" id="{224A0EEF-1379-4169-B585-0A7680F5D1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5926" y="4233863"/>
              <a:ext cx="234950" cy="276225"/>
            </a:xfrm>
            <a:custGeom>
              <a:avLst/>
              <a:gdLst>
                <a:gd name="T0" fmla="*/ 82 w 85"/>
                <a:gd name="T1" fmla="*/ 100 h 100"/>
                <a:gd name="T2" fmla="*/ 2 w 85"/>
                <a:gd name="T3" fmla="*/ 53 h 100"/>
                <a:gd name="T4" fmla="*/ 0 w 85"/>
                <a:gd name="T5" fmla="*/ 49 h 100"/>
                <a:gd name="T6" fmla="*/ 0 w 85"/>
                <a:gd name="T7" fmla="*/ 2 h 100"/>
                <a:gd name="T8" fmla="*/ 2 w 85"/>
                <a:gd name="T9" fmla="*/ 1 h 100"/>
                <a:gd name="T10" fmla="*/ 82 w 85"/>
                <a:gd name="T11" fmla="*/ 47 h 100"/>
                <a:gd name="T12" fmla="*/ 85 w 85"/>
                <a:gd name="T13" fmla="*/ 51 h 100"/>
                <a:gd name="T14" fmla="*/ 85 w 85"/>
                <a:gd name="T15" fmla="*/ 98 h 100"/>
                <a:gd name="T16" fmla="*/ 82 w 85"/>
                <a:gd name="T17" fmla="*/ 100 h 100"/>
                <a:gd name="T18" fmla="*/ 4 w 85"/>
                <a:gd name="T19" fmla="*/ 49 h 100"/>
                <a:gd name="T20" fmla="*/ 80 w 85"/>
                <a:gd name="T21" fmla="*/ 93 h 100"/>
                <a:gd name="T22" fmla="*/ 80 w 85"/>
                <a:gd name="T23" fmla="*/ 51 h 100"/>
                <a:gd name="T24" fmla="*/ 4 w 85"/>
                <a:gd name="T25" fmla="*/ 7 h 100"/>
                <a:gd name="T26" fmla="*/ 4 w 85"/>
                <a:gd name="T27" fmla="*/ 4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0">
                  <a:moveTo>
                    <a:pt x="82" y="100"/>
                  </a:move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0" y="51"/>
                    <a:pt x="0" y="4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4" y="48"/>
                    <a:pt x="85" y="49"/>
                    <a:pt x="85" y="5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00"/>
                    <a:pt x="84" y="100"/>
                    <a:pt x="82" y="100"/>
                  </a:cubicBezTo>
                  <a:close/>
                  <a:moveTo>
                    <a:pt x="4" y="49"/>
                  </a:moveTo>
                  <a:cubicBezTo>
                    <a:pt x="80" y="93"/>
                    <a:pt x="80" y="93"/>
                    <a:pt x="80" y="93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49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xmlns="" id="{C70A5DA3-3072-463E-B20C-E3A43D7F1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926" y="4421188"/>
              <a:ext cx="38100" cy="33338"/>
            </a:xfrm>
            <a:custGeom>
              <a:avLst/>
              <a:gdLst>
                <a:gd name="T0" fmla="*/ 12 w 14"/>
                <a:gd name="T1" fmla="*/ 11 h 12"/>
                <a:gd name="T2" fmla="*/ 2 w 14"/>
                <a:gd name="T3" fmla="*/ 6 h 12"/>
                <a:gd name="T4" fmla="*/ 0 w 14"/>
                <a:gd name="T5" fmla="*/ 2 h 12"/>
                <a:gd name="T6" fmla="*/ 2 w 14"/>
                <a:gd name="T7" fmla="*/ 0 h 12"/>
                <a:gd name="T8" fmla="*/ 12 w 14"/>
                <a:gd name="T9" fmla="*/ 6 h 12"/>
                <a:gd name="T10" fmla="*/ 14 w 14"/>
                <a:gd name="T11" fmla="*/ 10 h 12"/>
                <a:gd name="T12" fmla="*/ 12 w 1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12" y="1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4" y="9"/>
                    <a:pt x="14" y="10"/>
                  </a:cubicBezTo>
                  <a:cubicBezTo>
                    <a:pt x="14" y="11"/>
                    <a:pt x="13" y="12"/>
                    <a:pt x="12" y="1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xmlns="" id="{26CCD1DA-5CCD-4E58-BEBF-409D1EC58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6" y="4456113"/>
              <a:ext cx="168275" cy="107950"/>
            </a:xfrm>
            <a:custGeom>
              <a:avLst/>
              <a:gdLst>
                <a:gd name="T0" fmla="*/ 59 w 61"/>
                <a:gd name="T1" fmla="*/ 39 h 39"/>
                <a:gd name="T2" fmla="*/ 2 w 61"/>
                <a:gd name="T3" fmla="*/ 6 h 39"/>
                <a:gd name="T4" fmla="*/ 0 w 61"/>
                <a:gd name="T5" fmla="*/ 2 h 39"/>
                <a:gd name="T6" fmla="*/ 2 w 61"/>
                <a:gd name="T7" fmla="*/ 1 h 39"/>
                <a:gd name="T8" fmla="*/ 59 w 61"/>
                <a:gd name="T9" fmla="*/ 33 h 39"/>
                <a:gd name="T10" fmla="*/ 61 w 61"/>
                <a:gd name="T11" fmla="*/ 37 h 39"/>
                <a:gd name="T12" fmla="*/ 59 w 61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9">
                  <a:moveTo>
                    <a:pt x="59" y="39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0" y="34"/>
                    <a:pt x="61" y="36"/>
                    <a:pt x="61" y="37"/>
                  </a:cubicBezTo>
                  <a:cubicBezTo>
                    <a:pt x="61" y="39"/>
                    <a:pt x="60" y="39"/>
                    <a:pt x="59" y="3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xmlns="" id="{D42C470E-343E-4175-A48A-091F207D4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926" y="4459288"/>
              <a:ext cx="38100" cy="33338"/>
            </a:xfrm>
            <a:custGeom>
              <a:avLst/>
              <a:gdLst>
                <a:gd name="T0" fmla="*/ 12 w 14"/>
                <a:gd name="T1" fmla="*/ 11 h 12"/>
                <a:gd name="T2" fmla="*/ 2 w 14"/>
                <a:gd name="T3" fmla="*/ 6 h 12"/>
                <a:gd name="T4" fmla="*/ 0 w 14"/>
                <a:gd name="T5" fmla="*/ 2 h 12"/>
                <a:gd name="T6" fmla="*/ 2 w 14"/>
                <a:gd name="T7" fmla="*/ 1 h 12"/>
                <a:gd name="T8" fmla="*/ 12 w 14"/>
                <a:gd name="T9" fmla="*/ 6 h 12"/>
                <a:gd name="T10" fmla="*/ 14 w 14"/>
                <a:gd name="T11" fmla="*/ 10 h 12"/>
                <a:gd name="T12" fmla="*/ 12 w 1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12" y="1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4" y="9"/>
                    <a:pt x="14" y="10"/>
                  </a:cubicBezTo>
                  <a:cubicBezTo>
                    <a:pt x="14" y="11"/>
                    <a:pt x="13" y="12"/>
                    <a:pt x="12" y="1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xmlns="" id="{395662EF-A7A9-4C21-B00A-A984CEC18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6" y="4495800"/>
              <a:ext cx="168275" cy="107950"/>
            </a:xfrm>
            <a:custGeom>
              <a:avLst/>
              <a:gdLst>
                <a:gd name="T0" fmla="*/ 59 w 61"/>
                <a:gd name="T1" fmla="*/ 39 h 39"/>
                <a:gd name="T2" fmla="*/ 2 w 61"/>
                <a:gd name="T3" fmla="*/ 6 h 39"/>
                <a:gd name="T4" fmla="*/ 0 w 61"/>
                <a:gd name="T5" fmla="*/ 2 h 39"/>
                <a:gd name="T6" fmla="*/ 2 w 61"/>
                <a:gd name="T7" fmla="*/ 1 h 39"/>
                <a:gd name="T8" fmla="*/ 59 w 61"/>
                <a:gd name="T9" fmla="*/ 33 h 39"/>
                <a:gd name="T10" fmla="*/ 61 w 61"/>
                <a:gd name="T11" fmla="*/ 37 h 39"/>
                <a:gd name="T12" fmla="*/ 59 w 61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9">
                  <a:moveTo>
                    <a:pt x="59" y="39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0" y="34"/>
                    <a:pt x="61" y="36"/>
                    <a:pt x="61" y="37"/>
                  </a:cubicBezTo>
                  <a:cubicBezTo>
                    <a:pt x="61" y="39"/>
                    <a:pt x="60" y="39"/>
                    <a:pt x="59" y="3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xmlns="" id="{98927925-7071-4705-B578-01C533A84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926" y="4498975"/>
              <a:ext cx="38100" cy="31750"/>
            </a:xfrm>
            <a:custGeom>
              <a:avLst/>
              <a:gdLst>
                <a:gd name="T0" fmla="*/ 12 w 14"/>
                <a:gd name="T1" fmla="*/ 11 h 12"/>
                <a:gd name="T2" fmla="*/ 2 w 14"/>
                <a:gd name="T3" fmla="*/ 6 h 12"/>
                <a:gd name="T4" fmla="*/ 0 w 14"/>
                <a:gd name="T5" fmla="*/ 2 h 12"/>
                <a:gd name="T6" fmla="*/ 2 w 14"/>
                <a:gd name="T7" fmla="*/ 1 h 12"/>
                <a:gd name="T8" fmla="*/ 12 w 14"/>
                <a:gd name="T9" fmla="*/ 6 h 12"/>
                <a:gd name="T10" fmla="*/ 14 w 14"/>
                <a:gd name="T11" fmla="*/ 10 h 12"/>
                <a:gd name="T12" fmla="*/ 12 w 1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12" y="1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4" y="9"/>
                    <a:pt x="14" y="10"/>
                  </a:cubicBezTo>
                  <a:cubicBezTo>
                    <a:pt x="14" y="11"/>
                    <a:pt x="13" y="12"/>
                    <a:pt x="12" y="1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xmlns="" id="{13F18F11-B4AD-4C95-99A6-61237AEBC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6" y="4533900"/>
              <a:ext cx="168275" cy="107950"/>
            </a:xfrm>
            <a:custGeom>
              <a:avLst/>
              <a:gdLst>
                <a:gd name="T0" fmla="*/ 59 w 61"/>
                <a:gd name="T1" fmla="*/ 39 h 39"/>
                <a:gd name="T2" fmla="*/ 2 w 61"/>
                <a:gd name="T3" fmla="*/ 6 h 39"/>
                <a:gd name="T4" fmla="*/ 0 w 61"/>
                <a:gd name="T5" fmla="*/ 2 h 39"/>
                <a:gd name="T6" fmla="*/ 2 w 61"/>
                <a:gd name="T7" fmla="*/ 1 h 39"/>
                <a:gd name="T8" fmla="*/ 59 w 61"/>
                <a:gd name="T9" fmla="*/ 34 h 39"/>
                <a:gd name="T10" fmla="*/ 61 w 61"/>
                <a:gd name="T11" fmla="*/ 37 h 39"/>
                <a:gd name="T12" fmla="*/ 59 w 61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9">
                  <a:moveTo>
                    <a:pt x="59" y="39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61" y="36"/>
                    <a:pt x="61" y="37"/>
                  </a:cubicBezTo>
                  <a:cubicBezTo>
                    <a:pt x="61" y="39"/>
                    <a:pt x="60" y="39"/>
                    <a:pt x="59" y="3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xmlns="" id="{E0627E0A-8A5B-4AC0-AFC1-4F2D99A74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926" y="4537075"/>
              <a:ext cx="38100" cy="33338"/>
            </a:xfrm>
            <a:custGeom>
              <a:avLst/>
              <a:gdLst>
                <a:gd name="T0" fmla="*/ 12 w 14"/>
                <a:gd name="T1" fmla="*/ 11 h 12"/>
                <a:gd name="T2" fmla="*/ 2 w 14"/>
                <a:gd name="T3" fmla="*/ 6 h 12"/>
                <a:gd name="T4" fmla="*/ 0 w 14"/>
                <a:gd name="T5" fmla="*/ 2 h 12"/>
                <a:gd name="T6" fmla="*/ 2 w 14"/>
                <a:gd name="T7" fmla="*/ 1 h 12"/>
                <a:gd name="T8" fmla="*/ 12 w 14"/>
                <a:gd name="T9" fmla="*/ 6 h 12"/>
                <a:gd name="T10" fmla="*/ 14 w 14"/>
                <a:gd name="T11" fmla="*/ 10 h 12"/>
                <a:gd name="T12" fmla="*/ 12 w 1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12" y="1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4" y="9"/>
                    <a:pt x="14" y="10"/>
                  </a:cubicBezTo>
                  <a:cubicBezTo>
                    <a:pt x="14" y="11"/>
                    <a:pt x="13" y="12"/>
                    <a:pt x="12" y="1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xmlns="" id="{693EBD2D-AA60-47C6-A30C-17320C7D8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6" y="4573588"/>
              <a:ext cx="168275" cy="106363"/>
            </a:xfrm>
            <a:custGeom>
              <a:avLst/>
              <a:gdLst>
                <a:gd name="T0" fmla="*/ 59 w 61"/>
                <a:gd name="T1" fmla="*/ 39 h 39"/>
                <a:gd name="T2" fmla="*/ 2 w 61"/>
                <a:gd name="T3" fmla="*/ 6 h 39"/>
                <a:gd name="T4" fmla="*/ 0 w 61"/>
                <a:gd name="T5" fmla="*/ 2 h 39"/>
                <a:gd name="T6" fmla="*/ 2 w 61"/>
                <a:gd name="T7" fmla="*/ 1 h 39"/>
                <a:gd name="T8" fmla="*/ 59 w 61"/>
                <a:gd name="T9" fmla="*/ 34 h 39"/>
                <a:gd name="T10" fmla="*/ 61 w 61"/>
                <a:gd name="T11" fmla="*/ 37 h 39"/>
                <a:gd name="T12" fmla="*/ 59 w 61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9">
                  <a:moveTo>
                    <a:pt x="59" y="39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61" y="36"/>
                    <a:pt x="61" y="37"/>
                  </a:cubicBezTo>
                  <a:cubicBezTo>
                    <a:pt x="61" y="39"/>
                    <a:pt x="60" y="39"/>
                    <a:pt x="59" y="3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xmlns="" id="{57CD37EA-C0A3-467F-8E28-E685462BE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5926" y="4133850"/>
              <a:ext cx="66675" cy="123825"/>
            </a:xfrm>
            <a:custGeom>
              <a:avLst/>
              <a:gdLst>
                <a:gd name="T0" fmla="*/ 2 w 24"/>
                <a:gd name="T1" fmla="*/ 33 h 45"/>
                <a:gd name="T2" fmla="*/ 1 w 24"/>
                <a:gd name="T3" fmla="*/ 32 h 45"/>
                <a:gd name="T4" fmla="*/ 0 w 24"/>
                <a:gd name="T5" fmla="*/ 30 h 45"/>
                <a:gd name="T6" fmla="*/ 0 w 24"/>
                <a:gd name="T7" fmla="*/ 2 h 45"/>
                <a:gd name="T8" fmla="*/ 2 w 24"/>
                <a:gd name="T9" fmla="*/ 1 h 45"/>
                <a:gd name="T10" fmla="*/ 22 w 24"/>
                <a:gd name="T11" fmla="*/ 12 h 45"/>
                <a:gd name="T12" fmla="*/ 24 w 24"/>
                <a:gd name="T13" fmla="*/ 16 h 45"/>
                <a:gd name="T14" fmla="*/ 24 w 24"/>
                <a:gd name="T15" fmla="*/ 44 h 45"/>
                <a:gd name="T16" fmla="*/ 23 w 24"/>
                <a:gd name="T17" fmla="*/ 45 h 45"/>
                <a:gd name="T18" fmla="*/ 21 w 24"/>
                <a:gd name="T19" fmla="*/ 44 h 45"/>
                <a:gd name="T20" fmla="*/ 12 w 24"/>
                <a:gd name="T21" fmla="*/ 34 h 45"/>
                <a:gd name="T22" fmla="*/ 3 w 24"/>
                <a:gd name="T23" fmla="*/ 34 h 45"/>
                <a:gd name="T24" fmla="*/ 2 w 24"/>
                <a:gd name="T25" fmla="*/ 33 h 45"/>
                <a:gd name="T26" fmla="*/ 4 w 24"/>
                <a:gd name="T27" fmla="*/ 7 h 45"/>
                <a:gd name="T28" fmla="*/ 4 w 24"/>
                <a:gd name="T29" fmla="*/ 28 h 45"/>
                <a:gd name="T30" fmla="*/ 11 w 24"/>
                <a:gd name="T31" fmla="*/ 28 h 45"/>
                <a:gd name="T32" fmla="*/ 13 w 24"/>
                <a:gd name="T33" fmla="*/ 29 h 45"/>
                <a:gd name="T34" fmla="*/ 20 w 24"/>
                <a:gd name="T35" fmla="*/ 37 h 45"/>
                <a:gd name="T36" fmla="*/ 20 w 24"/>
                <a:gd name="T37" fmla="*/ 16 h 45"/>
                <a:gd name="T38" fmla="*/ 4 w 24"/>
                <a:gd name="T39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45">
                  <a:moveTo>
                    <a:pt x="2" y="33"/>
                  </a:moveTo>
                  <a:cubicBezTo>
                    <a:pt x="2" y="33"/>
                    <a:pt x="1" y="33"/>
                    <a:pt x="1" y="32"/>
                  </a:cubicBezTo>
                  <a:cubicBezTo>
                    <a:pt x="0" y="32"/>
                    <a:pt x="0" y="30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3"/>
                    <a:pt x="24" y="15"/>
                    <a:pt x="24" y="1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5"/>
                    <a:pt x="22" y="45"/>
                    <a:pt x="21" y="4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  <a:moveTo>
                    <a:pt x="4" y="7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8"/>
                    <a:pt x="13" y="28"/>
                    <a:pt x="13" y="29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4" y="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xmlns="" id="{D4B1B6F8-D4A8-471A-9344-027D89D3E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4175125"/>
              <a:ext cx="41275" cy="68263"/>
            </a:xfrm>
            <a:custGeom>
              <a:avLst/>
              <a:gdLst>
                <a:gd name="T0" fmla="*/ 13 w 15"/>
                <a:gd name="T1" fmla="*/ 24 h 25"/>
                <a:gd name="T2" fmla="*/ 7 w 15"/>
                <a:gd name="T3" fmla="*/ 21 h 25"/>
                <a:gd name="T4" fmla="*/ 0 w 15"/>
                <a:gd name="T5" fmla="*/ 7 h 25"/>
                <a:gd name="T6" fmla="*/ 7 w 15"/>
                <a:gd name="T7" fmla="*/ 3 h 25"/>
                <a:gd name="T8" fmla="*/ 13 w 15"/>
                <a:gd name="T9" fmla="*/ 6 h 25"/>
                <a:gd name="T10" fmla="*/ 15 w 15"/>
                <a:gd name="T11" fmla="*/ 10 h 25"/>
                <a:gd name="T12" fmla="*/ 15 w 15"/>
                <a:gd name="T13" fmla="*/ 23 h 25"/>
                <a:gd name="T14" fmla="*/ 13 w 15"/>
                <a:gd name="T15" fmla="*/ 24 h 25"/>
                <a:gd name="T16" fmla="*/ 7 w 15"/>
                <a:gd name="T17" fmla="*/ 8 h 25"/>
                <a:gd name="T18" fmla="*/ 4 w 15"/>
                <a:gd name="T19" fmla="*/ 10 h 25"/>
                <a:gd name="T20" fmla="*/ 7 w 15"/>
                <a:gd name="T21" fmla="*/ 16 h 25"/>
                <a:gd name="T22" fmla="*/ 11 w 15"/>
                <a:gd name="T23" fmla="*/ 18 h 25"/>
                <a:gd name="T24" fmla="*/ 11 w 15"/>
                <a:gd name="T25" fmla="*/ 10 h 25"/>
                <a:gd name="T26" fmla="*/ 7 w 15"/>
                <a:gd name="T2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5">
                  <a:moveTo>
                    <a:pt x="13" y="24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3" y="19"/>
                    <a:pt x="0" y="12"/>
                    <a:pt x="0" y="7"/>
                  </a:cubicBezTo>
                  <a:cubicBezTo>
                    <a:pt x="0" y="2"/>
                    <a:pt x="3" y="0"/>
                    <a:pt x="7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5" y="9"/>
                    <a:pt x="15" y="1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5"/>
                    <a:pt x="14" y="25"/>
                    <a:pt x="13" y="24"/>
                  </a:cubicBezTo>
                  <a:close/>
                  <a:moveTo>
                    <a:pt x="7" y="8"/>
                  </a:moveTo>
                  <a:cubicBezTo>
                    <a:pt x="6" y="7"/>
                    <a:pt x="4" y="8"/>
                    <a:pt x="4" y="10"/>
                  </a:cubicBezTo>
                  <a:cubicBezTo>
                    <a:pt x="4" y="12"/>
                    <a:pt x="6" y="15"/>
                    <a:pt x="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B8E76DB2-D10D-43D8-B59F-16DF50693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4268788"/>
              <a:ext cx="41275" cy="69850"/>
            </a:xfrm>
            <a:custGeom>
              <a:avLst/>
              <a:gdLst>
                <a:gd name="T0" fmla="*/ 13 w 15"/>
                <a:gd name="T1" fmla="*/ 24 h 25"/>
                <a:gd name="T2" fmla="*/ 7 w 15"/>
                <a:gd name="T3" fmla="*/ 21 h 25"/>
                <a:gd name="T4" fmla="*/ 0 w 15"/>
                <a:gd name="T5" fmla="*/ 7 h 25"/>
                <a:gd name="T6" fmla="*/ 7 w 15"/>
                <a:gd name="T7" fmla="*/ 2 h 25"/>
                <a:gd name="T8" fmla="*/ 13 w 15"/>
                <a:gd name="T9" fmla="*/ 6 h 25"/>
                <a:gd name="T10" fmla="*/ 15 w 15"/>
                <a:gd name="T11" fmla="*/ 9 h 25"/>
                <a:gd name="T12" fmla="*/ 15 w 15"/>
                <a:gd name="T13" fmla="*/ 23 h 25"/>
                <a:gd name="T14" fmla="*/ 13 w 15"/>
                <a:gd name="T15" fmla="*/ 24 h 25"/>
                <a:gd name="T16" fmla="*/ 7 w 15"/>
                <a:gd name="T17" fmla="*/ 7 h 25"/>
                <a:gd name="T18" fmla="*/ 4 w 15"/>
                <a:gd name="T19" fmla="*/ 9 h 25"/>
                <a:gd name="T20" fmla="*/ 7 w 15"/>
                <a:gd name="T21" fmla="*/ 16 h 25"/>
                <a:gd name="T22" fmla="*/ 11 w 15"/>
                <a:gd name="T23" fmla="*/ 18 h 25"/>
                <a:gd name="T24" fmla="*/ 11 w 15"/>
                <a:gd name="T25" fmla="*/ 9 h 25"/>
                <a:gd name="T26" fmla="*/ 7 w 15"/>
                <a:gd name="T27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5">
                  <a:moveTo>
                    <a:pt x="13" y="24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5" y="8"/>
                    <a:pt x="15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4"/>
                    <a:pt x="14" y="25"/>
                    <a:pt x="13" y="24"/>
                  </a:cubicBezTo>
                  <a:close/>
                  <a:moveTo>
                    <a:pt x="7" y="7"/>
                  </a:moveTo>
                  <a:cubicBezTo>
                    <a:pt x="6" y="6"/>
                    <a:pt x="4" y="7"/>
                    <a:pt x="4" y="9"/>
                  </a:cubicBezTo>
                  <a:cubicBezTo>
                    <a:pt x="4" y="12"/>
                    <a:pt x="6" y="14"/>
                    <a:pt x="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9"/>
                    <a:pt x="11" y="9"/>
                    <a:pt x="11" y="9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xmlns="" id="{A50E7EF7-4660-4157-B3EA-D10AEBD03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4360863"/>
              <a:ext cx="41275" cy="68263"/>
            </a:xfrm>
            <a:custGeom>
              <a:avLst/>
              <a:gdLst>
                <a:gd name="T0" fmla="*/ 13 w 15"/>
                <a:gd name="T1" fmla="*/ 24 h 25"/>
                <a:gd name="T2" fmla="*/ 7 w 15"/>
                <a:gd name="T3" fmla="*/ 21 h 25"/>
                <a:gd name="T4" fmla="*/ 0 w 15"/>
                <a:gd name="T5" fmla="*/ 7 h 25"/>
                <a:gd name="T6" fmla="*/ 7 w 15"/>
                <a:gd name="T7" fmla="*/ 3 h 25"/>
                <a:gd name="T8" fmla="*/ 13 w 15"/>
                <a:gd name="T9" fmla="*/ 6 h 25"/>
                <a:gd name="T10" fmla="*/ 15 w 15"/>
                <a:gd name="T11" fmla="*/ 10 h 25"/>
                <a:gd name="T12" fmla="*/ 15 w 15"/>
                <a:gd name="T13" fmla="*/ 23 h 25"/>
                <a:gd name="T14" fmla="*/ 13 w 15"/>
                <a:gd name="T15" fmla="*/ 24 h 25"/>
                <a:gd name="T16" fmla="*/ 7 w 15"/>
                <a:gd name="T17" fmla="*/ 8 h 25"/>
                <a:gd name="T18" fmla="*/ 4 w 15"/>
                <a:gd name="T19" fmla="*/ 10 h 25"/>
                <a:gd name="T20" fmla="*/ 7 w 15"/>
                <a:gd name="T21" fmla="*/ 16 h 25"/>
                <a:gd name="T22" fmla="*/ 11 w 15"/>
                <a:gd name="T23" fmla="*/ 18 h 25"/>
                <a:gd name="T24" fmla="*/ 11 w 15"/>
                <a:gd name="T25" fmla="*/ 10 h 25"/>
                <a:gd name="T26" fmla="*/ 7 w 15"/>
                <a:gd name="T2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5">
                  <a:moveTo>
                    <a:pt x="13" y="24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3" y="19"/>
                    <a:pt x="0" y="12"/>
                    <a:pt x="0" y="7"/>
                  </a:cubicBezTo>
                  <a:cubicBezTo>
                    <a:pt x="0" y="2"/>
                    <a:pt x="3" y="0"/>
                    <a:pt x="7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5" y="8"/>
                    <a:pt x="15" y="1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5"/>
                    <a:pt x="14" y="25"/>
                    <a:pt x="13" y="24"/>
                  </a:cubicBezTo>
                  <a:close/>
                  <a:moveTo>
                    <a:pt x="7" y="8"/>
                  </a:moveTo>
                  <a:cubicBezTo>
                    <a:pt x="6" y="7"/>
                    <a:pt x="4" y="8"/>
                    <a:pt x="4" y="10"/>
                  </a:cubicBezTo>
                  <a:cubicBezTo>
                    <a:pt x="4" y="12"/>
                    <a:pt x="6" y="15"/>
                    <a:pt x="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xmlns="" id="{135AE5EE-F9FF-4F72-9F28-46A95E884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4454525"/>
              <a:ext cx="41275" cy="68263"/>
            </a:xfrm>
            <a:custGeom>
              <a:avLst/>
              <a:gdLst>
                <a:gd name="T0" fmla="*/ 13 w 15"/>
                <a:gd name="T1" fmla="*/ 24 h 25"/>
                <a:gd name="T2" fmla="*/ 7 w 15"/>
                <a:gd name="T3" fmla="*/ 21 h 25"/>
                <a:gd name="T4" fmla="*/ 0 w 15"/>
                <a:gd name="T5" fmla="*/ 7 h 25"/>
                <a:gd name="T6" fmla="*/ 7 w 15"/>
                <a:gd name="T7" fmla="*/ 2 h 25"/>
                <a:gd name="T8" fmla="*/ 13 w 15"/>
                <a:gd name="T9" fmla="*/ 6 h 25"/>
                <a:gd name="T10" fmla="*/ 15 w 15"/>
                <a:gd name="T11" fmla="*/ 9 h 25"/>
                <a:gd name="T12" fmla="*/ 15 w 15"/>
                <a:gd name="T13" fmla="*/ 23 h 25"/>
                <a:gd name="T14" fmla="*/ 13 w 15"/>
                <a:gd name="T15" fmla="*/ 24 h 25"/>
                <a:gd name="T16" fmla="*/ 7 w 15"/>
                <a:gd name="T17" fmla="*/ 7 h 25"/>
                <a:gd name="T18" fmla="*/ 4 w 15"/>
                <a:gd name="T19" fmla="*/ 9 h 25"/>
                <a:gd name="T20" fmla="*/ 7 w 15"/>
                <a:gd name="T21" fmla="*/ 15 h 25"/>
                <a:gd name="T22" fmla="*/ 11 w 15"/>
                <a:gd name="T23" fmla="*/ 17 h 25"/>
                <a:gd name="T24" fmla="*/ 11 w 15"/>
                <a:gd name="T25" fmla="*/ 9 h 25"/>
                <a:gd name="T26" fmla="*/ 7 w 15"/>
                <a:gd name="T27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5">
                  <a:moveTo>
                    <a:pt x="13" y="24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5" y="8"/>
                    <a:pt x="15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4"/>
                    <a:pt x="14" y="25"/>
                    <a:pt x="13" y="24"/>
                  </a:cubicBezTo>
                  <a:close/>
                  <a:moveTo>
                    <a:pt x="7" y="7"/>
                  </a:moveTo>
                  <a:cubicBezTo>
                    <a:pt x="6" y="6"/>
                    <a:pt x="4" y="7"/>
                    <a:pt x="4" y="9"/>
                  </a:cubicBezTo>
                  <a:cubicBezTo>
                    <a:pt x="4" y="12"/>
                    <a:pt x="6" y="14"/>
                    <a:pt x="7" y="15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9"/>
                    <a:pt x="11" y="9"/>
                    <a:pt x="11" y="9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AC81C01F-6187-49FF-BA36-B7055D4B72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4545013"/>
              <a:ext cx="41275" cy="69850"/>
            </a:xfrm>
            <a:custGeom>
              <a:avLst/>
              <a:gdLst>
                <a:gd name="T0" fmla="*/ 13 w 15"/>
                <a:gd name="T1" fmla="*/ 24 h 25"/>
                <a:gd name="T2" fmla="*/ 7 w 15"/>
                <a:gd name="T3" fmla="*/ 21 h 25"/>
                <a:gd name="T4" fmla="*/ 0 w 15"/>
                <a:gd name="T5" fmla="*/ 7 h 25"/>
                <a:gd name="T6" fmla="*/ 7 w 15"/>
                <a:gd name="T7" fmla="*/ 3 h 25"/>
                <a:gd name="T8" fmla="*/ 13 w 15"/>
                <a:gd name="T9" fmla="*/ 6 h 25"/>
                <a:gd name="T10" fmla="*/ 15 w 15"/>
                <a:gd name="T11" fmla="*/ 10 h 25"/>
                <a:gd name="T12" fmla="*/ 15 w 15"/>
                <a:gd name="T13" fmla="*/ 23 h 25"/>
                <a:gd name="T14" fmla="*/ 13 w 15"/>
                <a:gd name="T15" fmla="*/ 24 h 25"/>
                <a:gd name="T16" fmla="*/ 7 w 15"/>
                <a:gd name="T17" fmla="*/ 8 h 25"/>
                <a:gd name="T18" fmla="*/ 4 w 15"/>
                <a:gd name="T19" fmla="*/ 10 h 25"/>
                <a:gd name="T20" fmla="*/ 7 w 15"/>
                <a:gd name="T21" fmla="*/ 16 h 25"/>
                <a:gd name="T22" fmla="*/ 11 w 15"/>
                <a:gd name="T23" fmla="*/ 18 h 25"/>
                <a:gd name="T24" fmla="*/ 11 w 15"/>
                <a:gd name="T25" fmla="*/ 10 h 25"/>
                <a:gd name="T26" fmla="*/ 7 w 15"/>
                <a:gd name="T2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5">
                  <a:moveTo>
                    <a:pt x="13" y="24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7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5" y="8"/>
                    <a:pt x="15" y="1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4"/>
                    <a:pt x="14" y="25"/>
                    <a:pt x="13" y="24"/>
                  </a:cubicBezTo>
                  <a:close/>
                  <a:moveTo>
                    <a:pt x="7" y="8"/>
                  </a:moveTo>
                  <a:cubicBezTo>
                    <a:pt x="6" y="7"/>
                    <a:pt x="4" y="8"/>
                    <a:pt x="4" y="10"/>
                  </a:cubicBezTo>
                  <a:cubicBezTo>
                    <a:pt x="4" y="12"/>
                    <a:pt x="6" y="15"/>
                    <a:pt x="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xmlns="" id="{D8AC6F79-F206-4A65-BDE5-10EA414D96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1038" y="4548188"/>
              <a:ext cx="60325" cy="111125"/>
            </a:xfrm>
            <a:custGeom>
              <a:avLst/>
              <a:gdLst>
                <a:gd name="T0" fmla="*/ 20 w 22"/>
                <a:gd name="T1" fmla="*/ 39 h 40"/>
                <a:gd name="T2" fmla="*/ 2 w 22"/>
                <a:gd name="T3" fmla="*/ 29 h 40"/>
                <a:gd name="T4" fmla="*/ 0 w 22"/>
                <a:gd name="T5" fmla="*/ 25 h 40"/>
                <a:gd name="T6" fmla="*/ 0 w 22"/>
                <a:gd name="T7" fmla="*/ 2 h 40"/>
                <a:gd name="T8" fmla="*/ 2 w 22"/>
                <a:gd name="T9" fmla="*/ 1 h 40"/>
                <a:gd name="T10" fmla="*/ 20 w 22"/>
                <a:gd name="T11" fmla="*/ 11 h 40"/>
                <a:gd name="T12" fmla="*/ 22 w 22"/>
                <a:gd name="T13" fmla="*/ 15 h 40"/>
                <a:gd name="T14" fmla="*/ 22 w 22"/>
                <a:gd name="T15" fmla="*/ 38 h 40"/>
                <a:gd name="T16" fmla="*/ 20 w 22"/>
                <a:gd name="T17" fmla="*/ 39 h 40"/>
                <a:gd name="T18" fmla="*/ 4 w 22"/>
                <a:gd name="T19" fmla="*/ 25 h 40"/>
                <a:gd name="T20" fmla="*/ 18 w 22"/>
                <a:gd name="T21" fmla="*/ 33 h 40"/>
                <a:gd name="T22" fmla="*/ 18 w 22"/>
                <a:gd name="T23" fmla="*/ 15 h 40"/>
                <a:gd name="T24" fmla="*/ 4 w 22"/>
                <a:gd name="T25" fmla="*/ 7 h 40"/>
                <a:gd name="T26" fmla="*/ 4 w 22"/>
                <a:gd name="T2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40">
                  <a:moveTo>
                    <a:pt x="20" y="3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1" y="28"/>
                    <a:pt x="0" y="27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2"/>
                    <a:pt x="22" y="13"/>
                    <a:pt x="22" y="15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9"/>
                    <a:pt x="21" y="40"/>
                    <a:pt x="20" y="39"/>
                  </a:cubicBezTo>
                  <a:close/>
                  <a:moveTo>
                    <a:pt x="4" y="25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2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xmlns="" id="{B76CD0D4-8259-4584-8FBF-E693D3AAD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1038" y="4440238"/>
              <a:ext cx="60325" cy="111125"/>
            </a:xfrm>
            <a:custGeom>
              <a:avLst/>
              <a:gdLst>
                <a:gd name="T0" fmla="*/ 20 w 22"/>
                <a:gd name="T1" fmla="*/ 39 h 40"/>
                <a:gd name="T2" fmla="*/ 2 w 22"/>
                <a:gd name="T3" fmla="*/ 29 h 40"/>
                <a:gd name="T4" fmla="*/ 0 w 22"/>
                <a:gd name="T5" fmla="*/ 25 h 40"/>
                <a:gd name="T6" fmla="*/ 0 w 22"/>
                <a:gd name="T7" fmla="*/ 2 h 40"/>
                <a:gd name="T8" fmla="*/ 2 w 22"/>
                <a:gd name="T9" fmla="*/ 0 h 40"/>
                <a:gd name="T10" fmla="*/ 20 w 22"/>
                <a:gd name="T11" fmla="*/ 11 h 40"/>
                <a:gd name="T12" fmla="*/ 22 w 22"/>
                <a:gd name="T13" fmla="*/ 15 h 40"/>
                <a:gd name="T14" fmla="*/ 22 w 22"/>
                <a:gd name="T15" fmla="*/ 38 h 40"/>
                <a:gd name="T16" fmla="*/ 20 w 22"/>
                <a:gd name="T17" fmla="*/ 39 h 40"/>
                <a:gd name="T18" fmla="*/ 4 w 22"/>
                <a:gd name="T19" fmla="*/ 25 h 40"/>
                <a:gd name="T20" fmla="*/ 18 w 22"/>
                <a:gd name="T21" fmla="*/ 33 h 40"/>
                <a:gd name="T22" fmla="*/ 18 w 22"/>
                <a:gd name="T23" fmla="*/ 15 h 40"/>
                <a:gd name="T24" fmla="*/ 4 w 22"/>
                <a:gd name="T25" fmla="*/ 7 h 40"/>
                <a:gd name="T26" fmla="*/ 4 w 22"/>
                <a:gd name="T2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40">
                  <a:moveTo>
                    <a:pt x="20" y="3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1" y="28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2" y="13"/>
                    <a:pt x="22" y="15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9"/>
                    <a:pt x="21" y="40"/>
                    <a:pt x="20" y="39"/>
                  </a:cubicBezTo>
                  <a:close/>
                  <a:moveTo>
                    <a:pt x="4" y="25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2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xmlns="" id="{3B8ADC6D-81BD-4CDB-9392-C94AD00C2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251" y="4037013"/>
              <a:ext cx="679450" cy="1108075"/>
            </a:xfrm>
            <a:custGeom>
              <a:avLst/>
              <a:gdLst>
                <a:gd name="T0" fmla="*/ 198 w 246"/>
                <a:gd name="T1" fmla="*/ 386 h 401"/>
                <a:gd name="T2" fmla="*/ 48 w 246"/>
                <a:gd name="T3" fmla="*/ 299 h 401"/>
                <a:gd name="T4" fmla="*/ 0 w 246"/>
                <a:gd name="T5" fmla="*/ 208 h 401"/>
                <a:gd name="T6" fmla="*/ 0 w 246"/>
                <a:gd name="T7" fmla="*/ 51 h 401"/>
                <a:gd name="T8" fmla="*/ 48 w 246"/>
                <a:gd name="T9" fmla="*/ 15 h 401"/>
                <a:gd name="T10" fmla="*/ 198 w 246"/>
                <a:gd name="T11" fmla="*/ 102 h 401"/>
                <a:gd name="T12" fmla="*/ 246 w 246"/>
                <a:gd name="T13" fmla="*/ 193 h 401"/>
                <a:gd name="T14" fmla="*/ 246 w 246"/>
                <a:gd name="T15" fmla="*/ 350 h 401"/>
                <a:gd name="T16" fmla="*/ 198 w 246"/>
                <a:gd name="T17" fmla="*/ 38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01">
                  <a:moveTo>
                    <a:pt x="198" y="386"/>
                  </a:moveTo>
                  <a:cubicBezTo>
                    <a:pt x="48" y="299"/>
                    <a:pt x="48" y="299"/>
                    <a:pt x="48" y="299"/>
                  </a:cubicBezTo>
                  <a:cubicBezTo>
                    <a:pt x="21" y="284"/>
                    <a:pt x="0" y="243"/>
                    <a:pt x="0" y="20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6"/>
                    <a:pt x="21" y="0"/>
                    <a:pt x="48" y="15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225" y="117"/>
                    <a:pt x="246" y="158"/>
                    <a:pt x="246" y="193"/>
                  </a:cubicBezTo>
                  <a:cubicBezTo>
                    <a:pt x="246" y="350"/>
                    <a:pt x="246" y="350"/>
                    <a:pt x="246" y="350"/>
                  </a:cubicBezTo>
                  <a:cubicBezTo>
                    <a:pt x="246" y="385"/>
                    <a:pt x="225" y="401"/>
                    <a:pt x="198" y="386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xmlns="" id="{E5478169-B804-409C-B9F9-8EEE878B8221}"/>
              </a:ext>
            </a:extLst>
          </p:cNvPr>
          <p:cNvGrpSpPr/>
          <p:nvPr/>
        </p:nvGrpSpPr>
        <p:grpSpPr>
          <a:xfrm>
            <a:off x="12258198" y="5504118"/>
            <a:ext cx="1662827" cy="4377431"/>
            <a:chOff x="7672388" y="5705475"/>
            <a:chExt cx="1503363" cy="3957638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xmlns="" id="{0967FCD6-5F0A-44AC-99A1-73CCF86D5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9926" y="9418638"/>
              <a:ext cx="160338" cy="149225"/>
            </a:xfrm>
            <a:custGeom>
              <a:avLst/>
              <a:gdLst>
                <a:gd name="T0" fmla="*/ 7 w 101"/>
                <a:gd name="T1" fmla="*/ 4 h 94"/>
                <a:gd name="T2" fmla="*/ 0 w 101"/>
                <a:gd name="T3" fmla="*/ 94 h 94"/>
                <a:gd name="T4" fmla="*/ 101 w 101"/>
                <a:gd name="T5" fmla="*/ 87 h 94"/>
                <a:gd name="T6" fmla="*/ 101 w 101"/>
                <a:gd name="T7" fmla="*/ 0 h 94"/>
                <a:gd name="T8" fmla="*/ 7 w 101"/>
                <a:gd name="T9" fmla="*/ 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94">
                  <a:moveTo>
                    <a:pt x="7" y="4"/>
                  </a:moveTo>
                  <a:lnTo>
                    <a:pt x="0" y="94"/>
                  </a:lnTo>
                  <a:lnTo>
                    <a:pt x="101" y="87"/>
                  </a:lnTo>
                  <a:lnTo>
                    <a:pt x="101" y="0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xmlns="" id="{F1D5631C-C9CD-495B-BD21-8956BB9F2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426" y="9148763"/>
              <a:ext cx="328613" cy="331788"/>
            </a:xfrm>
            <a:custGeom>
              <a:avLst/>
              <a:gdLst>
                <a:gd name="T0" fmla="*/ 11 w 119"/>
                <a:gd name="T1" fmla="*/ 81 h 120"/>
                <a:gd name="T2" fmla="*/ 64 w 119"/>
                <a:gd name="T3" fmla="*/ 20 h 120"/>
                <a:gd name="T4" fmla="*/ 115 w 119"/>
                <a:gd name="T5" fmla="*/ 8 h 120"/>
                <a:gd name="T6" fmla="*/ 104 w 119"/>
                <a:gd name="T7" fmla="*/ 71 h 120"/>
                <a:gd name="T8" fmla="*/ 44 w 119"/>
                <a:gd name="T9" fmla="*/ 118 h 120"/>
                <a:gd name="T10" fmla="*/ 11 w 119"/>
                <a:gd name="T11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20">
                  <a:moveTo>
                    <a:pt x="11" y="81"/>
                  </a:moveTo>
                  <a:cubicBezTo>
                    <a:pt x="24" y="55"/>
                    <a:pt x="44" y="37"/>
                    <a:pt x="64" y="20"/>
                  </a:cubicBezTo>
                  <a:cubicBezTo>
                    <a:pt x="88" y="2"/>
                    <a:pt x="104" y="0"/>
                    <a:pt x="115" y="8"/>
                  </a:cubicBezTo>
                  <a:cubicBezTo>
                    <a:pt x="119" y="18"/>
                    <a:pt x="114" y="40"/>
                    <a:pt x="104" y="71"/>
                  </a:cubicBezTo>
                  <a:cubicBezTo>
                    <a:pt x="90" y="95"/>
                    <a:pt x="70" y="111"/>
                    <a:pt x="44" y="118"/>
                  </a:cubicBezTo>
                  <a:cubicBezTo>
                    <a:pt x="12" y="120"/>
                    <a:pt x="0" y="108"/>
                    <a:pt x="11" y="81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xmlns="" id="{88C6FA16-CE25-49BF-AC04-7D5BF6037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101" y="9264650"/>
              <a:ext cx="111125" cy="141288"/>
            </a:xfrm>
            <a:custGeom>
              <a:avLst/>
              <a:gdLst>
                <a:gd name="T0" fmla="*/ 2 w 40"/>
                <a:gd name="T1" fmla="*/ 6 h 51"/>
                <a:gd name="T2" fmla="*/ 0 w 40"/>
                <a:gd name="T3" fmla="*/ 40 h 51"/>
                <a:gd name="T4" fmla="*/ 40 w 40"/>
                <a:gd name="T5" fmla="*/ 37 h 51"/>
                <a:gd name="T6" fmla="*/ 40 w 40"/>
                <a:gd name="T7" fmla="*/ 0 h 51"/>
                <a:gd name="T8" fmla="*/ 2 w 40"/>
                <a:gd name="T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1">
                  <a:moveTo>
                    <a:pt x="2" y="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2" y="51"/>
                    <a:pt x="25" y="50"/>
                    <a:pt x="40" y="37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xmlns="" id="{FC14A45F-B3E2-4B97-AC7D-0C85F2BDE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9226" y="7593013"/>
              <a:ext cx="811213" cy="1846263"/>
            </a:xfrm>
            <a:custGeom>
              <a:avLst/>
              <a:gdLst>
                <a:gd name="T0" fmla="*/ 294 w 294"/>
                <a:gd name="T1" fmla="*/ 334 h 668"/>
                <a:gd name="T2" fmla="*/ 294 w 294"/>
                <a:gd name="T3" fmla="*/ 340 h 668"/>
                <a:gd name="T4" fmla="*/ 294 w 294"/>
                <a:gd name="T5" fmla="*/ 341 h 668"/>
                <a:gd name="T6" fmla="*/ 251 w 294"/>
                <a:gd name="T7" fmla="*/ 668 h 668"/>
                <a:gd name="T8" fmla="*/ 181 w 294"/>
                <a:gd name="T9" fmla="*/ 668 h 668"/>
                <a:gd name="T10" fmla="*/ 195 w 294"/>
                <a:gd name="T11" fmla="*/ 320 h 668"/>
                <a:gd name="T12" fmla="*/ 157 w 294"/>
                <a:gd name="T13" fmla="*/ 101 h 668"/>
                <a:gd name="T14" fmla="*/ 137 w 294"/>
                <a:gd name="T15" fmla="*/ 94 h 668"/>
                <a:gd name="T16" fmla="*/ 137 w 294"/>
                <a:gd name="T17" fmla="*/ 94 h 668"/>
                <a:gd name="T18" fmla="*/ 126 w 294"/>
                <a:gd name="T19" fmla="*/ 99 h 668"/>
                <a:gd name="T20" fmla="*/ 124 w 294"/>
                <a:gd name="T21" fmla="*/ 101 h 668"/>
                <a:gd name="T22" fmla="*/ 128 w 294"/>
                <a:gd name="T23" fmla="*/ 294 h 668"/>
                <a:gd name="T24" fmla="*/ 103 w 294"/>
                <a:gd name="T25" fmla="*/ 615 h 668"/>
                <a:gd name="T26" fmla="*/ 45 w 294"/>
                <a:gd name="T27" fmla="*/ 615 h 668"/>
                <a:gd name="T28" fmla="*/ 45 w 294"/>
                <a:gd name="T29" fmla="*/ 298 h 668"/>
                <a:gd name="T30" fmla="*/ 0 w 294"/>
                <a:gd name="T31" fmla="*/ 0 h 668"/>
                <a:gd name="T32" fmla="*/ 264 w 294"/>
                <a:gd name="T33" fmla="*/ 22 h 668"/>
                <a:gd name="T34" fmla="*/ 294 w 294"/>
                <a:gd name="T35" fmla="*/ 33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4" h="668">
                  <a:moveTo>
                    <a:pt x="294" y="334"/>
                  </a:moveTo>
                  <a:cubicBezTo>
                    <a:pt x="294" y="336"/>
                    <a:pt x="294" y="338"/>
                    <a:pt x="294" y="340"/>
                  </a:cubicBezTo>
                  <a:cubicBezTo>
                    <a:pt x="294" y="341"/>
                    <a:pt x="294" y="341"/>
                    <a:pt x="294" y="341"/>
                  </a:cubicBezTo>
                  <a:cubicBezTo>
                    <a:pt x="282" y="461"/>
                    <a:pt x="267" y="566"/>
                    <a:pt x="251" y="668"/>
                  </a:cubicBezTo>
                  <a:cubicBezTo>
                    <a:pt x="181" y="668"/>
                    <a:pt x="181" y="668"/>
                    <a:pt x="181" y="668"/>
                  </a:cubicBezTo>
                  <a:cubicBezTo>
                    <a:pt x="181" y="538"/>
                    <a:pt x="184" y="416"/>
                    <a:pt x="195" y="320"/>
                  </a:cubicBezTo>
                  <a:cubicBezTo>
                    <a:pt x="174" y="238"/>
                    <a:pt x="163" y="175"/>
                    <a:pt x="157" y="101"/>
                  </a:cubicBezTo>
                  <a:cubicBezTo>
                    <a:pt x="149" y="96"/>
                    <a:pt x="143" y="94"/>
                    <a:pt x="137" y="94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3" y="95"/>
                    <a:pt x="129" y="96"/>
                    <a:pt x="126" y="99"/>
                  </a:cubicBezTo>
                  <a:cubicBezTo>
                    <a:pt x="125" y="100"/>
                    <a:pt x="124" y="100"/>
                    <a:pt x="124" y="101"/>
                  </a:cubicBezTo>
                  <a:cubicBezTo>
                    <a:pt x="128" y="294"/>
                    <a:pt x="128" y="294"/>
                    <a:pt x="128" y="294"/>
                  </a:cubicBezTo>
                  <a:cubicBezTo>
                    <a:pt x="103" y="615"/>
                    <a:pt x="103" y="615"/>
                    <a:pt x="103" y="615"/>
                  </a:cubicBezTo>
                  <a:cubicBezTo>
                    <a:pt x="45" y="615"/>
                    <a:pt x="45" y="615"/>
                    <a:pt x="45" y="615"/>
                  </a:cubicBezTo>
                  <a:cubicBezTo>
                    <a:pt x="39" y="502"/>
                    <a:pt x="35" y="392"/>
                    <a:pt x="45" y="298"/>
                  </a:cubicBezTo>
                  <a:cubicBezTo>
                    <a:pt x="34" y="169"/>
                    <a:pt x="19" y="66"/>
                    <a:pt x="0" y="0"/>
                  </a:cubicBezTo>
                  <a:cubicBezTo>
                    <a:pt x="264" y="22"/>
                    <a:pt x="264" y="22"/>
                    <a:pt x="264" y="22"/>
                  </a:cubicBezTo>
                  <a:cubicBezTo>
                    <a:pt x="283" y="135"/>
                    <a:pt x="294" y="252"/>
                    <a:pt x="294" y="33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xmlns="" id="{80CAED7B-DA7F-49BF-8289-41C462C12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9477375"/>
              <a:ext cx="485775" cy="185738"/>
            </a:xfrm>
            <a:custGeom>
              <a:avLst/>
              <a:gdLst>
                <a:gd name="T0" fmla="*/ 69 w 176"/>
                <a:gd name="T1" fmla="*/ 0 h 67"/>
                <a:gd name="T2" fmla="*/ 168 w 176"/>
                <a:gd name="T3" fmla="*/ 39 h 67"/>
                <a:gd name="T4" fmla="*/ 168 w 176"/>
                <a:gd name="T5" fmla="*/ 55 h 67"/>
                <a:gd name="T6" fmla="*/ 94 w 176"/>
                <a:gd name="T7" fmla="*/ 63 h 67"/>
                <a:gd name="T8" fmla="*/ 48 w 176"/>
                <a:gd name="T9" fmla="*/ 66 h 67"/>
                <a:gd name="T10" fmla="*/ 8 w 176"/>
                <a:gd name="T11" fmla="*/ 61 h 67"/>
                <a:gd name="T12" fmla="*/ 3 w 176"/>
                <a:gd name="T13" fmla="*/ 21 h 67"/>
                <a:gd name="T14" fmla="*/ 66 w 176"/>
                <a:gd name="T15" fmla="*/ 26 h 67"/>
                <a:gd name="T16" fmla="*/ 69 w 176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67">
                  <a:moveTo>
                    <a:pt x="69" y="0"/>
                  </a:moveTo>
                  <a:cubicBezTo>
                    <a:pt x="94" y="15"/>
                    <a:pt x="132" y="29"/>
                    <a:pt x="168" y="39"/>
                  </a:cubicBezTo>
                  <a:cubicBezTo>
                    <a:pt x="176" y="47"/>
                    <a:pt x="172" y="51"/>
                    <a:pt x="168" y="55"/>
                  </a:cubicBezTo>
                  <a:cubicBezTo>
                    <a:pt x="169" y="57"/>
                    <a:pt x="98" y="67"/>
                    <a:pt x="94" y="63"/>
                  </a:cubicBezTo>
                  <a:cubicBezTo>
                    <a:pt x="89" y="59"/>
                    <a:pt x="46" y="64"/>
                    <a:pt x="48" y="66"/>
                  </a:cubicBezTo>
                  <a:cubicBezTo>
                    <a:pt x="32" y="66"/>
                    <a:pt x="17" y="66"/>
                    <a:pt x="8" y="61"/>
                  </a:cubicBezTo>
                  <a:cubicBezTo>
                    <a:pt x="0" y="51"/>
                    <a:pt x="0" y="38"/>
                    <a:pt x="3" y="21"/>
                  </a:cubicBezTo>
                  <a:cubicBezTo>
                    <a:pt x="21" y="31"/>
                    <a:pt x="41" y="32"/>
                    <a:pt x="66" y="26"/>
                  </a:cubicBezTo>
                  <a:cubicBezTo>
                    <a:pt x="73" y="22"/>
                    <a:pt x="70" y="12"/>
                    <a:pt x="69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xmlns="" id="{5E6CDA73-F1D6-465A-8A1E-0225D5F77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763" y="5849938"/>
              <a:ext cx="428625" cy="527050"/>
            </a:xfrm>
            <a:custGeom>
              <a:avLst/>
              <a:gdLst>
                <a:gd name="T0" fmla="*/ 142 w 155"/>
                <a:gd name="T1" fmla="*/ 161 h 191"/>
                <a:gd name="T2" fmla="*/ 142 w 155"/>
                <a:gd name="T3" fmla="*/ 161 h 191"/>
                <a:gd name="T4" fmla="*/ 137 w 155"/>
                <a:gd name="T5" fmla="*/ 169 h 191"/>
                <a:gd name="T6" fmla="*/ 55 w 155"/>
                <a:gd name="T7" fmla="*/ 182 h 191"/>
                <a:gd name="T8" fmla="*/ 55 w 155"/>
                <a:gd name="T9" fmla="*/ 182 h 191"/>
                <a:gd name="T10" fmla="*/ 18 w 155"/>
                <a:gd name="T11" fmla="*/ 156 h 191"/>
                <a:gd name="T12" fmla="*/ 18 w 155"/>
                <a:gd name="T13" fmla="*/ 48 h 191"/>
                <a:gd name="T14" fmla="*/ 93 w 155"/>
                <a:gd name="T15" fmla="*/ 10 h 191"/>
                <a:gd name="T16" fmla="*/ 153 w 155"/>
                <a:gd name="T17" fmla="*/ 79 h 191"/>
                <a:gd name="T18" fmla="*/ 142 w 155"/>
                <a:gd name="T19" fmla="*/ 1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191">
                  <a:moveTo>
                    <a:pt x="142" y="161"/>
                  </a:moveTo>
                  <a:cubicBezTo>
                    <a:pt x="142" y="161"/>
                    <a:pt x="142" y="161"/>
                    <a:pt x="142" y="161"/>
                  </a:cubicBezTo>
                  <a:cubicBezTo>
                    <a:pt x="140" y="164"/>
                    <a:pt x="139" y="167"/>
                    <a:pt x="137" y="169"/>
                  </a:cubicBezTo>
                  <a:cubicBezTo>
                    <a:pt x="122" y="191"/>
                    <a:pt x="84" y="191"/>
                    <a:pt x="55" y="182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37" y="176"/>
                    <a:pt x="22" y="166"/>
                    <a:pt x="18" y="156"/>
                  </a:cubicBezTo>
                  <a:cubicBezTo>
                    <a:pt x="0" y="120"/>
                    <a:pt x="3" y="94"/>
                    <a:pt x="18" y="48"/>
                  </a:cubicBezTo>
                  <a:cubicBezTo>
                    <a:pt x="33" y="22"/>
                    <a:pt x="64" y="12"/>
                    <a:pt x="93" y="10"/>
                  </a:cubicBezTo>
                  <a:cubicBezTo>
                    <a:pt x="127" y="0"/>
                    <a:pt x="150" y="17"/>
                    <a:pt x="153" y="79"/>
                  </a:cubicBezTo>
                  <a:cubicBezTo>
                    <a:pt x="155" y="114"/>
                    <a:pt x="151" y="141"/>
                    <a:pt x="142" y="161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xmlns="" id="{160CEAD8-41EB-4FC5-A9D0-2AC5822F1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976" y="6275388"/>
              <a:ext cx="204788" cy="201613"/>
            </a:xfrm>
            <a:custGeom>
              <a:avLst/>
              <a:gdLst>
                <a:gd name="T0" fmla="*/ 0 w 74"/>
                <a:gd name="T1" fmla="*/ 47 h 73"/>
                <a:gd name="T2" fmla="*/ 6 w 74"/>
                <a:gd name="T3" fmla="*/ 0 h 73"/>
                <a:gd name="T4" fmla="*/ 74 w 74"/>
                <a:gd name="T5" fmla="*/ 12 h 73"/>
                <a:gd name="T6" fmla="*/ 63 w 74"/>
                <a:gd name="T7" fmla="*/ 73 h 73"/>
                <a:gd name="T8" fmla="*/ 0 w 74"/>
                <a:gd name="T9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0" y="47"/>
                  </a:moveTo>
                  <a:cubicBezTo>
                    <a:pt x="6" y="45"/>
                    <a:pt x="6" y="21"/>
                    <a:pt x="6" y="0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2" y="41"/>
                    <a:pt x="69" y="62"/>
                    <a:pt x="63" y="73"/>
                  </a:cubicBezTo>
                  <a:lnTo>
                    <a:pt x="0" y="47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xmlns="" id="{21BC4953-F62C-42F0-AE9C-E2723A498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5588" y="5705475"/>
              <a:ext cx="563563" cy="614363"/>
            </a:xfrm>
            <a:custGeom>
              <a:avLst/>
              <a:gdLst>
                <a:gd name="T0" fmla="*/ 94 w 204"/>
                <a:gd name="T1" fmla="*/ 142 h 222"/>
                <a:gd name="T2" fmla="*/ 101 w 204"/>
                <a:gd name="T3" fmla="*/ 188 h 222"/>
                <a:gd name="T4" fmla="*/ 101 w 204"/>
                <a:gd name="T5" fmla="*/ 189 h 222"/>
                <a:gd name="T6" fmla="*/ 43 w 204"/>
                <a:gd name="T7" fmla="*/ 214 h 222"/>
                <a:gd name="T8" fmla="*/ 42 w 204"/>
                <a:gd name="T9" fmla="*/ 213 h 222"/>
                <a:gd name="T10" fmla="*/ 5 w 204"/>
                <a:gd name="T11" fmla="*/ 135 h 222"/>
                <a:gd name="T12" fmla="*/ 5 w 204"/>
                <a:gd name="T13" fmla="*/ 135 h 222"/>
                <a:gd name="T14" fmla="*/ 22 w 204"/>
                <a:gd name="T15" fmla="*/ 41 h 222"/>
                <a:gd name="T16" fmla="*/ 23 w 204"/>
                <a:gd name="T17" fmla="*/ 40 h 222"/>
                <a:gd name="T18" fmla="*/ 126 w 204"/>
                <a:gd name="T19" fmla="*/ 0 h 222"/>
                <a:gd name="T20" fmla="*/ 127 w 204"/>
                <a:gd name="T21" fmla="*/ 0 h 222"/>
                <a:gd name="T22" fmla="*/ 200 w 204"/>
                <a:gd name="T23" fmla="*/ 49 h 222"/>
                <a:gd name="T24" fmla="*/ 200 w 204"/>
                <a:gd name="T25" fmla="*/ 49 h 222"/>
                <a:gd name="T26" fmla="*/ 170 w 204"/>
                <a:gd name="T27" fmla="*/ 102 h 222"/>
                <a:gd name="T28" fmla="*/ 169 w 204"/>
                <a:gd name="T29" fmla="*/ 103 h 222"/>
                <a:gd name="T30" fmla="*/ 141 w 204"/>
                <a:gd name="T31" fmla="*/ 136 h 222"/>
                <a:gd name="T32" fmla="*/ 140 w 204"/>
                <a:gd name="T33" fmla="*/ 138 h 222"/>
                <a:gd name="T34" fmla="*/ 143 w 204"/>
                <a:gd name="T35" fmla="*/ 165 h 222"/>
                <a:gd name="T36" fmla="*/ 138 w 204"/>
                <a:gd name="T37" fmla="*/ 166 h 222"/>
                <a:gd name="T38" fmla="*/ 121 w 204"/>
                <a:gd name="T39" fmla="*/ 137 h 222"/>
                <a:gd name="T40" fmla="*/ 119 w 204"/>
                <a:gd name="T41" fmla="*/ 135 h 222"/>
                <a:gd name="T42" fmla="*/ 96 w 204"/>
                <a:gd name="T43" fmla="*/ 139 h 222"/>
                <a:gd name="T44" fmla="*/ 94 w 204"/>
                <a:gd name="T45" fmla="*/ 1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222">
                  <a:moveTo>
                    <a:pt x="94" y="142"/>
                  </a:moveTo>
                  <a:cubicBezTo>
                    <a:pt x="101" y="188"/>
                    <a:pt x="101" y="188"/>
                    <a:pt x="101" y="188"/>
                  </a:cubicBezTo>
                  <a:cubicBezTo>
                    <a:pt x="101" y="188"/>
                    <a:pt x="101" y="189"/>
                    <a:pt x="101" y="189"/>
                  </a:cubicBezTo>
                  <a:cubicBezTo>
                    <a:pt x="92" y="214"/>
                    <a:pt x="72" y="222"/>
                    <a:pt x="43" y="214"/>
                  </a:cubicBezTo>
                  <a:cubicBezTo>
                    <a:pt x="42" y="213"/>
                    <a:pt x="42" y="213"/>
                    <a:pt x="42" y="213"/>
                  </a:cubicBezTo>
                  <a:cubicBezTo>
                    <a:pt x="21" y="196"/>
                    <a:pt x="8" y="171"/>
                    <a:pt x="5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0" y="103"/>
                    <a:pt x="2" y="72"/>
                    <a:pt x="22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55" y="16"/>
                    <a:pt x="90" y="3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62" y="0"/>
                    <a:pt x="190" y="12"/>
                    <a:pt x="200" y="49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204" y="77"/>
                    <a:pt x="197" y="97"/>
                    <a:pt x="170" y="102"/>
                  </a:cubicBezTo>
                  <a:cubicBezTo>
                    <a:pt x="170" y="102"/>
                    <a:pt x="169" y="103"/>
                    <a:pt x="169" y="103"/>
                  </a:cubicBezTo>
                  <a:cubicBezTo>
                    <a:pt x="141" y="136"/>
                    <a:pt x="141" y="136"/>
                    <a:pt x="141" y="136"/>
                  </a:cubicBezTo>
                  <a:cubicBezTo>
                    <a:pt x="141" y="137"/>
                    <a:pt x="140" y="137"/>
                    <a:pt x="140" y="138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43" y="168"/>
                    <a:pt x="139" y="169"/>
                    <a:pt x="138" y="166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6"/>
                    <a:pt x="120" y="135"/>
                    <a:pt x="119" y="135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5" y="140"/>
                    <a:pt x="94" y="141"/>
                    <a:pt x="94" y="142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xmlns="" id="{123CA595-8F69-4C0D-9C8F-716D294AF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388" y="6362700"/>
              <a:ext cx="877888" cy="1468438"/>
            </a:xfrm>
            <a:custGeom>
              <a:avLst/>
              <a:gdLst>
                <a:gd name="T0" fmla="*/ 318 w 318"/>
                <a:gd name="T1" fmla="*/ 472 h 531"/>
                <a:gd name="T2" fmla="*/ 14 w 318"/>
                <a:gd name="T3" fmla="*/ 430 h 531"/>
                <a:gd name="T4" fmla="*/ 11 w 318"/>
                <a:gd name="T5" fmla="*/ 111 h 531"/>
                <a:gd name="T6" fmla="*/ 37 w 318"/>
                <a:gd name="T7" fmla="*/ 10 h 531"/>
                <a:gd name="T8" fmla="*/ 266 w 318"/>
                <a:gd name="T9" fmla="*/ 63 h 531"/>
                <a:gd name="T10" fmla="*/ 296 w 318"/>
                <a:gd name="T11" fmla="*/ 247 h 531"/>
                <a:gd name="T12" fmla="*/ 310 w 318"/>
                <a:gd name="T13" fmla="*/ 407 h 531"/>
                <a:gd name="T14" fmla="*/ 310 w 318"/>
                <a:gd name="T15" fmla="*/ 407 h 531"/>
                <a:gd name="T16" fmla="*/ 318 w 318"/>
                <a:gd name="T17" fmla="*/ 47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531">
                  <a:moveTo>
                    <a:pt x="318" y="472"/>
                  </a:moveTo>
                  <a:cubicBezTo>
                    <a:pt x="239" y="531"/>
                    <a:pt x="77" y="492"/>
                    <a:pt x="14" y="430"/>
                  </a:cubicBezTo>
                  <a:cubicBezTo>
                    <a:pt x="40" y="335"/>
                    <a:pt x="41" y="240"/>
                    <a:pt x="11" y="111"/>
                  </a:cubicBezTo>
                  <a:cubicBezTo>
                    <a:pt x="0" y="63"/>
                    <a:pt x="6" y="27"/>
                    <a:pt x="37" y="10"/>
                  </a:cubicBezTo>
                  <a:cubicBezTo>
                    <a:pt x="138" y="0"/>
                    <a:pt x="210" y="22"/>
                    <a:pt x="266" y="63"/>
                  </a:cubicBezTo>
                  <a:cubicBezTo>
                    <a:pt x="283" y="122"/>
                    <a:pt x="290" y="182"/>
                    <a:pt x="296" y="247"/>
                  </a:cubicBezTo>
                  <a:cubicBezTo>
                    <a:pt x="300" y="297"/>
                    <a:pt x="303" y="350"/>
                    <a:pt x="310" y="407"/>
                  </a:cubicBezTo>
                  <a:cubicBezTo>
                    <a:pt x="310" y="407"/>
                    <a:pt x="310" y="407"/>
                    <a:pt x="310" y="407"/>
                  </a:cubicBezTo>
                  <a:cubicBezTo>
                    <a:pt x="312" y="428"/>
                    <a:pt x="315" y="450"/>
                    <a:pt x="318" y="4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xmlns="" id="{D1B6EBD3-1BF1-4DDF-BD90-A1F2EA99A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8" y="6070600"/>
              <a:ext cx="120650" cy="168275"/>
            </a:xfrm>
            <a:custGeom>
              <a:avLst/>
              <a:gdLst>
                <a:gd name="T0" fmla="*/ 41 w 44"/>
                <a:gd name="T1" fmla="*/ 22 h 61"/>
                <a:gd name="T2" fmla="*/ 28 w 44"/>
                <a:gd name="T3" fmla="*/ 2 h 61"/>
                <a:gd name="T4" fmla="*/ 8 w 44"/>
                <a:gd name="T5" fmla="*/ 7 h 61"/>
                <a:gd name="T6" fmla="*/ 8 w 44"/>
                <a:gd name="T7" fmla="*/ 37 h 61"/>
                <a:gd name="T8" fmla="*/ 9 w 44"/>
                <a:gd name="T9" fmla="*/ 39 h 61"/>
                <a:gd name="T10" fmla="*/ 23 w 44"/>
                <a:gd name="T11" fmla="*/ 55 h 61"/>
                <a:gd name="T12" fmla="*/ 39 w 44"/>
                <a:gd name="T13" fmla="*/ 52 h 61"/>
                <a:gd name="T14" fmla="*/ 41 w 44"/>
                <a:gd name="T15" fmla="*/ 45 h 61"/>
                <a:gd name="T16" fmla="*/ 41 w 44"/>
                <a:gd name="T17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61">
                  <a:moveTo>
                    <a:pt x="41" y="22"/>
                  </a:moveTo>
                  <a:cubicBezTo>
                    <a:pt x="38" y="13"/>
                    <a:pt x="33" y="6"/>
                    <a:pt x="28" y="2"/>
                  </a:cubicBezTo>
                  <a:cubicBezTo>
                    <a:pt x="21" y="0"/>
                    <a:pt x="14" y="1"/>
                    <a:pt x="8" y="7"/>
                  </a:cubicBezTo>
                  <a:cubicBezTo>
                    <a:pt x="0" y="14"/>
                    <a:pt x="1" y="25"/>
                    <a:pt x="8" y="37"/>
                  </a:cubicBezTo>
                  <a:cubicBezTo>
                    <a:pt x="8" y="38"/>
                    <a:pt x="9" y="38"/>
                    <a:pt x="9" y="39"/>
                  </a:cubicBezTo>
                  <a:cubicBezTo>
                    <a:pt x="15" y="45"/>
                    <a:pt x="19" y="50"/>
                    <a:pt x="23" y="55"/>
                  </a:cubicBezTo>
                  <a:cubicBezTo>
                    <a:pt x="28" y="61"/>
                    <a:pt x="37" y="59"/>
                    <a:pt x="39" y="52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3" y="37"/>
                    <a:pt x="44" y="29"/>
                    <a:pt x="41" y="2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xmlns="" id="{5492F274-5575-4332-80C1-EC04A9349BAB}"/>
                </a:ext>
              </a:extLst>
            </p:cNvPr>
            <p:cNvGrpSpPr/>
            <p:nvPr/>
          </p:nvGrpSpPr>
          <p:grpSpPr>
            <a:xfrm>
              <a:off x="8775701" y="6797675"/>
              <a:ext cx="400050" cy="481013"/>
              <a:chOff x="8775701" y="6797675"/>
              <a:chExt cx="400050" cy="481013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xmlns="" id="{AD1A826E-5625-492D-803A-E4627244B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1776" y="6854825"/>
                <a:ext cx="34925" cy="36513"/>
              </a:xfrm>
              <a:custGeom>
                <a:avLst/>
                <a:gdLst>
                  <a:gd name="T0" fmla="*/ 22 w 22"/>
                  <a:gd name="T1" fmla="*/ 0 h 23"/>
                  <a:gd name="T2" fmla="*/ 22 w 22"/>
                  <a:gd name="T3" fmla="*/ 12 h 23"/>
                  <a:gd name="T4" fmla="*/ 10 w 22"/>
                  <a:gd name="T5" fmla="*/ 23 h 23"/>
                  <a:gd name="T6" fmla="*/ 0 w 22"/>
                  <a:gd name="T7" fmla="*/ 23 h 23"/>
                  <a:gd name="T8" fmla="*/ 0 w 22"/>
                  <a:gd name="T9" fmla="*/ 16 h 23"/>
                  <a:gd name="T10" fmla="*/ 22 w 22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3">
                    <a:moveTo>
                      <a:pt x="22" y="0"/>
                    </a:moveTo>
                    <a:lnTo>
                      <a:pt x="22" y="12"/>
                    </a:lnTo>
                    <a:lnTo>
                      <a:pt x="10" y="23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8A7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xmlns="" id="{C41DE61B-D2EC-4AFD-B082-0B5662EE9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1776" y="6854825"/>
                <a:ext cx="34925" cy="36513"/>
              </a:xfrm>
              <a:custGeom>
                <a:avLst/>
                <a:gdLst>
                  <a:gd name="T0" fmla="*/ 22 w 22"/>
                  <a:gd name="T1" fmla="*/ 0 h 23"/>
                  <a:gd name="T2" fmla="*/ 22 w 22"/>
                  <a:gd name="T3" fmla="*/ 12 h 23"/>
                  <a:gd name="T4" fmla="*/ 10 w 22"/>
                  <a:gd name="T5" fmla="*/ 23 h 23"/>
                  <a:gd name="T6" fmla="*/ 0 w 22"/>
                  <a:gd name="T7" fmla="*/ 23 h 23"/>
                  <a:gd name="T8" fmla="*/ 0 w 22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0"/>
                    </a:moveTo>
                    <a:lnTo>
                      <a:pt x="22" y="12"/>
                    </a:lnTo>
                    <a:lnTo>
                      <a:pt x="10" y="23"/>
                    </a:lnTo>
                    <a:lnTo>
                      <a:pt x="0" y="23"/>
                    </a:lnTo>
                    <a:lnTo>
                      <a:pt x="0" y="1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xmlns="" id="{263B21E3-C577-4EAA-9725-ED888AFDF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2888" y="6884988"/>
                <a:ext cx="41275" cy="33338"/>
              </a:xfrm>
              <a:custGeom>
                <a:avLst/>
                <a:gdLst>
                  <a:gd name="T0" fmla="*/ 26 w 26"/>
                  <a:gd name="T1" fmla="*/ 0 h 21"/>
                  <a:gd name="T2" fmla="*/ 22 w 26"/>
                  <a:gd name="T3" fmla="*/ 9 h 21"/>
                  <a:gd name="T4" fmla="*/ 10 w 26"/>
                  <a:gd name="T5" fmla="*/ 18 h 21"/>
                  <a:gd name="T6" fmla="*/ 3 w 26"/>
                  <a:gd name="T7" fmla="*/ 21 h 21"/>
                  <a:gd name="T8" fmla="*/ 0 w 26"/>
                  <a:gd name="T9" fmla="*/ 16 h 21"/>
                  <a:gd name="T10" fmla="*/ 26 w 26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1">
                    <a:moveTo>
                      <a:pt x="26" y="0"/>
                    </a:moveTo>
                    <a:lnTo>
                      <a:pt x="22" y="9"/>
                    </a:lnTo>
                    <a:lnTo>
                      <a:pt x="10" y="18"/>
                    </a:lnTo>
                    <a:lnTo>
                      <a:pt x="3" y="21"/>
                    </a:lnTo>
                    <a:lnTo>
                      <a:pt x="0" y="1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E8A7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xmlns="" id="{F1CA5AB2-160B-482A-ADE9-25B9046E7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7651" y="6924675"/>
                <a:ext cx="36513" cy="26988"/>
              </a:xfrm>
              <a:custGeom>
                <a:avLst/>
                <a:gdLst>
                  <a:gd name="T0" fmla="*/ 13 w 13"/>
                  <a:gd name="T1" fmla="*/ 0 h 10"/>
                  <a:gd name="T2" fmla="*/ 5 w 13"/>
                  <a:gd name="T3" fmla="*/ 10 h 10"/>
                  <a:gd name="T4" fmla="*/ 2 w 13"/>
                  <a:gd name="T5" fmla="*/ 7 h 10"/>
                  <a:gd name="T6" fmla="*/ 13 w 1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0">
                    <a:moveTo>
                      <a:pt x="13" y="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0" y="9"/>
                      <a:pt x="2" y="7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E8A7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xmlns="" id="{754779E1-1EF4-4358-9A55-0A65026D7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6797675"/>
                <a:ext cx="179388" cy="195263"/>
              </a:xfrm>
              <a:custGeom>
                <a:avLst/>
                <a:gdLst>
                  <a:gd name="T0" fmla="*/ 0 w 65"/>
                  <a:gd name="T1" fmla="*/ 46 h 71"/>
                  <a:gd name="T2" fmla="*/ 49 w 65"/>
                  <a:gd name="T3" fmla="*/ 0 h 71"/>
                  <a:gd name="T4" fmla="*/ 57 w 65"/>
                  <a:gd name="T5" fmla="*/ 5 h 71"/>
                  <a:gd name="T6" fmla="*/ 37 w 65"/>
                  <a:gd name="T7" fmla="*/ 28 h 71"/>
                  <a:gd name="T8" fmla="*/ 52 w 65"/>
                  <a:gd name="T9" fmla="*/ 17 h 71"/>
                  <a:gd name="T10" fmla="*/ 58 w 65"/>
                  <a:gd name="T11" fmla="*/ 21 h 71"/>
                  <a:gd name="T12" fmla="*/ 46 w 65"/>
                  <a:gd name="T13" fmla="*/ 33 h 71"/>
                  <a:gd name="T14" fmla="*/ 57 w 65"/>
                  <a:gd name="T15" fmla="*/ 27 h 71"/>
                  <a:gd name="T16" fmla="*/ 64 w 65"/>
                  <a:gd name="T17" fmla="*/ 32 h 71"/>
                  <a:gd name="T18" fmla="*/ 51 w 65"/>
                  <a:gd name="T19" fmla="*/ 43 h 71"/>
                  <a:gd name="T20" fmla="*/ 62 w 65"/>
                  <a:gd name="T21" fmla="*/ 37 h 71"/>
                  <a:gd name="T22" fmla="*/ 64 w 65"/>
                  <a:gd name="T23" fmla="*/ 46 h 71"/>
                  <a:gd name="T24" fmla="*/ 44 w 65"/>
                  <a:gd name="T25" fmla="*/ 66 h 71"/>
                  <a:gd name="T26" fmla="*/ 28 w 65"/>
                  <a:gd name="T27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71">
                    <a:moveTo>
                      <a:pt x="0" y="46"/>
                    </a:moveTo>
                    <a:cubicBezTo>
                      <a:pt x="15" y="28"/>
                      <a:pt x="31" y="11"/>
                      <a:pt x="49" y="0"/>
                    </a:cubicBezTo>
                    <a:cubicBezTo>
                      <a:pt x="53" y="0"/>
                      <a:pt x="56" y="2"/>
                      <a:pt x="57" y="5"/>
                    </a:cubicBezTo>
                    <a:cubicBezTo>
                      <a:pt x="53" y="13"/>
                      <a:pt x="45" y="20"/>
                      <a:pt x="37" y="28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4" y="17"/>
                      <a:pt x="57" y="20"/>
                      <a:pt x="58" y="21"/>
                    </a:cubicBezTo>
                    <a:cubicBezTo>
                      <a:pt x="58" y="24"/>
                      <a:pt x="49" y="30"/>
                      <a:pt x="46" y="33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62" y="27"/>
                      <a:pt x="64" y="29"/>
                      <a:pt x="64" y="32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5" y="38"/>
                      <a:pt x="65" y="42"/>
                      <a:pt x="64" y="46"/>
                    </a:cubicBezTo>
                    <a:cubicBezTo>
                      <a:pt x="57" y="50"/>
                      <a:pt x="50" y="57"/>
                      <a:pt x="44" y="66"/>
                    </a:cubicBezTo>
                    <a:cubicBezTo>
                      <a:pt x="28" y="71"/>
                      <a:pt x="28" y="71"/>
                      <a:pt x="28" y="71"/>
                    </a:cubicBezTo>
                  </a:path>
                </a:pathLst>
              </a:custGeom>
              <a:solidFill>
                <a:srgbClr val="EE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xmlns="" id="{D35FA54B-FC3D-4D89-AA70-2D86037A5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5701" y="6891338"/>
                <a:ext cx="334963" cy="387350"/>
              </a:xfrm>
              <a:custGeom>
                <a:avLst/>
                <a:gdLst>
                  <a:gd name="T0" fmla="*/ 0 w 121"/>
                  <a:gd name="T1" fmla="*/ 140 h 140"/>
                  <a:gd name="T2" fmla="*/ 117 w 121"/>
                  <a:gd name="T3" fmla="*/ 45 h 140"/>
                  <a:gd name="T4" fmla="*/ 76 w 121"/>
                  <a:gd name="T5" fmla="*/ 7 h 140"/>
                  <a:gd name="T6" fmla="*/ 18 w 121"/>
                  <a:gd name="T7" fmla="*/ 65 h 140"/>
                  <a:gd name="T8" fmla="*/ 0 w 121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40">
                    <a:moveTo>
                      <a:pt x="0" y="140"/>
                    </a:moveTo>
                    <a:cubicBezTo>
                      <a:pt x="62" y="123"/>
                      <a:pt x="108" y="96"/>
                      <a:pt x="117" y="45"/>
                    </a:cubicBezTo>
                    <a:cubicBezTo>
                      <a:pt x="121" y="13"/>
                      <a:pt x="107" y="0"/>
                      <a:pt x="76" y="7"/>
                    </a:cubicBezTo>
                    <a:cubicBezTo>
                      <a:pt x="60" y="30"/>
                      <a:pt x="40" y="49"/>
                      <a:pt x="18" y="65"/>
                    </a:cubicBez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0B1CFEDF-BAF4-4399-86C6-D9E7378F1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6813550"/>
              <a:ext cx="122238" cy="674688"/>
            </a:xfrm>
            <a:custGeom>
              <a:avLst/>
              <a:gdLst>
                <a:gd name="T0" fmla="*/ 44 w 44"/>
                <a:gd name="T1" fmla="*/ 244 h 244"/>
                <a:gd name="T2" fmla="*/ 0 w 44"/>
                <a:gd name="T3" fmla="*/ 0 h 244"/>
                <a:gd name="T4" fmla="*/ 27 w 44"/>
                <a:gd name="T5" fmla="*/ 50 h 244"/>
                <a:gd name="T6" fmla="*/ 44 w 44"/>
                <a:gd name="T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44">
                  <a:moveTo>
                    <a:pt x="44" y="244"/>
                  </a:moveTo>
                  <a:cubicBezTo>
                    <a:pt x="20" y="176"/>
                    <a:pt x="3" y="98"/>
                    <a:pt x="0" y="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1" y="100"/>
                    <a:pt x="37" y="187"/>
                    <a:pt x="44" y="244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xmlns="" id="{B99625FC-3CF9-4E47-BD03-6470BD2A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6537325"/>
              <a:ext cx="420688" cy="741363"/>
            </a:xfrm>
            <a:custGeom>
              <a:avLst/>
              <a:gdLst>
                <a:gd name="T0" fmla="*/ 0 w 152"/>
                <a:gd name="T1" fmla="*/ 0 h 268"/>
                <a:gd name="T2" fmla="*/ 152 w 152"/>
                <a:gd name="T3" fmla="*/ 193 h 268"/>
                <a:gd name="T4" fmla="*/ 134 w 152"/>
                <a:gd name="T5" fmla="*/ 268 h 268"/>
                <a:gd name="T6" fmla="*/ 0 w 152"/>
                <a:gd name="T7" fmla="*/ 100 h 268"/>
                <a:gd name="T8" fmla="*/ 0 w 152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68">
                  <a:moveTo>
                    <a:pt x="0" y="0"/>
                  </a:moveTo>
                  <a:cubicBezTo>
                    <a:pt x="36" y="31"/>
                    <a:pt x="63" y="111"/>
                    <a:pt x="152" y="193"/>
                  </a:cubicBezTo>
                  <a:cubicBezTo>
                    <a:pt x="134" y="268"/>
                    <a:pt x="134" y="268"/>
                    <a:pt x="134" y="268"/>
                  </a:cubicBezTo>
                  <a:cubicBezTo>
                    <a:pt x="73" y="209"/>
                    <a:pt x="12" y="150"/>
                    <a:pt x="0" y="1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xmlns="" id="{9D003F51-D8B4-4314-9133-881D944E7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6873875"/>
              <a:ext cx="331788" cy="595313"/>
            </a:xfrm>
            <a:custGeom>
              <a:avLst/>
              <a:gdLst>
                <a:gd name="T0" fmla="*/ 4 w 120"/>
                <a:gd name="T1" fmla="*/ 0 h 215"/>
                <a:gd name="T2" fmla="*/ 3 w 120"/>
                <a:gd name="T3" fmla="*/ 11 h 215"/>
                <a:gd name="T4" fmla="*/ 3 w 120"/>
                <a:gd name="T5" fmla="*/ 42 h 215"/>
                <a:gd name="T6" fmla="*/ 5 w 120"/>
                <a:gd name="T7" fmla="*/ 62 h 215"/>
                <a:gd name="T8" fmla="*/ 8 w 120"/>
                <a:gd name="T9" fmla="*/ 84 h 215"/>
                <a:gd name="T10" fmla="*/ 14 w 120"/>
                <a:gd name="T11" fmla="*/ 108 h 215"/>
                <a:gd name="T12" fmla="*/ 23 w 120"/>
                <a:gd name="T13" fmla="*/ 131 h 215"/>
                <a:gd name="T14" fmla="*/ 28 w 120"/>
                <a:gd name="T15" fmla="*/ 142 h 215"/>
                <a:gd name="T16" fmla="*/ 31 w 120"/>
                <a:gd name="T17" fmla="*/ 147 h 215"/>
                <a:gd name="T18" fmla="*/ 34 w 120"/>
                <a:gd name="T19" fmla="*/ 152 h 215"/>
                <a:gd name="T20" fmla="*/ 49 w 120"/>
                <a:gd name="T21" fmla="*/ 171 h 215"/>
                <a:gd name="T22" fmla="*/ 57 w 120"/>
                <a:gd name="T23" fmla="*/ 179 h 215"/>
                <a:gd name="T24" fmla="*/ 65 w 120"/>
                <a:gd name="T25" fmla="*/ 187 h 215"/>
                <a:gd name="T26" fmla="*/ 74 w 120"/>
                <a:gd name="T27" fmla="*/ 193 h 215"/>
                <a:gd name="T28" fmla="*/ 82 w 120"/>
                <a:gd name="T29" fmla="*/ 198 h 215"/>
                <a:gd name="T30" fmla="*/ 90 w 120"/>
                <a:gd name="T31" fmla="*/ 202 h 215"/>
                <a:gd name="T32" fmla="*/ 97 w 120"/>
                <a:gd name="T33" fmla="*/ 206 h 215"/>
                <a:gd name="T34" fmla="*/ 109 w 120"/>
                <a:gd name="T35" fmla="*/ 211 h 215"/>
                <a:gd name="T36" fmla="*/ 120 w 120"/>
                <a:gd name="T37" fmla="*/ 215 h 215"/>
                <a:gd name="T38" fmla="*/ 109 w 120"/>
                <a:gd name="T39" fmla="*/ 212 h 215"/>
                <a:gd name="T40" fmla="*/ 96 w 120"/>
                <a:gd name="T41" fmla="*/ 208 h 215"/>
                <a:gd name="T42" fmla="*/ 89 w 120"/>
                <a:gd name="T43" fmla="*/ 204 h 215"/>
                <a:gd name="T44" fmla="*/ 80 w 120"/>
                <a:gd name="T45" fmla="*/ 200 h 215"/>
                <a:gd name="T46" fmla="*/ 72 w 120"/>
                <a:gd name="T47" fmla="*/ 195 h 215"/>
                <a:gd name="T48" fmla="*/ 63 w 120"/>
                <a:gd name="T49" fmla="*/ 190 h 215"/>
                <a:gd name="T50" fmla="*/ 54 w 120"/>
                <a:gd name="T51" fmla="*/ 182 h 215"/>
                <a:gd name="T52" fmla="*/ 46 w 120"/>
                <a:gd name="T53" fmla="*/ 174 h 215"/>
                <a:gd name="T54" fmla="*/ 30 w 120"/>
                <a:gd name="T55" fmla="*/ 155 h 215"/>
                <a:gd name="T56" fmla="*/ 27 w 120"/>
                <a:gd name="T57" fmla="*/ 150 h 215"/>
                <a:gd name="T58" fmla="*/ 24 w 120"/>
                <a:gd name="T59" fmla="*/ 144 h 215"/>
                <a:gd name="T60" fmla="*/ 18 w 120"/>
                <a:gd name="T61" fmla="*/ 133 h 215"/>
                <a:gd name="T62" fmla="*/ 9 w 120"/>
                <a:gd name="T63" fmla="*/ 109 h 215"/>
                <a:gd name="T64" fmla="*/ 4 w 120"/>
                <a:gd name="T65" fmla="*/ 85 h 215"/>
                <a:gd name="T66" fmla="*/ 0 w 120"/>
                <a:gd name="T67" fmla="*/ 42 h 215"/>
                <a:gd name="T68" fmla="*/ 2 w 120"/>
                <a:gd name="T69" fmla="*/ 11 h 215"/>
                <a:gd name="T70" fmla="*/ 4 w 120"/>
                <a:gd name="T7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215">
                  <a:moveTo>
                    <a:pt x="4" y="0"/>
                  </a:moveTo>
                  <a:cubicBezTo>
                    <a:pt x="4" y="0"/>
                    <a:pt x="4" y="4"/>
                    <a:pt x="3" y="11"/>
                  </a:cubicBezTo>
                  <a:cubicBezTo>
                    <a:pt x="3" y="19"/>
                    <a:pt x="3" y="29"/>
                    <a:pt x="3" y="42"/>
                  </a:cubicBezTo>
                  <a:cubicBezTo>
                    <a:pt x="3" y="48"/>
                    <a:pt x="4" y="55"/>
                    <a:pt x="5" y="62"/>
                  </a:cubicBezTo>
                  <a:cubicBezTo>
                    <a:pt x="5" y="69"/>
                    <a:pt x="7" y="77"/>
                    <a:pt x="8" y="84"/>
                  </a:cubicBezTo>
                  <a:cubicBezTo>
                    <a:pt x="10" y="92"/>
                    <a:pt x="11" y="100"/>
                    <a:pt x="14" y="108"/>
                  </a:cubicBezTo>
                  <a:cubicBezTo>
                    <a:pt x="16" y="115"/>
                    <a:pt x="19" y="123"/>
                    <a:pt x="23" y="131"/>
                  </a:cubicBezTo>
                  <a:cubicBezTo>
                    <a:pt x="24" y="134"/>
                    <a:pt x="26" y="138"/>
                    <a:pt x="28" y="142"/>
                  </a:cubicBezTo>
                  <a:cubicBezTo>
                    <a:pt x="31" y="147"/>
                    <a:pt x="31" y="147"/>
                    <a:pt x="31" y="147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9" y="159"/>
                    <a:pt x="44" y="166"/>
                    <a:pt x="49" y="171"/>
                  </a:cubicBezTo>
                  <a:cubicBezTo>
                    <a:pt x="52" y="174"/>
                    <a:pt x="54" y="177"/>
                    <a:pt x="57" y="179"/>
                  </a:cubicBezTo>
                  <a:cubicBezTo>
                    <a:pt x="60" y="182"/>
                    <a:pt x="63" y="184"/>
                    <a:pt x="65" y="187"/>
                  </a:cubicBezTo>
                  <a:cubicBezTo>
                    <a:pt x="68" y="189"/>
                    <a:pt x="71" y="191"/>
                    <a:pt x="74" y="193"/>
                  </a:cubicBezTo>
                  <a:cubicBezTo>
                    <a:pt x="76" y="195"/>
                    <a:pt x="79" y="196"/>
                    <a:pt x="82" y="198"/>
                  </a:cubicBezTo>
                  <a:cubicBezTo>
                    <a:pt x="84" y="200"/>
                    <a:pt x="87" y="201"/>
                    <a:pt x="90" y="202"/>
                  </a:cubicBezTo>
                  <a:cubicBezTo>
                    <a:pt x="92" y="203"/>
                    <a:pt x="95" y="205"/>
                    <a:pt x="97" y="206"/>
                  </a:cubicBezTo>
                  <a:cubicBezTo>
                    <a:pt x="102" y="208"/>
                    <a:pt x="106" y="210"/>
                    <a:pt x="109" y="211"/>
                  </a:cubicBezTo>
                  <a:cubicBezTo>
                    <a:pt x="116" y="213"/>
                    <a:pt x="120" y="215"/>
                    <a:pt x="120" y="215"/>
                  </a:cubicBezTo>
                  <a:cubicBezTo>
                    <a:pt x="120" y="215"/>
                    <a:pt x="116" y="214"/>
                    <a:pt x="109" y="212"/>
                  </a:cubicBezTo>
                  <a:cubicBezTo>
                    <a:pt x="105" y="211"/>
                    <a:pt x="101" y="209"/>
                    <a:pt x="96" y="208"/>
                  </a:cubicBezTo>
                  <a:cubicBezTo>
                    <a:pt x="94" y="207"/>
                    <a:pt x="91" y="205"/>
                    <a:pt x="89" y="204"/>
                  </a:cubicBezTo>
                  <a:cubicBezTo>
                    <a:pt x="86" y="203"/>
                    <a:pt x="83" y="202"/>
                    <a:pt x="80" y="200"/>
                  </a:cubicBezTo>
                  <a:cubicBezTo>
                    <a:pt x="78" y="199"/>
                    <a:pt x="75" y="197"/>
                    <a:pt x="72" y="195"/>
                  </a:cubicBezTo>
                  <a:cubicBezTo>
                    <a:pt x="69" y="194"/>
                    <a:pt x="66" y="192"/>
                    <a:pt x="63" y="190"/>
                  </a:cubicBezTo>
                  <a:cubicBezTo>
                    <a:pt x="60" y="187"/>
                    <a:pt x="57" y="185"/>
                    <a:pt x="54" y="182"/>
                  </a:cubicBezTo>
                  <a:cubicBezTo>
                    <a:pt x="51" y="180"/>
                    <a:pt x="49" y="177"/>
                    <a:pt x="46" y="174"/>
                  </a:cubicBezTo>
                  <a:cubicBezTo>
                    <a:pt x="40" y="168"/>
                    <a:pt x="35" y="162"/>
                    <a:pt x="30" y="155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22" y="140"/>
                    <a:pt x="20" y="137"/>
                    <a:pt x="18" y="133"/>
                  </a:cubicBezTo>
                  <a:cubicBezTo>
                    <a:pt x="15" y="125"/>
                    <a:pt x="12" y="117"/>
                    <a:pt x="9" y="109"/>
                  </a:cubicBezTo>
                  <a:cubicBezTo>
                    <a:pt x="7" y="101"/>
                    <a:pt x="5" y="93"/>
                    <a:pt x="4" y="85"/>
                  </a:cubicBezTo>
                  <a:cubicBezTo>
                    <a:pt x="1" y="69"/>
                    <a:pt x="0" y="54"/>
                    <a:pt x="0" y="42"/>
                  </a:cubicBezTo>
                  <a:cubicBezTo>
                    <a:pt x="0" y="29"/>
                    <a:pt x="1" y="19"/>
                    <a:pt x="2" y="11"/>
                  </a:cubicBezTo>
                  <a:cubicBezTo>
                    <a:pt x="3" y="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xmlns="" id="{FF0E4A97-8846-464E-8FA1-38693CEB1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3" y="6294438"/>
              <a:ext cx="239713" cy="82550"/>
            </a:xfrm>
            <a:custGeom>
              <a:avLst/>
              <a:gdLst>
                <a:gd name="T0" fmla="*/ 87 w 87"/>
                <a:gd name="T1" fmla="*/ 0 h 30"/>
                <a:gd name="T2" fmla="*/ 82 w 87"/>
                <a:gd name="T3" fmla="*/ 8 h 30"/>
                <a:gd name="T4" fmla="*/ 0 w 87"/>
                <a:gd name="T5" fmla="*/ 21 h 30"/>
                <a:gd name="T6" fmla="*/ 87 w 8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30">
                  <a:moveTo>
                    <a:pt x="87" y="0"/>
                  </a:moveTo>
                  <a:cubicBezTo>
                    <a:pt x="85" y="3"/>
                    <a:pt x="84" y="6"/>
                    <a:pt x="82" y="8"/>
                  </a:cubicBezTo>
                  <a:cubicBezTo>
                    <a:pt x="67" y="30"/>
                    <a:pt x="29" y="30"/>
                    <a:pt x="0" y="21"/>
                  </a:cubicBezTo>
                  <a:cubicBezTo>
                    <a:pt x="61" y="22"/>
                    <a:pt x="85" y="2"/>
                    <a:pt x="87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xmlns="" id="{6C2471CF-BFB9-4B85-9697-330D67878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813" y="7853363"/>
              <a:ext cx="122238" cy="552450"/>
            </a:xfrm>
            <a:custGeom>
              <a:avLst/>
              <a:gdLst>
                <a:gd name="T0" fmla="*/ 31 w 44"/>
                <a:gd name="T1" fmla="*/ 7 h 200"/>
                <a:gd name="T2" fmla="*/ 35 w 44"/>
                <a:gd name="T3" fmla="*/ 200 h 200"/>
                <a:gd name="T4" fmla="*/ 0 w 44"/>
                <a:gd name="T5" fmla="*/ 0 h 200"/>
                <a:gd name="T6" fmla="*/ 44 w 44"/>
                <a:gd name="T7" fmla="*/ 0 h 200"/>
                <a:gd name="T8" fmla="*/ 33 w 44"/>
                <a:gd name="T9" fmla="*/ 5 h 200"/>
                <a:gd name="T10" fmla="*/ 31 w 44"/>
                <a:gd name="T11" fmla="*/ 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00">
                  <a:moveTo>
                    <a:pt x="31" y="7"/>
                  </a:moveTo>
                  <a:cubicBezTo>
                    <a:pt x="35" y="200"/>
                    <a:pt x="35" y="200"/>
                    <a:pt x="35" y="2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0" y="1"/>
                    <a:pt x="36" y="2"/>
                    <a:pt x="33" y="5"/>
                  </a:cubicBezTo>
                  <a:cubicBezTo>
                    <a:pt x="32" y="6"/>
                    <a:pt x="31" y="6"/>
                    <a:pt x="31" y="7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xmlns="" id="{1F87F929-D7C1-4250-87CC-F9130A75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4388" y="8534400"/>
              <a:ext cx="146050" cy="904875"/>
            </a:xfrm>
            <a:custGeom>
              <a:avLst/>
              <a:gdLst>
                <a:gd name="T0" fmla="*/ 53 w 53"/>
                <a:gd name="T1" fmla="*/ 0 h 327"/>
                <a:gd name="T2" fmla="*/ 10 w 53"/>
                <a:gd name="T3" fmla="*/ 327 h 327"/>
                <a:gd name="T4" fmla="*/ 0 w 53"/>
                <a:gd name="T5" fmla="*/ 327 h 327"/>
                <a:gd name="T6" fmla="*/ 53 w 53"/>
                <a:gd name="T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27">
                  <a:moveTo>
                    <a:pt x="53" y="0"/>
                  </a:moveTo>
                  <a:cubicBezTo>
                    <a:pt x="41" y="120"/>
                    <a:pt x="26" y="225"/>
                    <a:pt x="10" y="327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2" y="196"/>
                    <a:pt x="18" y="85"/>
                    <a:pt x="53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xmlns="" id="{E17A8EED-9B76-4819-996D-7B277D0492B8}"/>
              </a:ext>
            </a:extLst>
          </p:cNvPr>
          <p:cNvGrpSpPr/>
          <p:nvPr/>
        </p:nvGrpSpPr>
        <p:grpSpPr>
          <a:xfrm>
            <a:off x="22150875" y="4905361"/>
            <a:ext cx="939401" cy="2175546"/>
            <a:chOff x="16616363" y="5164138"/>
            <a:chExt cx="849313" cy="1966912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65028A3F-2E99-43F0-A81B-F2F571202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2563" y="6816725"/>
              <a:ext cx="693738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5 h 114"/>
                <a:gd name="T8" fmla="*/ 37 w 251"/>
                <a:gd name="T9" fmla="*/ 86 h 114"/>
                <a:gd name="T10" fmla="*/ 215 w 251"/>
                <a:gd name="T11" fmla="*/ 86 h 114"/>
                <a:gd name="T12" fmla="*/ 251 w 251"/>
                <a:gd name="T13" fmla="*/ 35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3"/>
                    <a:pt x="12" y="72"/>
                    <a:pt x="37" y="86"/>
                  </a:cubicBezTo>
                  <a:cubicBezTo>
                    <a:pt x="86" y="114"/>
                    <a:pt x="165" y="114"/>
                    <a:pt x="215" y="86"/>
                  </a:cubicBezTo>
                  <a:cubicBezTo>
                    <a:pt x="239" y="72"/>
                    <a:pt x="251" y="53"/>
                    <a:pt x="251" y="35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xmlns="" id="{9CD5E9D4-87C5-4873-BF7A-945573CA3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2563" y="6794500"/>
              <a:ext cx="693738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5 h 114"/>
                <a:gd name="T8" fmla="*/ 37 w 251"/>
                <a:gd name="T9" fmla="*/ 86 h 114"/>
                <a:gd name="T10" fmla="*/ 215 w 251"/>
                <a:gd name="T11" fmla="*/ 86 h 114"/>
                <a:gd name="T12" fmla="*/ 251 w 251"/>
                <a:gd name="T13" fmla="*/ 35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3"/>
                    <a:pt x="12" y="72"/>
                    <a:pt x="37" y="86"/>
                  </a:cubicBezTo>
                  <a:cubicBezTo>
                    <a:pt x="86" y="114"/>
                    <a:pt x="165" y="114"/>
                    <a:pt x="215" y="86"/>
                  </a:cubicBezTo>
                  <a:cubicBezTo>
                    <a:pt x="239" y="72"/>
                    <a:pt x="251" y="53"/>
                    <a:pt x="251" y="35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xmlns="" id="{843EF374-5823-44D5-BACB-3FF9B4A3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9226" y="6575425"/>
              <a:ext cx="762000" cy="439738"/>
            </a:xfrm>
            <a:custGeom>
              <a:avLst/>
              <a:gdLst>
                <a:gd name="T0" fmla="*/ 227 w 276"/>
                <a:gd name="T1" fmla="*/ 131 h 159"/>
                <a:gd name="T2" fmla="*/ 49 w 276"/>
                <a:gd name="T3" fmla="*/ 131 h 159"/>
                <a:gd name="T4" fmla="*/ 49 w 276"/>
                <a:gd name="T5" fmla="*/ 28 h 159"/>
                <a:gd name="T6" fmla="*/ 227 w 276"/>
                <a:gd name="T7" fmla="*/ 28 h 159"/>
                <a:gd name="T8" fmla="*/ 227 w 276"/>
                <a:gd name="T9" fmla="*/ 13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9">
                  <a:moveTo>
                    <a:pt x="227" y="131"/>
                  </a:moveTo>
                  <a:cubicBezTo>
                    <a:pt x="177" y="159"/>
                    <a:pt x="98" y="159"/>
                    <a:pt x="49" y="131"/>
                  </a:cubicBezTo>
                  <a:cubicBezTo>
                    <a:pt x="0" y="102"/>
                    <a:pt x="0" y="56"/>
                    <a:pt x="49" y="28"/>
                  </a:cubicBezTo>
                  <a:cubicBezTo>
                    <a:pt x="98" y="0"/>
                    <a:pt x="177" y="0"/>
                    <a:pt x="227" y="28"/>
                  </a:cubicBezTo>
                  <a:cubicBezTo>
                    <a:pt x="276" y="56"/>
                    <a:pt x="276" y="102"/>
                    <a:pt x="227" y="131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xmlns="" id="{B0674C45-4102-43BF-B6D0-FCBA1676B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9726" y="6686550"/>
              <a:ext cx="379413" cy="219075"/>
            </a:xfrm>
            <a:custGeom>
              <a:avLst/>
              <a:gdLst>
                <a:gd name="T0" fmla="*/ 113 w 137"/>
                <a:gd name="T1" fmla="*/ 65 h 79"/>
                <a:gd name="T2" fmla="*/ 25 w 137"/>
                <a:gd name="T3" fmla="*/ 65 h 79"/>
                <a:gd name="T4" fmla="*/ 25 w 137"/>
                <a:gd name="T5" fmla="*/ 14 h 79"/>
                <a:gd name="T6" fmla="*/ 113 w 137"/>
                <a:gd name="T7" fmla="*/ 14 h 79"/>
                <a:gd name="T8" fmla="*/ 113 w 137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9">
                  <a:moveTo>
                    <a:pt x="113" y="65"/>
                  </a:moveTo>
                  <a:cubicBezTo>
                    <a:pt x="88" y="79"/>
                    <a:pt x="49" y="79"/>
                    <a:pt x="25" y="65"/>
                  </a:cubicBezTo>
                  <a:cubicBezTo>
                    <a:pt x="0" y="51"/>
                    <a:pt x="0" y="28"/>
                    <a:pt x="25" y="14"/>
                  </a:cubicBezTo>
                  <a:cubicBezTo>
                    <a:pt x="49" y="0"/>
                    <a:pt x="88" y="0"/>
                    <a:pt x="113" y="14"/>
                  </a:cubicBezTo>
                  <a:cubicBezTo>
                    <a:pt x="137" y="28"/>
                    <a:pt x="137" y="51"/>
                    <a:pt x="113" y="65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xmlns="" id="{5BD76F07-1325-4B7B-8714-26422920A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1013" y="6011863"/>
              <a:ext cx="96838" cy="812800"/>
            </a:xfrm>
            <a:custGeom>
              <a:avLst/>
              <a:gdLst>
                <a:gd name="T0" fmla="*/ 30 w 35"/>
                <a:gd name="T1" fmla="*/ 4 h 294"/>
                <a:gd name="T2" fmla="*/ 5 w 35"/>
                <a:gd name="T3" fmla="*/ 4 h 294"/>
                <a:gd name="T4" fmla="*/ 0 w 35"/>
                <a:gd name="T5" fmla="*/ 11 h 294"/>
                <a:gd name="T6" fmla="*/ 0 w 35"/>
                <a:gd name="T7" fmla="*/ 283 h 294"/>
                <a:gd name="T8" fmla="*/ 5 w 35"/>
                <a:gd name="T9" fmla="*/ 290 h 294"/>
                <a:gd name="T10" fmla="*/ 30 w 35"/>
                <a:gd name="T11" fmla="*/ 290 h 294"/>
                <a:gd name="T12" fmla="*/ 35 w 35"/>
                <a:gd name="T13" fmla="*/ 283 h 294"/>
                <a:gd name="T14" fmla="*/ 35 w 35"/>
                <a:gd name="T15" fmla="*/ 11 h 294"/>
                <a:gd name="T16" fmla="*/ 30 w 35"/>
                <a:gd name="T17" fmla="*/ 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94">
                  <a:moveTo>
                    <a:pt x="30" y="4"/>
                  </a:moveTo>
                  <a:cubicBezTo>
                    <a:pt x="23" y="0"/>
                    <a:pt x="12" y="0"/>
                    <a:pt x="5" y="4"/>
                  </a:cubicBezTo>
                  <a:cubicBezTo>
                    <a:pt x="2" y="6"/>
                    <a:pt x="0" y="8"/>
                    <a:pt x="0" y="11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6"/>
                    <a:pt x="2" y="288"/>
                    <a:pt x="5" y="290"/>
                  </a:cubicBezTo>
                  <a:cubicBezTo>
                    <a:pt x="12" y="294"/>
                    <a:pt x="23" y="294"/>
                    <a:pt x="30" y="290"/>
                  </a:cubicBezTo>
                  <a:cubicBezTo>
                    <a:pt x="33" y="288"/>
                    <a:pt x="35" y="286"/>
                    <a:pt x="35" y="28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8"/>
                    <a:pt x="33" y="6"/>
                    <a:pt x="30" y="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xmlns="" id="{B67EFD90-BEB1-4518-9FCD-9F3C578DD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6363" y="5164138"/>
              <a:ext cx="423863" cy="1474788"/>
            </a:xfrm>
            <a:custGeom>
              <a:avLst/>
              <a:gdLst>
                <a:gd name="T0" fmla="*/ 267 w 267"/>
                <a:gd name="T1" fmla="*/ 0 h 929"/>
                <a:gd name="T2" fmla="*/ 0 w 267"/>
                <a:gd name="T3" fmla="*/ 775 h 929"/>
                <a:gd name="T4" fmla="*/ 267 w 267"/>
                <a:gd name="T5" fmla="*/ 929 h 929"/>
                <a:gd name="T6" fmla="*/ 267 w 267"/>
                <a:gd name="T7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929">
                  <a:moveTo>
                    <a:pt x="267" y="0"/>
                  </a:moveTo>
                  <a:lnTo>
                    <a:pt x="0" y="775"/>
                  </a:lnTo>
                  <a:lnTo>
                    <a:pt x="267" y="929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xmlns="" id="{04C6D599-9CF0-48AC-AA8E-7C6B4E978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0226" y="5164138"/>
              <a:ext cx="425450" cy="1474788"/>
            </a:xfrm>
            <a:custGeom>
              <a:avLst/>
              <a:gdLst>
                <a:gd name="T0" fmla="*/ 0 w 268"/>
                <a:gd name="T1" fmla="*/ 0 h 929"/>
                <a:gd name="T2" fmla="*/ 268 w 268"/>
                <a:gd name="T3" fmla="*/ 775 h 929"/>
                <a:gd name="T4" fmla="*/ 0 w 268"/>
                <a:gd name="T5" fmla="*/ 929 h 929"/>
                <a:gd name="T6" fmla="*/ 0 w 268"/>
                <a:gd name="T7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929">
                  <a:moveTo>
                    <a:pt x="0" y="0"/>
                  </a:moveTo>
                  <a:lnTo>
                    <a:pt x="268" y="775"/>
                  </a:lnTo>
                  <a:lnTo>
                    <a:pt x="0" y="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xmlns="" id="{5EAF4401-7B96-4423-8074-F9C2BAE675BA}"/>
              </a:ext>
            </a:extLst>
          </p:cNvPr>
          <p:cNvGrpSpPr/>
          <p:nvPr/>
        </p:nvGrpSpPr>
        <p:grpSpPr>
          <a:xfrm>
            <a:off x="11044879" y="4687631"/>
            <a:ext cx="941156" cy="2177302"/>
            <a:chOff x="6575426" y="4967288"/>
            <a:chExt cx="850900" cy="1968500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xmlns="" id="{CF83D029-5FDA-4CBB-A73A-F87F01BE8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213" y="6619875"/>
              <a:ext cx="693738" cy="315913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5 h 114"/>
                <a:gd name="T8" fmla="*/ 37 w 251"/>
                <a:gd name="T9" fmla="*/ 86 h 114"/>
                <a:gd name="T10" fmla="*/ 215 w 251"/>
                <a:gd name="T11" fmla="*/ 86 h 114"/>
                <a:gd name="T12" fmla="*/ 251 w 251"/>
                <a:gd name="T13" fmla="*/ 35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3"/>
                    <a:pt x="12" y="72"/>
                    <a:pt x="37" y="86"/>
                  </a:cubicBezTo>
                  <a:cubicBezTo>
                    <a:pt x="86" y="114"/>
                    <a:pt x="166" y="114"/>
                    <a:pt x="215" y="86"/>
                  </a:cubicBezTo>
                  <a:cubicBezTo>
                    <a:pt x="239" y="72"/>
                    <a:pt x="251" y="53"/>
                    <a:pt x="251" y="35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xmlns="" id="{E786B656-49DF-4207-B949-CBD13777C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213" y="6597650"/>
              <a:ext cx="693738" cy="315913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5 h 114"/>
                <a:gd name="T8" fmla="*/ 37 w 251"/>
                <a:gd name="T9" fmla="*/ 86 h 114"/>
                <a:gd name="T10" fmla="*/ 215 w 251"/>
                <a:gd name="T11" fmla="*/ 86 h 114"/>
                <a:gd name="T12" fmla="*/ 251 w 251"/>
                <a:gd name="T13" fmla="*/ 35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3"/>
                    <a:pt x="12" y="72"/>
                    <a:pt x="37" y="86"/>
                  </a:cubicBezTo>
                  <a:cubicBezTo>
                    <a:pt x="86" y="114"/>
                    <a:pt x="166" y="114"/>
                    <a:pt x="215" y="86"/>
                  </a:cubicBezTo>
                  <a:cubicBezTo>
                    <a:pt x="239" y="72"/>
                    <a:pt x="251" y="53"/>
                    <a:pt x="251" y="35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xmlns="" id="{E4858D2F-27AD-4112-BBD5-7CE9190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6" y="6376988"/>
              <a:ext cx="762000" cy="442913"/>
            </a:xfrm>
            <a:custGeom>
              <a:avLst/>
              <a:gdLst>
                <a:gd name="T0" fmla="*/ 227 w 276"/>
                <a:gd name="T1" fmla="*/ 132 h 160"/>
                <a:gd name="T2" fmla="*/ 49 w 276"/>
                <a:gd name="T3" fmla="*/ 132 h 160"/>
                <a:gd name="T4" fmla="*/ 49 w 276"/>
                <a:gd name="T5" fmla="*/ 29 h 160"/>
                <a:gd name="T6" fmla="*/ 227 w 276"/>
                <a:gd name="T7" fmla="*/ 29 h 160"/>
                <a:gd name="T8" fmla="*/ 227 w 276"/>
                <a:gd name="T9" fmla="*/ 1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60">
                  <a:moveTo>
                    <a:pt x="227" y="132"/>
                  </a:moveTo>
                  <a:cubicBezTo>
                    <a:pt x="178" y="160"/>
                    <a:pt x="98" y="160"/>
                    <a:pt x="49" y="132"/>
                  </a:cubicBezTo>
                  <a:cubicBezTo>
                    <a:pt x="0" y="103"/>
                    <a:pt x="0" y="57"/>
                    <a:pt x="49" y="29"/>
                  </a:cubicBezTo>
                  <a:cubicBezTo>
                    <a:pt x="98" y="0"/>
                    <a:pt x="178" y="0"/>
                    <a:pt x="227" y="29"/>
                  </a:cubicBezTo>
                  <a:cubicBezTo>
                    <a:pt x="276" y="57"/>
                    <a:pt x="276" y="103"/>
                    <a:pt x="227" y="132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xmlns="" id="{1A45F55E-DBF8-42D0-9B70-30987ADDE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6" y="6489700"/>
              <a:ext cx="377825" cy="219075"/>
            </a:xfrm>
            <a:custGeom>
              <a:avLst/>
              <a:gdLst>
                <a:gd name="T0" fmla="*/ 113 w 137"/>
                <a:gd name="T1" fmla="*/ 65 h 79"/>
                <a:gd name="T2" fmla="*/ 25 w 137"/>
                <a:gd name="T3" fmla="*/ 65 h 79"/>
                <a:gd name="T4" fmla="*/ 25 w 137"/>
                <a:gd name="T5" fmla="*/ 14 h 79"/>
                <a:gd name="T6" fmla="*/ 113 w 137"/>
                <a:gd name="T7" fmla="*/ 14 h 79"/>
                <a:gd name="T8" fmla="*/ 113 w 137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9">
                  <a:moveTo>
                    <a:pt x="113" y="65"/>
                  </a:moveTo>
                  <a:cubicBezTo>
                    <a:pt x="88" y="79"/>
                    <a:pt x="49" y="79"/>
                    <a:pt x="25" y="65"/>
                  </a:cubicBezTo>
                  <a:cubicBezTo>
                    <a:pt x="0" y="51"/>
                    <a:pt x="0" y="28"/>
                    <a:pt x="25" y="14"/>
                  </a:cubicBezTo>
                  <a:cubicBezTo>
                    <a:pt x="49" y="0"/>
                    <a:pt x="88" y="0"/>
                    <a:pt x="113" y="14"/>
                  </a:cubicBezTo>
                  <a:cubicBezTo>
                    <a:pt x="137" y="28"/>
                    <a:pt x="137" y="51"/>
                    <a:pt x="113" y="65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xmlns="" id="{8A66367D-2E00-4E4D-B9D2-DD06E2228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1663" y="5816600"/>
              <a:ext cx="96838" cy="811213"/>
            </a:xfrm>
            <a:custGeom>
              <a:avLst/>
              <a:gdLst>
                <a:gd name="T0" fmla="*/ 30 w 35"/>
                <a:gd name="T1" fmla="*/ 4 h 294"/>
                <a:gd name="T2" fmla="*/ 5 w 35"/>
                <a:gd name="T3" fmla="*/ 4 h 294"/>
                <a:gd name="T4" fmla="*/ 0 w 35"/>
                <a:gd name="T5" fmla="*/ 11 h 294"/>
                <a:gd name="T6" fmla="*/ 0 w 35"/>
                <a:gd name="T7" fmla="*/ 283 h 294"/>
                <a:gd name="T8" fmla="*/ 5 w 35"/>
                <a:gd name="T9" fmla="*/ 290 h 294"/>
                <a:gd name="T10" fmla="*/ 30 w 35"/>
                <a:gd name="T11" fmla="*/ 290 h 294"/>
                <a:gd name="T12" fmla="*/ 35 w 35"/>
                <a:gd name="T13" fmla="*/ 283 h 294"/>
                <a:gd name="T14" fmla="*/ 35 w 35"/>
                <a:gd name="T15" fmla="*/ 11 h 294"/>
                <a:gd name="T16" fmla="*/ 30 w 35"/>
                <a:gd name="T17" fmla="*/ 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94">
                  <a:moveTo>
                    <a:pt x="30" y="4"/>
                  </a:moveTo>
                  <a:cubicBezTo>
                    <a:pt x="23" y="0"/>
                    <a:pt x="12" y="0"/>
                    <a:pt x="5" y="4"/>
                  </a:cubicBezTo>
                  <a:cubicBezTo>
                    <a:pt x="2" y="5"/>
                    <a:pt x="0" y="8"/>
                    <a:pt x="0" y="11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6"/>
                    <a:pt x="2" y="288"/>
                    <a:pt x="5" y="290"/>
                  </a:cubicBezTo>
                  <a:cubicBezTo>
                    <a:pt x="12" y="294"/>
                    <a:pt x="23" y="294"/>
                    <a:pt x="30" y="290"/>
                  </a:cubicBezTo>
                  <a:cubicBezTo>
                    <a:pt x="33" y="288"/>
                    <a:pt x="35" y="286"/>
                    <a:pt x="35" y="28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8"/>
                    <a:pt x="33" y="5"/>
                    <a:pt x="30" y="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xmlns="" id="{C58B292D-3DF1-4086-9303-E10178B08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426" y="4967288"/>
              <a:ext cx="425450" cy="1473200"/>
            </a:xfrm>
            <a:custGeom>
              <a:avLst/>
              <a:gdLst>
                <a:gd name="T0" fmla="*/ 268 w 268"/>
                <a:gd name="T1" fmla="*/ 0 h 928"/>
                <a:gd name="T2" fmla="*/ 0 w 268"/>
                <a:gd name="T3" fmla="*/ 775 h 928"/>
                <a:gd name="T4" fmla="*/ 268 w 268"/>
                <a:gd name="T5" fmla="*/ 928 h 928"/>
                <a:gd name="T6" fmla="*/ 268 w 268"/>
                <a:gd name="T7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928">
                  <a:moveTo>
                    <a:pt x="268" y="0"/>
                  </a:moveTo>
                  <a:lnTo>
                    <a:pt x="0" y="775"/>
                  </a:lnTo>
                  <a:lnTo>
                    <a:pt x="268" y="92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xmlns="" id="{EA8680B4-12EC-4E26-82DB-C359FB82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876" y="4967288"/>
              <a:ext cx="425450" cy="1473200"/>
            </a:xfrm>
            <a:custGeom>
              <a:avLst/>
              <a:gdLst>
                <a:gd name="T0" fmla="*/ 0 w 268"/>
                <a:gd name="T1" fmla="*/ 0 h 928"/>
                <a:gd name="T2" fmla="*/ 268 w 268"/>
                <a:gd name="T3" fmla="*/ 775 h 928"/>
                <a:gd name="T4" fmla="*/ 0 w 268"/>
                <a:gd name="T5" fmla="*/ 928 h 928"/>
                <a:gd name="T6" fmla="*/ 0 w 268"/>
                <a:gd name="T7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928">
                  <a:moveTo>
                    <a:pt x="0" y="0"/>
                  </a:moveTo>
                  <a:lnTo>
                    <a:pt x="268" y="775"/>
                  </a:lnTo>
                  <a:lnTo>
                    <a:pt x="0" y="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C86B3FFC-69EA-4D93-A8BD-17145DA211DC}"/>
              </a:ext>
            </a:extLst>
          </p:cNvPr>
          <p:cNvGrpSpPr/>
          <p:nvPr/>
        </p:nvGrpSpPr>
        <p:grpSpPr>
          <a:xfrm>
            <a:off x="20403766" y="7765703"/>
            <a:ext cx="842827" cy="2175547"/>
            <a:chOff x="15036801" y="7750175"/>
            <a:chExt cx="762000" cy="1966913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82F3910B-BC59-4E29-A980-650573B87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3313" y="9402763"/>
              <a:ext cx="692150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4 h 114"/>
                <a:gd name="T8" fmla="*/ 37 w 251"/>
                <a:gd name="T9" fmla="*/ 85 h 114"/>
                <a:gd name="T10" fmla="*/ 214 w 251"/>
                <a:gd name="T11" fmla="*/ 85 h 114"/>
                <a:gd name="T12" fmla="*/ 251 w 251"/>
                <a:gd name="T13" fmla="*/ 34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3"/>
                    <a:pt x="12" y="71"/>
                    <a:pt x="37" y="85"/>
                  </a:cubicBezTo>
                  <a:cubicBezTo>
                    <a:pt x="86" y="114"/>
                    <a:pt x="165" y="114"/>
                    <a:pt x="214" y="85"/>
                  </a:cubicBezTo>
                  <a:cubicBezTo>
                    <a:pt x="239" y="71"/>
                    <a:pt x="251" y="53"/>
                    <a:pt x="251" y="34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xmlns="" id="{67504DAE-B8BD-49F2-9D13-985FD2B1C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3313" y="9380538"/>
              <a:ext cx="692150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4 h 114"/>
                <a:gd name="T8" fmla="*/ 37 w 251"/>
                <a:gd name="T9" fmla="*/ 85 h 114"/>
                <a:gd name="T10" fmla="*/ 214 w 251"/>
                <a:gd name="T11" fmla="*/ 85 h 114"/>
                <a:gd name="T12" fmla="*/ 251 w 251"/>
                <a:gd name="T13" fmla="*/ 34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3"/>
                    <a:pt x="12" y="71"/>
                    <a:pt x="37" y="85"/>
                  </a:cubicBezTo>
                  <a:cubicBezTo>
                    <a:pt x="86" y="114"/>
                    <a:pt x="165" y="114"/>
                    <a:pt x="214" y="85"/>
                  </a:cubicBezTo>
                  <a:cubicBezTo>
                    <a:pt x="239" y="71"/>
                    <a:pt x="251" y="53"/>
                    <a:pt x="251" y="34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82AEEF22-B8D3-4517-AC48-A81B17F2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6801" y="9159875"/>
              <a:ext cx="762000" cy="438150"/>
            </a:xfrm>
            <a:custGeom>
              <a:avLst/>
              <a:gdLst>
                <a:gd name="T0" fmla="*/ 227 w 276"/>
                <a:gd name="T1" fmla="*/ 131 h 159"/>
                <a:gd name="T2" fmla="*/ 50 w 276"/>
                <a:gd name="T3" fmla="*/ 131 h 159"/>
                <a:gd name="T4" fmla="*/ 50 w 276"/>
                <a:gd name="T5" fmla="*/ 28 h 159"/>
                <a:gd name="T6" fmla="*/ 227 w 276"/>
                <a:gd name="T7" fmla="*/ 28 h 159"/>
                <a:gd name="T8" fmla="*/ 227 w 276"/>
                <a:gd name="T9" fmla="*/ 13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9">
                  <a:moveTo>
                    <a:pt x="227" y="131"/>
                  </a:moveTo>
                  <a:cubicBezTo>
                    <a:pt x="178" y="159"/>
                    <a:pt x="99" y="159"/>
                    <a:pt x="50" y="131"/>
                  </a:cubicBezTo>
                  <a:cubicBezTo>
                    <a:pt x="0" y="103"/>
                    <a:pt x="0" y="57"/>
                    <a:pt x="50" y="28"/>
                  </a:cubicBezTo>
                  <a:cubicBezTo>
                    <a:pt x="99" y="0"/>
                    <a:pt x="178" y="0"/>
                    <a:pt x="227" y="28"/>
                  </a:cubicBezTo>
                  <a:cubicBezTo>
                    <a:pt x="276" y="57"/>
                    <a:pt x="276" y="103"/>
                    <a:pt x="227" y="131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xmlns="" id="{003CDF03-2092-4D6A-8E64-8E0D0ADF5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30476" y="9269413"/>
              <a:ext cx="377825" cy="219075"/>
            </a:xfrm>
            <a:custGeom>
              <a:avLst/>
              <a:gdLst>
                <a:gd name="T0" fmla="*/ 112 w 137"/>
                <a:gd name="T1" fmla="*/ 65 h 79"/>
                <a:gd name="T2" fmla="*/ 25 w 137"/>
                <a:gd name="T3" fmla="*/ 65 h 79"/>
                <a:gd name="T4" fmla="*/ 25 w 137"/>
                <a:gd name="T5" fmla="*/ 14 h 79"/>
                <a:gd name="T6" fmla="*/ 112 w 137"/>
                <a:gd name="T7" fmla="*/ 14 h 79"/>
                <a:gd name="T8" fmla="*/ 112 w 137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9">
                  <a:moveTo>
                    <a:pt x="112" y="65"/>
                  </a:moveTo>
                  <a:cubicBezTo>
                    <a:pt x="88" y="79"/>
                    <a:pt x="49" y="79"/>
                    <a:pt x="25" y="65"/>
                  </a:cubicBezTo>
                  <a:cubicBezTo>
                    <a:pt x="0" y="51"/>
                    <a:pt x="0" y="28"/>
                    <a:pt x="25" y="14"/>
                  </a:cubicBezTo>
                  <a:cubicBezTo>
                    <a:pt x="49" y="0"/>
                    <a:pt x="88" y="0"/>
                    <a:pt x="112" y="14"/>
                  </a:cubicBezTo>
                  <a:cubicBezTo>
                    <a:pt x="137" y="28"/>
                    <a:pt x="137" y="51"/>
                    <a:pt x="112" y="65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xmlns="" id="{4C5194DB-823C-4A6D-9D76-B2E9A654C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0176" y="8596313"/>
              <a:ext cx="96838" cy="814388"/>
            </a:xfrm>
            <a:custGeom>
              <a:avLst/>
              <a:gdLst>
                <a:gd name="T0" fmla="*/ 30 w 35"/>
                <a:gd name="T1" fmla="*/ 4 h 295"/>
                <a:gd name="T2" fmla="*/ 5 w 35"/>
                <a:gd name="T3" fmla="*/ 4 h 295"/>
                <a:gd name="T4" fmla="*/ 0 w 35"/>
                <a:gd name="T5" fmla="*/ 11 h 295"/>
                <a:gd name="T6" fmla="*/ 0 w 35"/>
                <a:gd name="T7" fmla="*/ 284 h 295"/>
                <a:gd name="T8" fmla="*/ 5 w 35"/>
                <a:gd name="T9" fmla="*/ 291 h 295"/>
                <a:gd name="T10" fmla="*/ 30 w 35"/>
                <a:gd name="T11" fmla="*/ 291 h 295"/>
                <a:gd name="T12" fmla="*/ 35 w 35"/>
                <a:gd name="T13" fmla="*/ 284 h 295"/>
                <a:gd name="T14" fmla="*/ 35 w 35"/>
                <a:gd name="T15" fmla="*/ 11 h 295"/>
                <a:gd name="T16" fmla="*/ 30 w 35"/>
                <a:gd name="T17" fmla="*/ 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95">
                  <a:moveTo>
                    <a:pt x="30" y="4"/>
                  </a:moveTo>
                  <a:cubicBezTo>
                    <a:pt x="23" y="0"/>
                    <a:pt x="12" y="0"/>
                    <a:pt x="5" y="4"/>
                  </a:cubicBezTo>
                  <a:cubicBezTo>
                    <a:pt x="2" y="6"/>
                    <a:pt x="0" y="9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6"/>
                    <a:pt x="2" y="289"/>
                    <a:pt x="5" y="291"/>
                  </a:cubicBezTo>
                  <a:cubicBezTo>
                    <a:pt x="12" y="295"/>
                    <a:pt x="23" y="295"/>
                    <a:pt x="30" y="291"/>
                  </a:cubicBezTo>
                  <a:cubicBezTo>
                    <a:pt x="33" y="289"/>
                    <a:pt x="35" y="286"/>
                    <a:pt x="35" y="284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9"/>
                    <a:pt x="33" y="6"/>
                    <a:pt x="30" y="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xmlns="" id="{A88EAB67-21AB-4915-A5B4-FD978686A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1251" y="7750175"/>
              <a:ext cx="676275" cy="1331913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xmlns="" id="{8EA99B96-3865-485D-9AF4-E08BA06C0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9201" y="7853363"/>
              <a:ext cx="568325" cy="1228725"/>
            </a:xfrm>
            <a:custGeom>
              <a:avLst/>
              <a:gdLst>
                <a:gd name="T0" fmla="*/ 148 w 206"/>
                <a:gd name="T1" fmla="*/ 0 h 445"/>
                <a:gd name="T2" fmla="*/ 160 w 206"/>
                <a:gd name="T3" fmla="*/ 110 h 445"/>
                <a:gd name="T4" fmla="*/ 21 w 206"/>
                <a:gd name="T5" fmla="*/ 383 h 445"/>
                <a:gd name="T6" fmla="*/ 0 w 206"/>
                <a:gd name="T7" fmla="*/ 380 h 445"/>
                <a:gd name="T8" fmla="*/ 83 w 206"/>
                <a:gd name="T9" fmla="*/ 445 h 445"/>
                <a:gd name="T10" fmla="*/ 206 w 206"/>
                <a:gd name="T11" fmla="*/ 204 h 445"/>
                <a:gd name="T12" fmla="*/ 148 w 206"/>
                <a:gd name="T13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445">
                  <a:moveTo>
                    <a:pt x="148" y="0"/>
                  </a:moveTo>
                  <a:cubicBezTo>
                    <a:pt x="156" y="34"/>
                    <a:pt x="160" y="71"/>
                    <a:pt x="160" y="110"/>
                  </a:cubicBezTo>
                  <a:cubicBezTo>
                    <a:pt x="160" y="261"/>
                    <a:pt x="98" y="383"/>
                    <a:pt x="21" y="383"/>
                  </a:cubicBezTo>
                  <a:cubicBezTo>
                    <a:pt x="14" y="383"/>
                    <a:pt x="7" y="382"/>
                    <a:pt x="0" y="380"/>
                  </a:cubicBezTo>
                  <a:cubicBezTo>
                    <a:pt x="22" y="420"/>
                    <a:pt x="51" y="445"/>
                    <a:pt x="83" y="445"/>
                  </a:cubicBezTo>
                  <a:cubicBezTo>
                    <a:pt x="151" y="445"/>
                    <a:pt x="206" y="337"/>
                    <a:pt x="206" y="204"/>
                  </a:cubicBezTo>
                  <a:cubicBezTo>
                    <a:pt x="206" y="118"/>
                    <a:pt x="183" y="43"/>
                    <a:pt x="148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xmlns="" id="{7E12BC17-B398-48E3-8C1E-844CB67CA3E7}"/>
              </a:ext>
            </a:extLst>
          </p:cNvPr>
          <p:cNvGrpSpPr/>
          <p:nvPr/>
        </p:nvGrpSpPr>
        <p:grpSpPr>
          <a:xfrm>
            <a:off x="21081539" y="6531314"/>
            <a:ext cx="558373" cy="405611"/>
            <a:chOff x="15649576" y="6634163"/>
            <a:chExt cx="504825" cy="366713"/>
          </a:xfrm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xmlns="" id="{8924BA65-78E7-462C-B194-5DA235810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49576" y="6694488"/>
              <a:ext cx="504825" cy="306388"/>
            </a:xfrm>
            <a:custGeom>
              <a:avLst/>
              <a:gdLst>
                <a:gd name="T0" fmla="*/ 2 w 183"/>
                <a:gd name="T1" fmla="*/ 44 h 111"/>
                <a:gd name="T2" fmla="*/ 27 w 183"/>
                <a:gd name="T3" fmla="*/ 18 h 111"/>
                <a:gd name="T4" fmla="*/ 45 w 183"/>
                <a:gd name="T5" fmla="*/ 10 h 111"/>
                <a:gd name="T6" fmla="*/ 138 w 183"/>
                <a:gd name="T7" fmla="*/ 10 h 111"/>
                <a:gd name="T8" fmla="*/ 156 w 183"/>
                <a:gd name="T9" fmla="*/ 18 h 111"/>
                <a:gd name="T10" fmla="*/ 181 w 183"/>
                <a:gd name="T11" fmla="*/ 44 h 111"/>
                <a:gd name="T12" fmla="*/ 183 w 183"/>
                <a:gd name="T13" fmla="*/ 55 h 111"/>
                <a:gd name="T14" fmla="*/ 156 w 183"/>
                <a:gd name="T15" fmla="*/ 93 h 111"/>
                <a:gd name="T16" fmla="*/ 140 w 183"/>
                <a:gd name="T17" fmla="*/ 100 h 111"/>
                <a:gd name="T18" fmla="*/ 43 w 183"/>
                <a:gd name="T19" fmla="*/ 100 h 111"/>
                <a:gd name="T20" fmla="*/ 27 w 183"/>
                <a:gd name="T21" fmla="*/ 93 h 111"/>
                <a:gd name="T22" fmla="*/ 0 w 183"/>
                <a:gd name="T23" fmla="*/ 55 h 111"/>
                <a:gd name="T24" fmla="*/ 2 w 183"/>
                <a:gd name="T25" fmla="*/ 44 h 111"/>
                <a:gd name="T26" fmla="*/ 135 w 183"/>
                <a:gd name="T27" fmla="*/ 30 h 111"/>
                <a:gd name="T28" fmla="*/ 48 w 183"/>
                <a:gd name="T29" fmla="*/ 30 h 111"/>
                <a:gd name="T30" fmla="*/ 33 w 183"/>
                <a:gd name="T31" fmla="*/ 44 h 111"/>
                <a:gd name="T32" fmla="*/ 45 w 183"/>
                <a:gd name="T33" fmla="*/ 79 h 111"/>
                <a:gd name="T34" fmla="*/ 48 w 183"/>
                <a:gd name="T35" fmla="*/ 80 h 111"/>
                <a:gd name="T36" fmla="*/ 135 w 183"/>
                <a:gd name="T37" fmla="*/ 80 h 111"/>
                <a:gd name="T38" fmla="*/ 138 w 183"/>
                <a:gd name="T39" fmla="*/ 79 h 111"/>
                <a:gd name="T40" fmla="*/ 150 w 183"/>
                <a:gd name="T41" fmla="*/ 44 h 111"/>
                <a:gd name="T42" fmla="*/ 135 w 183"/>
                <a:gd name="T43" fmla="*/ 3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3" h="111">
                  <a:moveTo>
                    <a:pt x="2" y="44"/>
                  </a:moveTo>
                  <a:cubicBezTo>
                    <a:pt x="6" y="35"/>
                    <a:pt x="14" y="26"/>
                    <a:pt x="27" y="18"/>
                  </a:cubicBezTo>
                  <a:cubicBezTo>
                    <a:pt x="33" y="15"/>
                    <a:pt x="39" y="12"/>
                    <a:pt x="45" y="10"/>
                  </a:cubicBezTo>
                  <a:cubicBezTo>
                    <a:pt x="74" y="0"/>
                    <a:pt x="109" y="0"/>
                    <a:pt x="138" y="10"/>
                  </a:cubicBezTo>
                  <a:cubicBezTo>
                    <a:pt x="144" y="12"/>
                    <a:pt x="150" y="15"/>
                    <a:pt x="156" y="18"/>
                  </a:cubicBezTo>
                  <a:cubicBezTo>
                    <a:pt x="169" y="26"/>
                    <a:pt x="177" y="35"/>
                    <a:pt x="181" y="44"/>
                  </a:cubicBezTo>
                  <a:cubicBezTo>
                    <a:pt x="182" y="48"/>
                    <a:pt x="183" y="52"/>
                    <a:pt x="183" y="55"/>
                  </a:cubicBezTo>
                  <a:cubicBezTo>
                    <a:pt x="183" y="69"/>
                    <a:pt x="174" y="82"/>
                    <a:pt x="156" y="93"/>
                  </a:cubicBezTo>
                  <a:cubicBezTo>
                    <a:pt x="151" y="95"/>
                    <a:pt x="146" y="98"/>
                    <a:pt x="140" y="100"/>
                  </a:cubicBezTo>
                  <a:cubicBezTo>
                    <a:pt x="111" y="111"/>
                    <a:pt x="72" y="111"/>
                    <a:pt x="43" y="100"/>
                  </a:cubicBezTo>
                  <a:cubicBezTo>
                    <a:pt x="37" y="98"/>
                    <a:pt x="32" y="95"/>
                    <a:pt x="27" y="93"/>
                  </a:cubicBezTo>
                  <a:cubicBezTo>
                    <a:pt x="9" y="82"/>
                    <a:pt x="0" y="69"/>
                    <a:pt x="0" y="55"/>
                  </a:cubicBezTo>
                  <a:cubicBezTo>
                    <a:pt x="0" y="52"/>
                    <a:pt x="1" y="48"/>
                    <a:pt x="2" y="44"/>
                  </a:cubicBezTo>
                  <a:close/>
                  <a:moveTo>
                    <a:pt x="135" y="30"/>
                  </a:moveTo>
                  <a:cubicBezTo>
                    <a:pt x="111" y="16"/>
                    <a:pt x="72" y="16"/>
                    <a:pt x="48" y="30"/>
                  </a:cubicBezTo>
                  <a:cubicBezTo>
                    <a:pt x="41" y="34"/>
                    <a:pt x="36" y="39"/>
                    <a:pt x="33" y="44"/>
                  </a:cubicBezTo>
                  <a:cubicBezTo>
                    <a:pt x="27" y="56"/>
                    <a:pt x="31" y="69"/>
                    <a:pt x="45" y="79"/>
                  </a:cubicBezTo>
                  <a:cubicBezTo>
                    <a:pt x="46" y="79"/>
                    <a:pt x="47" y="80"/>
                    <a:pt x="48" y="80"/>
                  </a:cubicBezTo>
                  <a:cubicBezTo>
                    <a:pt x="72" y="94"/>
                    <a:pt x="111" y="94"/>
                    <a:pt x="135" y="80"/>
                  </a:cubicBezTo>
                  <a:cubicBezTo>
                    <a:pt x="136" y="80"/>
                    <a:pt x="137" y="79"/>
                    <a:pt x="138" y="79"/>
                  </a:cubicBezTo>
                  <a:cubicBezTo>
                    <a:pt x="152" y="69"/>
                    <a:pt x="156" y="56"/>
                    <a:pt x="150" y="44"/>
                  </a:cubicBezTo>
                  <a:cubicBezTo>
                    <a:pt x="147" y="39"/>
                    <a:pt x="142" y="34"/>
                    <a:pt x="135" y="3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xmlns="" id="{3E22AC99-2C3C-4B23-AA8F-62804065D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49576" y="6664325"/>
              <a:ext cx="504825" cy="306388"/>
            </a:xfrm>
            <a:custGeom>
              <a:avLst/>
              <a:gdLst>
                <a:gd name="T0" fmla="*/ 27 w 183"/>
                <a:gd name="T1" fmla="*/ 7 h 111"/>
                <a:gd name="T2" fmla="*/ 43 w 183"/>
                <a:gd name="T3" fmla="*/ 0 h 111"/>
                <a:gd name="T4" fmla="*/ 140 w 183"/>
                <a:gd name="T5" fmla="*/ 0 h 111"/>
                <a:gd name="T6" fmla="*/ 156 w 183"/>
                <a:gd name="T7" fmla="*/ 7 h 111"/>
                <a:gd name="T8" fmla="*/ 183 w 183"/>
                <a:gd name="T9" fmla="*/ 44 h 111"/>
                <a:gd name="T10" fmla="*/ 183 w 183"/>
                <a:gd name="T11" fmla="*/ 66 h 111"/>
                <a:gd name="T12" fmla="*/ 156 w 183"/>
                <a:gd name="T13" fmla="*/ 104 h 111"/>
                <a:gd name="T14" fmla="*/ 140 w 183"/>
                <a:gd name="T15" fmla="*/ 111 h 111"/>
                <a:gd name="T16" fmla="*/ 43 w 183"/>
                <a:gd name="T17" fmla="*/ 111 h 111"/>
                <a:gd name="T18" fmla="*/ 27 w 183"/>
                <a:gd name="T19" fmla="*/ 104 h 111"/>
                <a:gd name="T20" fmla="*/ 0 w 183"/>
                <a:gd name="T21" fmla="*/ 66 h 111"/>
                <a:gd name="T22" fmla="*/ 0 w 183"/>
                <a:gd name="T23" fmla="*/ 44 h 111"/>
                <a:gd name="T24" fmla="*/ 27 w 183"/>
                <a:gd name="T25" fmla="*/ 7 h 111"/>
                <a:gd name="T26" fmla="*/ 135 w 183"/>
                <a:gd name="T27" fmla="*/ 69 h 111"/>
                <a:gd name="T28" fmla="*/ 150 w 183"/>
                <a:gd name="T29" fmla="*/ 55 h 111"/>
                <a:gd name="T30" fmla="*/ 135 w 183"/>
                <a:gd name="T31" fmla="*/ 41 h 111"/>
                <a:gd name="T32" fmla="*/ 48 w 183"/>
                <a:gd name="T33" fmla="*/ 41 h 111"/>
                <a:gd name="T34" fmla="*/ 33 w 183"/>
                <a:gd name="T35" fmla="*/ 55 h 111"/>
                <a:gd name="T36" fmla="*/ 48 w 183"/>
                <a:gd name="T37" fmla="*/ 69 h 111"/>
                <a:gd name="T38" fmla="*/ 135 w 183"/>
                <a:gd name="T39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" h="111">
                  <a:moveTo>
                    <a:pt x="27" y="7"/>
                  </a:moveTo>
                  <a:cubicBezTo>
                    <a:pt x="32" y="4"/>
                    <a:pt x="37" y="2"/>
                    <a:pt x="43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6" y="2"/>
                    <a:pt x="151" y="4"/>
                    <a:pt x="156" y="7"/>
                  </a:cubicBezTo>
                  <a:cubicBezTo>
                    <a:pt x="174" y="17"/>
                    <a:pt x="183" y="31"/>
                    <a:pt x="183" y="44"/>
                  </a:cubicBezTo>
                  <a:cubicBezTo>
                    <a:pt x="183" y="66"/>
                    <a:pt x="183" y="66"/>
                    <a:pt x="183" y="66"/>
                  </a:cubicBezTo>
                  <a:cubicBezTo>
                    <a:pt x="183" y="80"/>
                    <a:pt x="174" y="93"/>
                    <a:pt x="156" y="104"/>
                  </a:cubicBezTo>
                  <a:cubicBezTo>
                    <a:pt x="151" y="106"/>
                    <a:pt x="146" y="109"/>
                    <a:pt x="140" y="111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37" y="109"/>
                    <a:pt x="32" y="106"/>
                    <a:pt x="27" y="104"/>
                  </a:cubicBezTo>
                  <a:cubicBezTo>
                    <a:pt x="9" y="93"/>
                    <a:pt x="0" y="80"/>
                    <a:pt x="0" y="6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1"/>
                    <a:pt x="9" y="17"/>
                    <a:pt x="27" y="7"/>
                  </a:cubicBezTo>
                  <a:close/>
                  <a:moveTo>
                    <a:pt x="135" y="69"/>
                  </a:moveTo>
                  <a:cubicBezTo>
                    <a:pt x="142" y="65"/>
                    <a:pt x="147" y="61"/>
                    <a:pt x="150" y="55"/>
                  </a:cubicBezTo>
                  <a:cubicBezTo>
                    <a:pt x="147" y="50"/>
                    <a:pt x="142" y="45"/>
                    <a:pt x="135" y="41"/>
                  </a:cubicBezTo>
                  <a:cubicBezTo>
                    <a:pt x="111" y="27"/>
                    <a:pt x="72" y="27"/>
                    <a:pt x="48" y="41"/>
                  </a:cubicBezTo>
                  <a:cubicBezTo>
                    <a:pt x="41" y="45"/>
                    <a:pt x="36" y="50"/>
                    <a:pt x="33" y="55"/>
                  </a:cubicBezTo>
                  <a:cubicBezTo>
                    <a:pt x="36" y="61"/>
                    <a:pt x="41" y="65"/>
                    <a:pt x="48" y="69"/>
                  </a:cubicBezTo>
                  <a:cubicBezTo>
                    <a:pt x="72" y="83"/>
                    <a:pt x="111" y="83"/>
                    <a:pt x="135" y="69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xmlns="" id="{AA7C17C5-D614-473B-9875-C636FCD9E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49576" y="6634163"/>
              <a:ext cx="504825" cy="303213"/>
            </a:xfrm>
            <a:custGeom>
              <a:avLst/>
              <a:gdLst>
                <a:gd name="T0" fmla="*/ 27 w 183"/>
                <a:gd name="T1" fmla="*/ 18 h 110"/>
                <a:gd name="T2" fmla="*/ 43 w 183"/>
                <a:gd name="T3" fmla="*/ 11 h 110"/>
                <a:gd name="T4" fmla="*/ 140 w 183"/>
                <a:gd name="T5" fmla="*/ 11 h 110"/>
                <a:gd name="T6" fmla="*/ 156 w 183"/>
                <a:gd name="T7" fmla="*/ 18 h 110"/>
                <a:gd name="T8" fmla="*/ 183 w 183"/>
                <a:gd name="T9" fmla="*/ 55 h 110"/>
                <a:gd name="T10" fmla="*/ 181 w 183"/>
                <a:gd name="T11" fmla="*/ 66 h 110"/>
                <a:gd name="T12" fmla="*/ 156 w 183"/>
                <a:gd name="T13" fmla="*/ 93 h 110"/>
                <a:gd name="T14" fmla="*/ 138 w 183"/>
                <a:gd name="T15" fmla="*/ 101 h 110"/>
                <a:gd name="T16" fmla="*/ 45 w 183"/>
                <a:gd name="T17" fmla="*/ 101 h 110"/>
                <a:gd name="T18" fmla="*/ 27 w 183"/>
                <a:gd name="T19" fmla="*/ 93 h 110"/>
                <a:gd name="T20" fmla="*/ 2 w 183"/>
                <a:gd name="T21" fmla="*/ 66 h 110"/>
                <a:gd name="T22" fmla="*/ 0 w 183"/>
                <a:gd name="T23" fmla="*/ 55 h 110"/>
                <a:gd name="T24" fmla="*/ 27 w 183"/>
                <a:gd name="T25" fmla="*/ 18 h 110"/>
                <a:gd name="T26" fmla="*/ 33 w 183"/>
                <a:gd name="T27" fmla="*/ 66 h 110"/>
                <a:gd name="T28" fmla="*/ 48 w 183"/>
                <a:gd name="T29" fmla="*/ 80 h 110"/>
                <a:gd name="T30" fmla="*/ 135 w 183"/>
                <a:gd name="T31" fmla="*/ 80 h 110"/>
                <a:gd name="T32" fmla="*/ 150 w 183"/>
                <a:gd name="T33" fmla="*/ 66 h 110"/>
                <a:gd name="T34" fmla="*/ 138 w 183"/>
                <a:gd name="T35" fmla="*/ 32 h 110"/>
                <a:gd name="T36" fmla="*/ 135 w 183"/>
                <a:gd name="T37" fmla="*/ 30 h 110"/>
                <a:gd name="T38" fmla="*/ 48 w 183"/>
                <a:gd name="T39" fmla="*/ 30 h 110"/>
                <a:gd name="T40" fmla="*/ 45 w 183"/>
                <a:gd name="T41" fmla="*/ 32 h 110"/>
                <a:gd name="T42" fmla="*/ 33 w 183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3" h="110">
                  <a:moveTo>
                    <a:pt x="27" y="18"/>
                  </a:moveTo>
                  <a:cubicBezTo>
                    <a:pt x="32" y="15"/>
                    <a:pt x="37" y="13"/>
                    <a:pt x="43" y="11"/>
                  </a:cubicBezTo>
                  <a:cubicBezTo>
                    <a:pt x="72" y="0"/>
                    <a:pt x="111" y="0"/>
                    <a:pt x="140" y="11"/>
                  </a:cubicBezTo>
                  <a:cubicBezTo>
                    <a:pt x="146" y="13"/>
                    <a:pt x="151" y="15"/>
                    <a:pt x="156" y="18"/>
                  </a:cubicBezTo>
                  <a:cubicBezTo>
                    <a:pt x="174" y="28"/>
                    <a:pt x="183" y="42"/>
                    <a:pt x="183" y="55"/>
                  </a:cubicBezTo>
                  <a:cubicBezTo>
                    <a:pt x="183" y="59"/>
                    <a:pt x="182" y="63"/>
                    <a:pt x="181" y="66"/>
                  </a:cubicBezTo>
                  <a:cubicBezTo>
                    <a:pt x="177" y="76"/>
                    <a:pt x="169" y="85"/>
                    <a:pt x="156" y="93"/>
                  </a:cubicBezTo>
                  <a:cubicBezTo>
                    <a:pt x="150" y="96"/>
                    <a:pt x="144" y="98"/>
                    <a:pt x="138" y="101"/>
                  </a:cubicBezTo>
                  <a:cubicBezTo>
                    <a:pt x="109" y="110"/>
                    <a:pt x="74" y="110"/>
                    <a:pt x="45" y="101"/>
                  </a:cubicBezTo>
                  <a:cubicBezTo>
                    <a:pt x="39" y="98"/>
                    <a:pt x="33" y="96"/>
                    <a:pt x="27" y="93"/>
                  </a:cubicBezTo>
                  <a:cubicBezTo>
                    <a:pt x="14" y="85"/>
                    <a:pt x="6" y="76"/>
                    <a:pt x="2" y="66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0" y="42"/>
                    <a:pt x="9" y="28"/>
                    <a:pt x="27" y="18"/>
                  </a:cubicBezTo>
                  <a:close/>
                  <a:moveTo>
                    <a:pt x="33" y="66"/>
                  </a:moveTo>
                  <a:cubicBezTo>
                    <a:pt x="36" y="72"/>
                    <a:pt x="41" y="76"/>
                    <a:pt x="48" y="80"/>
                  </a:cubicBezTo>
                  <a:cubicBezTo>
                    <a:pt x="72" y="94"/>
                    <a:pt x="111" y="94"/>
                    <a:pt x="135" y="80"/>
                  </a:cubicBezTo>
                  <a:cubicBezTo>
                    <a:pt x="142" y="76"/>
                    <a:pt x="147" y="72"/>
                    <a:pt x="150" y="66"/>
                  </a:cubicBezTo>
                  <a:cubicBezTo>
                    <a:pt x="156" y="55"/>
                    <a:pt x="152" y="42"/>
                    <a:pt x="138" y="32"/>
                  </a:cubicBezTo>
                  <a:cubicBezTo>
                    <a:pt x="137" y="31"/>
                    <a:pt x="136" y="31"/>
                    <a:pt x="135" y="30"/>
                  </a:cubicBezTo>
                  <a:cubicBezTo>
                    <a:pt x="111" y="16"/>
                    <a:pt x="72" y="16"/>
                    <a:pt x="48" y="30"/>
                  </a:cubicBezTo>
                  <a:cubicBezTo>
                    <a:pt x="47" y="31"/>
                    <a:pt x="46" y="31"/>
                    <a:pt x="45" y="32"/>
                  </a:cubicBezTo>
                  <a:cubicBezTo>
                    <a:pt x="31" y="42"/>
                    <a:pt x="27" y="55"/>
                    <a:pt x="33" y="66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xmlns="" id="{F20C2B41-4FAA-47C5-BB96-451291077EFE}"/>
              </a:ext>
            </a:extLst>
          </p:cNvPr>
          <p:cNvGrpSpPr/>
          <p:nvPr/>
        </p:nvGrpSpPr>
        <p:grpSpPr>
          <a:xfrm>
            <a:off x="11201154" y="7635768"/>
            <a:ext cx="409123" cy="472335"/>
            <a:chOff x="7464426" y="8204200"/>
            <a:chExt cx="369888" cy="427038"/>
          </a:xfrm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xmlns="" id="{6DA81827-C2F3-4D9C-94F5-B011CC926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426" y="8204200"/>
              <a:ext cx="369888" cy="212725"/>
            </a:xfrm>
            <a:custGeom>
              <a:avLst/>
              <a:gdLst>
                <a:gd name="T0" fmla="*/ 233 w 233"/>
                <a:gd name="T1" fmla="*/ 66 h 134"/>
                <a:gd name="T2" fmla="*/ 115 w 233"/>
                <a:gd name="T3" fmla="*/ 134 h 134"/>
                <a:gd name="T4" fmla="*/ 0 w 233"/>
                <a:gd name="T5" fmla="*/ 66 h 134"/>
                <a:gd name="T6" fmla="*/ 115 w 233"/>
                <a:gd name="T7" fmla="*/ 0 h 134"/>
                <a:gd name="T8" fmla="*/ 233 w 233"/>
                <a:gd name="T9" fmla="*/ 6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34">
                  <a:moveTo>
                    <a:pt x="233" y="66"/>
                  </a:moveTo>
                  <a:lnTo>
                    <a:pt x="115" y="134"/>
                  </a:lnTo>
                  <a:lnTo>
                    <a:pt x="0" y="66"/>
                  </a:lnTo>
                  <a:lnTo>
                    <a:pt x="115" y="0"/>
                  </a:lnTo>
                  <a:lnTo>
                    <a:pt x="233" y="66"/>
                  </a:lnTo>
                  <a:close/>
                </a:path>
              </a:pathLst>
            </a:custGeom>
            <a:solidFill>
              <a:srgbClr val="E37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xmlns="" id="{CB3E0A12-34D0-4CAB-ADC8-94681E844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6988" y="8308975"/>
              <a:ext cx="187325" cy="322263"/>
            </a:xfrm>
            <a:custGeom>
              <a:avLst/>
              <a:gdLst>
                <a:gd name="T0" fmla="*/ 118 w 118"/>
                <a:gd name="T1" fmla="*/ 0 h 203"/>
                <a:gd name="T2" fmla="*/ 118 w 118"/>
                <a:gd name="T3" fmla="*/ 135 h 203"/>
                <a:gd name="T4" fmla="*/ 0 w 118"/>
                <a:gd name="T5" fmla="*/ 203 h 203"/>
                <a:gd name="T6" fmla="*/ 0 w 118"/>
                <a:gd name="T7" fmla="*/ 68 h 203"/>
                <a:gd name="T8" fmla="*/ 118 w 118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03">
                  <a:moveTo>
                    <a:pt x="118" y="0"/>
                  </a:moveTo>
                  <a:lnTo>
                    <a:pt x="118" y="135"/>
                  </a:lnTo>
                  <a:lnTo>
                    <a:pt x="0" y="203"/>
                  </a:lnTo>
                  <a:lnTo>
                    <a:pt x="0" y="68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C46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xmlns="" id="{310CFDDD-95D3-4E6E-B37C-65DE28056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426" y="8308975"/>
              <a:ext cx="182563" cy="322263"/>
            </a:xfrm>
            <a:custGeom>
              <a:avLst/>
              <a:gdLst>
                <a:gd name="T0" fmla="*/ 0 w 115"/>
                <a:gd name="T1" fmla="*/ 0 h 203"/>
                <a:gd name="T2" fmla="*/ 115 w 115"/>
                <a:gd name="T3" fmla="*/ 68 h 203"/>
                <a:gd name="T4" fmla="*/ 115 w 115"/>
                <a:gd name="T5" fmla="*/ 203 h 203"/>
                <a:gd name="T6" fmla="*/ 0 w 115"/>
                <a:gd name="T7" fmla="*/ 134 h 203"/>
                <a:gd name="T8" fmla="*/ 0 w 115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3">
                  <a:moveTo>
                    <a:pt x="0" y="0"/>
                  </a:moveTo>
                  <a:lnTo>
                    <a:pt x="115" y="68"/>
                  </a:lnTo>
                  <a:lnTo>
                    <a:pt x="115" y="203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xmlns="" id="{B44E6343-300F-4CA0-B335-D4A15E9A3AC9}"/>
              </a:ext>
            </a:extLst>
          </p:cNvPr>
          <p:cNvGrpSpPr/>
          <p:nvPr/>
        </p:nvGrpSpPr>
        <p:grpSpPr>
          <a:xfrm>
            <a:off x="14523294" y="9131784"/>
            <a:ext cx="705868" cy="767324"/>
            <a:chOff x="9720263" y="8985250"/>
            <a:chExt cx="638176" cy="693738"/>
          </a:xfrm>
        </p:grpSpPr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xmlns="" id="{A99B18D6-B4D2-4978-A8C4-16CE1DF9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263" y="8985250"/>
              <a:ext cx="560388" cy="593725"/>
            </a:xfrm>
            <a:custGeom>
              <a:avLst/>
              <a:gdLst>
                <a:gd name="T0" fmla="*/ 0 w 203"/>
                <a:gd name="T1" fmla="*/ 152 h 215"/>
                <a:gd name="T2" fmla="*/ 79 w 203"/>
                <a:gd name="T3" fmla="*/ 14 h 215"/>
                <a:gd name="T4" fmla="*/ 135 w 203"/>
                <a:gd name="T5" fmla="*/ 8 h 215"/>
                <a:gd name="T6" fmla="*/ 135 w 203"/>
                <a:gd name="T7" fmla="*/ 8 h 215"/>
                <a:gd name="T8" fmla="*/ 135 w 203"/>
                <a:gd name="T9" fmla="*/ 8 h 215"/>
                <a:gd name="T10" fmla="*/ 136 w 203"/>
                <a:gd name="T11" fmla="*/ 9 h 215"/>
                <a:gd name="T12" fmla="*/ 157 w 203"/>
                <a:gd name="T13" fmla="*/ 21 h 215"/>
                <a:gd name="T14" fmla="*/ 151 w 203"/>
                <a:gd name="T15" fmla="*/ 24 h 215"/>
                <a:gd name="T16" fmla="*/ 157 w 203"/>
                <a:gd name="T17" fmla="*/ 41 h 215"/>
                <a:gd name="T18" fmla="*/ 159 w 203"/>
                <a:gd name="T19" fmla="*/ 43 h 215"/>
                <a:gd name="T20" fmla="*/ 63 w 203"/>
                <a:gd name="T21" fmla="*/ 205 h 215"/>
                <a:gd name="T22" fmla="*/ 40 w 203"/>
                <a:gd name="T23" fmla="*/ 209 h 215"/>
                <a:gd name="T24" fmla="*/ 43 w 203"/>
                <a:gd name="T25" fmla="*/ 215 h 215"/>
                <a:gd name="T26" fmla="*/ 23 w 203"/>
                <a:gd name="T27" fmla="*/ 204 h 215"/>
                <a:gd name="T28" fmla="*/ 22 w 203"/>
                <a:gd name="T29" fmla="*/ 203 h 215"/>
                <a:gd name="T30" fmla="*/ 21 w 203"/>
                <a:gd name="T31" fmla="*/ 202 h 215"/>
                <a:gd name="T32" fmla="*/ 21 w 203"/>
                <a:gd name="T33" fmla="*/ 202 h 215"/>
                <a:gd name="T34" fmla="*/ 0 w 203"/>
                <a:gd name="T35" fmla="*/ 152 h 215"/>
                <a:gd name="T36" fmla="*/ 79 w 203"/>
                <a:gd name="T37" fmla="*/ 180 h 215"/>
                <a:gd name="T38" fmla="*/ 144 w 203"/>
                <a:gd name="T39" fmla="*/ 69 h 215"/>
                <a:gd name="T40" fmla="*/ 121 w 203"/>
                <a:gd name="T41" fmla="*/ 25 h 215"/>
                <a:gd name="T42" fmla="*/ 40 w 203"/>
                <a:gd name="T43" fmla="*/ 106 h 215"/>
                <a:gd name="T44" fmla="*/ 27 w 203"/>
                <a:gd name="T45" fmla="*/ 155 h 215"/>
                <a:gd name="T46" fmla="*/ 30 w 203"/>
                <a:gd name="T47" fmla="*/ 182 h 215"/>
                <a:gd name="T48" fmla="*/ 79 w 203"/>
                <a:gd name="T49" fmla="*/ 18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15">
                  <a:moveTo>
                    <a:pt x="0" y="152"/>
                  </a:moveTo>
                  <a:cubicBezTo>
                    <a:pt x="0" y="101"/>
                    <a:pt x="35" y="39"/>
                    <a:pt x="79" y="14"/>
                  </a:cubicBezTo>
                  <a:cubicBezTo>
                    <a:pt x="101" y="1"/>
                    <a:pt x="121" y="0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4" y="29"/>
                    <a:pt x="156" y="35"/>
                    <a:pt x="157" y="41"/>
                  </a:cubicBezTo>
                  <a:cubicBezTo>
                    <a:pt x="158" y="42"/>
                    <a:pt x="159" y="43"/>
                    <a:pt x="159" y="43"/>
                  </a:cubicBezTo>
                  <a:cubicBezTo>
                    <a:pt x="159" y="43"/>
                    <a:pt x="203" y="186"/>
                    <a:pt x="63" y="205"/>
                  </a:cubicBezTo>
                  <a:cubicBezTo>
                    <a:pt x="55" y="208"/>
                    <a:pt x="47" y="209"/>
                    <a:pt x="40" y="209"/>
                  </a:cubicBezTo>
                  <a:cubicBezTo>
                    <a:pt x="43" y="215"/>
                    <a:pt x="43" y="215"/>
                    <a:pt x="43" y="215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3"/>
                    <a:pt x="22" y="203"/>
                    <a:pt x="22" y="203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8" y="193"/>
                    <a:pt x="0" y="176"/>
                    <a:pt x="0" y="152"/>
                  </a:cubicBezTo>
                  <a:close/>
                  <a:moveTo>
                    <a:pt x="79" y="180"/>
                  </a:moveTo>
                  <a:cubicBezTo>
                    <a:pt x="115" y="160"/>
                    <a:pt x="144" y="110"/>
                    <a:pt x="144" y="69"/>
                  </a:cubicBezTo>
                  <a:cubicBezTo>
                    <a:pt x="144" y="46"/>
                    <a:pt x="135" y="31"/>
                    <a:pt x="121" y="25"/>
                  </a:cubicBezTo>
                  <a:cubicBezTo>
                    <a:pt x="78" y="32"/>
                    <a:pt x="40" y="106"/>
                    <a:pt x="40" y="106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42" y="191"/>
                    <a:pt x="60" y="191"/>
                    <a:pt x="79" y="18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xmlns="" id="{52F76891-AFC9-4D19-B33A-6E4C0DE0C3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5826" y="8985250"/>
              <a:ext cx="438150" cy="649288"/>
            </a:xfrm>
            <a:custGeom>
              <a:avLst/>
              <a:gdLst>
                <a:gd name="T0" fmla="*/ 79 w 159"/>
                <a:gd name="T1" fmla="*/ 210 h 235"/>
                <a:gd name="T2" fmla="*/ 159 w 159"/>
                <a:gd name="T3" fmla="*/ 72 h 235"/>
                <a:gd name="T4" fmla="*/ 79 w 159"/>
                <a:gd name="T5" fmla="*/ 26 h 235"/>
                <a:gd name="T6" fmla="*/ 0 w 159"/>
                <a:gd name="T7" fmla="*/ 164 h 235"/>
                <a:gd name="T8" fmla="*/ 79 w 159"/>
                <a:gd name="T9" fmla="*/ 210 h 235"/>
                <a:gd name="T10" fmla="*/ 79 w 159"/>
                <a:gd name="T11" fmla="*/ 43 h 235"/>
                <a:gd name="T12" fmla="*/ 144 w 159"/>
                <a:gd name="T13" fmla="*/ 81 h 235"/>
                <a:gd name="T14" fmla="*/ 79 w 159"/>
                <a:gd name="T15" fmla="*/ 192 h 235"/>
                <a:gd name="T16" fmla="*/ 15 w 159"/>
                <a:gd name="T17" fmla="*/ 155 h 235"/>
                <a:gd name="T18" fmla="*/ 79 w 159"/>
                <a:gd name="T19" fmla="*/ 4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235">
                  <a:moveTo>
                    <a:pt x="79" y="210"/>
                  </a:moveTo>
                  <a:cubicBezTo>
                    <a:pt x="123" y="184"/>
                    <a:pt x="159" y="123"/>
                    <a:pt x="159" y="72"/>
                  </a:cubicBezTo>
                  <a:cubicBezTo>
                    <a:pt x="159" y="21"/>
                    <a:pt x="123" y="0"/>
                    <a:pt x="79" y="26"/>
                  </a:cubicBezTo>
                  <a:cubicBezTo>
                    <a:pt x="35" y="51"/>
                    <a:pt x="0" y="113"/>
                    <a:pt x="0" y="164"/>
                  </a:cubicBezTo>
                  <a:cubicBezTo>
                    <a:pt x="0" y="215"/>
                    <a:pt x="35" y="235"/>
                    <a:pt x="79" y="210"/>
                  </a:cubicBezTo>
                  <a:close/>
                  <a:moveTo>
                    <a:pt x="79" y="43"/>
                  </a:moveTo>
                  <a:cubicBezTo>
                    <a:pt x="115" y="23"/>
                    <a:pt x="144" y="40"/>
                    <a:pt x="144" y="81"/>
                  </a:cubicBezTo>
                  <a:cubicBezTo>
                    <a:pt x="144" y="122"/>
                    <a:pt x="115" y="172"/>
                    <a:pt x="79" y="192"/>
                  </a:cubicBezTo>
                  <a:cubicBezTo>
                    <a:pt x="44" y="213"/>
                    <a:pt x="15" y="196"/>
                    <a:pt x="15" y="155"/>
                  </a:cubicBezTo>
                  <a:cubicBezTo>
                    <a:pt x="15" y="114"/>
                    <a:pt x="44" y="64"/>
                    <a:pt x="79" y="43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xmlns="" id="{A5A442A6-5C1E-46A0-9C68-5BE50FCC5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94876" y="9029700"/>
              <a:ext cx="563563" cy="593725"/>
            </a:xfrm>
            <a:custGeom>
              <a:avLst/>
              <a:gdLst>
                <a:gd name="T0" fmla="*/ 0 w 204"/>
                <a:gd name="T1" fmla="*/ 152 h 215"/>
                <a:gd name="T2" fmla="*/ 80 w 204"/>
                <a:gd name="T3" fmla="*/ 14 h 215"/>
                <a:gd name="T4" fmla="*/ 135 w 204"/>
                <a:gd name="T5" fmla="*/ 8 h 215"/>
                <a:gd name="T6" fmla="*/ 136 w 204"/>
                <a:gd name="T7" fmla="*/ 8 h 215"/>
                <a:gd name="T8" fmla="*/ 136 w 204"/>
                <a:gd name="T9" fmla="*/ 8 h 215"/>
                <a:gd name="T10" fmla="*/ 137 w 204"/>
                <a:gd name="T11" fmla="*/ 8 h 215"/>
                <a:gd name="T12" fmla="*/ 157 w 204"/>
                <a:gd name="T13" fmla="*/ 21 h 215"/>
                <a:gd name="T14" fmla="*/ 151 w 204"/>
                <a:gd name="T15" fmla="*/ 24 h 215"/>
                <a:gd name="T16" fmla="*/ 157 w 204"/>
                <a:gd name="T17" fmla="*/ 41 h 215"/>
                <a:gd name="T18" fmla="*/ 159 w 204"/>
                <a:gd name="T19" fmla="*/ 43 h 215"/>
                <a:gd name="T20" fmla="*/ 64 w 204"/>
                <a:gd name="T21" fmla="*/ 205 h 215"/>
                <a:gd name="T22" fmla="*/ 40 w 204"/>
                <a:gd name="T23" fmla="*/ 208 h 215"/>
                <a:gd name="T24" fmla="*/ 43 w 204"/>
                <a:gd name="T25" fmla="*/ 215 h 215"/>
                <a:gd name="T26" fmla="*/ 24 w 204"/>
                <a:gd name="T27" fmla="*/ 203 h 215"/>
                <a:gd name="T28" fmla="*/ 22 w 204"/>
                <a:gd name="T29" fmla="*/ 203 h 215"/>
                <a:gd name="T30" fmla="*/ 21 w 204"/>
                <a:gd name="T31" fmla="*/ 202 h 215"/>
                <a:gd name="T32" fmla="*/ 21 w 204"/>
                <a:gd name="T33" fmla="*/ 202 h 215"/>
                <a:gd name="T34" fmla="*/ 0 w 204"/>
                <a:gd name="T35" fmla="*/ 152 h 215"/>
                <a:gd name="T36" fmla="*/ 80 w 204"/>
                <a:gd name="T37" fmla="*/ 180 h 215"/>
                <a:gd name="T38" fmla="*/ 144 w 204"/>
                <a:gd name="T39" fmla="*/ 68 h 215"/>
                <a:gd name="T40" fmla="*/ 122 w 204"/>
                <a:gd name="T41" fmla="*/ 25 h 215"/>
                <a:gd name="T42" fmla="*/ 40 w 204"/>
                <a:gd name="T43" fmla="*/ 106 h 215"/>
                <a:gd name="T44" fmla="*/ 28 w 204"/>
                <a:gd name="T45" fmla="*/ 155 h 215"/>
                <a:gd name="T46" fmla="*/ 31 w 204"/>
                <a:gd name="T47" fmla="*/ 182 h 215"/>
                <a:gd name="T48" fmla="*/ 80 w 204"/>
                <a:gd name="T49" fmla="*/ 18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15">
                  <a:moveTo>
                    <a:pt x="0" y="152"/>
                  </a:moveTo>
                  <a:cubicBezTo>
                    <a:pt x="0" y="101"/>
                    <a:pt x="36" y="39"/>
                    <a:pt x="80" y="14"/>
                  </a:cubicBezTo>
                  <a:cubicBezTo>
                    <a:pt x="101" y="1"/>
                    <a:pt x="121" y="0"/>
                    <a:pt x="135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4" y="29"/>
                    <a:pt x="156" y="35"/>
                    <a:pt x="157" y="41"/>
                  </a:cubicBezTo>
                  <a:cubicBezTo>
                    <a:pt x="159" y="42"/>
                    <a:pt x="159" y="43"/>
                    <a:pt x="159" y="43"/>
                  </a:cubicBezTo>
                  <a:cubicBezTo>
                    <a:pt x="159" y="43"/>
                    <a:pt x="204" y="186"/>
                    <a:pt x="64" y="205"/>
                  </a:cubicBezTo>
                  <a:cubicBezTo>
                    <a:pt x="55" y="208"/>
                    <a:pt x="47" y="209"/>
                    <a:pt x="40" y="208"/>
                  </a:cubicBezTo>
                  <a:cubicBezTo>
                    <a:pt x="43" y="215"/>
                    <a:pt x="43" y="215"/>
                    <a:pt x="43" y="215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3" y="203"/>
                    <a:pt x="23" y="203"/>
                    <a:pt x="22" y="203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8" y="193"/>
                    <a:pt x="0" y="176"/>
                    <a:pt x="0" y="152"/>
                  </a:cubicBezTo>
                  <a:close/>
                  <a:moveTo>
                    <a:pt x="80" y="180"/>
                  </a:moveTo>
                  <a:cubicBezTo>
                    <a:pt x="115" y="159"/>
                    <a:pt x="144" y="109"/>
                    <a:pt x="144" y="68"/>
                  </a:cubicBezTo>
                  <a:cubicBezTo>
                    <a:pt x="144" y="46"/>
                    <a:pt x="135" y="31"/>
                    <a:pt x="122" y="25"/>
                  </a:cubicBezTo>
                  <a:cubicBezTo>
                    <a:pt x="79" y="31"/>
                    <a:pt x="40" y="106"/>
                    <a:pt x="40" y="10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42" y="191"/>
                    <a:pt x="60" y="191"/>
                    <a:pt x="80" y="18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FCC7CEC5-1E3C-4476-902D-03DC5CB8F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0438" y="9029700"/>
              <a:ext cx="438150" cy="649288"/>
            </a:xfrm>
            <a:custGeom>
              <a:avLst/>
              <a:gdLst>
                <a:gd name="T0" fmla="*/ 80 w 159"/>
                <a:gd name="T1" fmla="*/ 210 h 235"/>
                <a:gd name="T2" fmla="*/ 159 w 159"/>
                <a:gd name="T3" fmla="*/ 72 h 235"/>
                <a:gd name="T4" fmla="*/ 80 w 159"/>
                <a:gd name="T5" fmla="*/ 26 h 235"/>
                <a:gd name="T6" fmla="*/ 0 w 159"/>
                <a:gd name="T7" fmla="*/ 164 h 235"/>
                <a:gd name="T8" fmla="*/ 80 w 159"/>
                <a:gd name="T9" fmla="*/ 210 h 235"/>
                <a:gd name="T10" fmla="*/ 80 w 159"/>
                <a:gd name="T11" fmla="*/ 43 h 235"/>
                <a:gd name="T12" fmla="*/ 144 w 159"/>
                <a:gd name="T13" fmla="*/ 81 h 235"/>
                <a:gd name="T14" fmla="*/ 80 w 159"/>
                <a:gd name="T15" fmla="*/ 192 h 235"/>
                <a:gd name="T16" fmla="*/ 15 w 159"/>
                <a:gd name="T17" fmla="*/ 155 h 235"/>
                <a:gd name="T18" fmla="*/ 80 w 159"/>
                <a:gd name="T19" fmla="*/ 4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235">
                  <a:moveTo>
                    <a:pt x="80" y="210"/>
                  </a:moveTo>
                  <a:cubicBezTo>
                    <a:pt x="123" y="184"/>
                    <a:pt x="159" y="122"/>
                    <a:pt x="159" y="72"/>
                  </a:cubicBezTo>
                  <a:cubicBezTo>
                    <a:pt x="159" y="21"/>
                    <a:pt x="123" y="0"/>
                    <a:pt x="80" y="26"/>
                  </a:cubicBezTo>
                  <a:cubicBezTo>
                    <a:pt x="36" y="51"/>
                    <a:pt x="0" y="113"/>
                    <a:pt x="0" y="164"/>
                  </a:cubicBezTo>
                  <a:cubicBezTo>
                    <a:pt x="0" y="214"/>
                    <a:pt x="36" y="235"/>
                    <a:pt x="80" y="210"/>
                  </a:cubicBezTo>
                  <a:close/>
                  <a:moveTo>
                    <a:pt x="80" y="43"/>
                  </a:moveTo>
                  <a:cubicBezTo>
                    <a:pt x="115" y="23"/>
                    <a:pt x="144" y="40"/>
                    <a:pt x="144" y="81"/>
                  </a:cubicBezTo>
                  <a:cubicBezTo>
                    <a:pt x="144" y="121"/>
                    <a:pt x="115" y="171"/>
                    <a:pt x="80" y="192"/>
                  </a:cubicBezTo>
                  <a:cubicBezTo>
                    <a:pt x="44" y="212"/>
                    <a:pt x="15" y="196"/>
                    <a:pt x="15" y="155"/>
                  </a:cubicBezTo>
                  <a:cubicBezTo>
                    <a:pt x="15" y="114"/>
                    <a:pt x="44" y="64"/>
                    <a:pt x="80" y="43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1D0D2D80-7603-455F-91E6-15415F7CFEB9}"/>
              </a:ext>
            </a:extLst>
          </p:cNvPr>
          <p:cNvGrpSpPr/>
          <p:nvPr/>
        </p:nvGrpSpPr>
        <p:grpSpPr>
          <a:xfrm>
            <a:off x="14159826" y="7890372"/>
            <a:ext cx="855118" cy="588223"/>
            <a:chOff x="9391651" y="7862888"/>
            <a:chExt cx="773113" cy="531813"/>
          </a:xfrm>
        </p:grpSpPr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FCC7772D-9C82-444E-BC4D-7C6B85D78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651" y="7977188"/>
              <a:ext cx="773113" cy="417513"/>
            </a:xfrm>
            <a:custGeom>
              <a:avLst/>
              <a:gdLst>
                <a:gd name="T0" fmla="*/ 124 w 280"/>
                <a:gd name="T1" fmla="*/ 112 h 151"/>
                <a:gd name="T2" fmla="*/ 123 w 280"/>
                <a:gd name="T3" fmla="*/ 112 h 151"/>
                <a:gd name="T4" fmla="*/ 109 w 280"/>
                <a:gd name="T5" fmla="*/ 109 h 151"/>
                <a:gd name="T6" fmla="*/ 139 w 280"/>
                <a:gd name="T7" fmla="*/ 92 h 151"/>
                <a:gd name="T8" fmla="*/ 142 w 280"/>
                <a:gd name="T9" fmla="*/ 101 h 151"/>
                <a:gd name="T10" fmla="*/ 137 w 280"/>
                <a:gd name="T11" fmla="*/ 108 h 151"/>
                <a:gd name="T12" fmla="*/ 124 w 280"/>
                <a:gd name="T13" fmla="*/ 112 h 151"/>
                <a:gd name="T14" fmla="*/ 161 w 280"/>
                <a:gd name="T15" fmla="*/ 52 h 151"/>
                <a:gd name="T16" fmla="*/ 160 w 280"/>
                <a:gd name="T17" fmla="*/ 47 h 151"/>
                <a:gd name="T18" fmla="*/ 164 w 280"/>
                <a:gd name="T19" fmla="*/ 42 h 151"/>
                <a:gd name="T20" fmla="*/ 177 w 280"/>
                <a:gd name="T21" fmla="*/ 38 h 151"/>
                <a:gd name="T22" fmla="*/ 185 w 280"/>
                <a:gd name="T23" fmla="*/ 39 h 151"/>
                <a:gd name="T24" fmla="*/ 161 w 280"/>
                <a:gd name="T25" fmla="*/ 52 h 151"/>
                <a:gd name="T26" fmla="*/ 252 w 280"/>
                <a:gd name="T27" fmla="*/ 0 h 151"/>
                <a:gd name="T28" fmla="*/ 225 w 280"/>
                <a:gd name="T29" fmla="*/ 16 h 151"/>
                <a:gd name="T30" fmla="*/ 206 w 280"/>
                <a:gd name="T31" fmla="*/ 9 h 151"/>
                <a:gd name="T32" fmla="*/ 185 w 280"/>
                <a:gd name="T33" fmla="*/ 5 h 151"/>
                <a:gd name="T34" fmla="*/ 172 w 280"/>
                <a:gd name="T35" fmla="*/ 5 h 151"/>
                <a:gd name="T36" fmla="*/ 148 w 280"/>
                <a:gd name="T37" fmla="*/ 7 h 151"/>
                <a:gd name="T38" fmla="*/ 116 w 280"/>
                <a:gd name="T39" fmla="*/ 18 h 151"/>
                <a:gd name="T40" fmla="*/ 98 w 280"/>
                <a:gd name="T41" fmla="*/ 41 h 151"/>
                <a:gd name="T42" fmla="*/ 100 w 280"/>
                <a:gd name="T43" fmla="*/ 50 h 151"/>
                <a:gd name="T44" fmla="*/ 105 w 280"/>
                <a:gd name="T45" fmla="*/ 59 h 151"/>
                <a:gd name="T46" fmla="*/ 113 w 280"/>
                <a:gd name="T47" fmla="*/ 68 h 151"/>
                <a:gd name="T48" fmla="*/ 122 w 280"/>
                <a:gd name="T49" fmla="*/ 76 h 151"/>
                <a:gd name="T50" fmla="*/ 86 w 280"/>
                <a:gd name="T51" fmla="*/ 96 h 151"/>
                <a:gd name="T52" fmla="*/ 72 w 280"/>
                <a:gd name="T53" fmla="*/ 82 h 151"/>
                <a:gd name="T54" fmla="*/ 60 w 280"/>
                <a:gd name="T55" fmla="*/ 68 h 151"/>
                <a:gd name="T56" fmla="*/ 0 w 280"/>
                <a:gd name="T57" fmla="*/ 82 h 151"/>
                <a:gd name="T58" fmla="*/ 19 w 280"/>
                <a:gd name="T59" fmla="*/ 103 h 151"/>
                <a:gd name="T60" fmla="*/ 41 w 280"/>
                <a:gd name="T61" fmla="*/ 122 h 151"/>
                <a:gd name="T62" fmla="*/ 14 w 280"/>
                <a:gd name="T63" fmla="*/ 137 h 151"/>
                <a:gd name="T64" fmla="*/ 37 w 280"/>
                <a:gd name="T65" fmla="*/ 151 h 151"/>
                <a:gd name="T66" fmla="*/ 63 w 280"/>
                <a:gd name="T67" fmla="*/ 136 h 151"/>
                <a:gd name="T68" fmla="*/ 80 w 280"/>
                <a:gd name="T69" fmla="*/ 143 h 151"/>
                <a:gd name="T70" fmla="*/ 98 w 280"/>
                <a:gd name="T71" fmla="*/ 147 h 151"/>
                <a:gd name="T72" fmla="*/ 117 w 280"/>
                <a:gd name="T73" fmla="*/ 150 h 151"/>
                <a:gd name="T74" fmla="*/ 123 w 280"/>
                <a:gd name="T75" fmla="*/ 150 h 151"/>
                <a:gd name="T76" fmla="*/ 137 w 280"/>
                <a:gd name="T77" fmla="*/ 149 h 151"/>
                <a:gd name="T78" fmla="*/ 162 w 280"/>
                <a:gd name="T79" fmla="*/ 144 h 151"/>
                <a:gd name="T80" fmla="*/ 183 w 280"/>
                <a:gd name="T81" fmla="*/ 135 h 151"/>
                <a:gd name="T82" fmla="*/ 200 w 280"/>
                <a:gd name="T83" fmla="*/ 119 h 151"/>
                <a:gd name="T84" fmla="*/ 202 w 280"/>
                <a:gd name="T85" fmla="*/ 102 h 151"/>
                <a:gd name="T86" fmla="*/ 194 w 280"/>
                <a:gd name="T87" fmla="*/ 85 h 151"/>
                <a:gd name="T88" fmla="*/ 179 w 280"/>
                <a:gd name="T89" fmla="*/ 69 h 151"/>
                <a:gd name="T90" fmla="*/ 208 w 280"/>
                <a:gd name="T91" fmla="*/ 52 h 151"/>
                <a:gd name="T92" fmla="*/ 217 w 280"/>
                <a:gd name="T93" fmla="*/ 63 h 151"/>
                <a:gd name="T94" fmla="*/ 225 w 280"/>
                <a:gd name="T95" fmla="*/ 74 h 151"/>
                <a:gd name="T96" fmla="*/ 252 w 280"/>
                <a:gd name="T97" fmla="*/ 71 h 151"/>
                <a:gd name="T98" fmla="*/ 280 w 280"/>
                <a:gd name="T99" fmla="*/ 67 h 151"/>
                <a:gd name="T100" fmla="*/ 266 w 280"/>
                <a:gd name="T101" fmla="*/ 47 h 151"/>
                <a:gd name="T102" fmla="*/ 248 w 280"/>
                <a:gd name="T103" fmla="*/ 29 h 151"/>
                <a:gd name="T104" fmla="*/ 275 w 280"/>
                <a:gd name="T105" fmla="*/ 14 h 151"/>
                <a:gd name="T106" fmla="*/ 252 w 280"/>
                <a:gd name="T10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0" h="151">
                  <a:moveTo>
                    <a:pt x="124" y="112"/>
                  </a:moveTo>
                  <a:cubicBezTo>
                    <a:pt x="124" y="112"/>
                    <a:pt x="123" y="112"/>
                    <a:pt x="123" y="112"/>
                  </a:cubicBezTo>
                  <a:cubicBezTo>
                    <a:pt x="118" y="111"/>
                    <a:pt x="113" y="111"/>
                    <a:pt x="109" y="109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41" y="95"/>
                    <a:pt x="142" y="98"/>
                    <a:pt x="142" y="101"/>
                  </a:cubicBezTo>
                  <a:cubicBezTo>
                    <a:pt x="142" y="104"/>
                    <a:pt x="141" y="106"/>
                    <a:pt x="137" y="108"/>
                  </a:cubicBezTo>
                  <a:cubicBezTo>
                    <a:pt x="133" y="111"/>
                    <a:pt x="129" y="112"/>
                    <a:pt x="124" y="112"/>
                  </a:cubicBezTo>
                  <a:moveTo>
                    <a:pt x="161" y="52"/>
                  </a:moveTo>
                  <a:cubicBezTo>
                    <a:pt x="160" y="51"/>
                    <a:pt x="160" y="49"/>
                    <a:pt x="160" y="47"/>
                  </a:cubicBezTo>
                  <a:cubicBezTo>
                    <a:pt x="160" y="45"/>
                    <a:pt x="161" y="43"/>
                    <a:pt x="164" y="42"/>
                  </a:cubicBezTo>
                  <a:cubicBezTo>
                    <a:pt x="168" y="39"/>
                    <a:pt x="172" y="38"/>
                    <a:pt x="177" y="38"/>
                  </a:cubicBezTo>
                  <a:cubicBezTo>
                    <a:pt x="179" y="38"/>
                    <a:pt x="182" y="39"/>
                    <a:pt x="185" y="39"/>
                  </a:cubicBezTo>
                  <a:cubicBezTo>
                    <a:pt x="161" y="52"/>
                    <a:pt x="161" y="52"/>
                    <a:pt x="161" y="52"/>
                  </a:cubicBezTo>
                  <a:moveTo>
                    <a:pt x="252" y="0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19" y="13"/>
                    <a:pt x="213" y="11"/>
                    <a:pt x="206" y="9"/>
                  </a:cubicBezTo>
                  <a:cubicBezTo>
                    <a:pt x="199" y="7"/>
                    <a:pt x="192" y="6"/>
                    <a:pt x="185" y="5"/>
                  </a:cubicBezTo>
                  <a:cubicBezTo>
                    <a:pt x="181" y="5"/>
                    <a:pt x="176" y="5"/>
                    <a:pt x="172" y="5"/>
                  </a:cubicBezTo>
                  <a:cubicBezTo>
                    <a:pt x="164" y="5"/>
                    <a:pt x="156" y="5"/>
                    <a:pt x="148" y="7"/>
                  </a:cubicBezTo>
                  <a:cubicBezTo>
                    <a:pt x="135" y="9"/>
                    <a:pt x="125" y="13"/>
                    <a:pt x="116" y="18"/>
                  </a:cubicBezTo>
                  <a:cubicBezTo>
                    <a:pt x="105" y="24"/>
                    <a:pt x="99" y="32"/>
                    <a:pt x="98" y="41"/>
                  </a:cubicBezTo>
                  <a:cubicBezTo>
                    <a:pt x="98" y="44"/>
                    <a:pt x="98" y="47"/>
                    <a:pt x="100" y="50"/>
                  </a:cubicBezTo>
                  <a:cubicBezTo>
                    <a:pt x="101" y="53"/>
                    <a:pt x="103" y="56"/>
                    <a:pt x="105" y="59"/>
                  </a:cubicBezTo>
                  <a:cubicBezTo>
                    <a:pt x="108" y="62"/>
                    <a:pt x="110" y="65"/>
                    <a:pt x="113" y="68"/>
                  </a:cubicBezTo>
                  <a:cubicBezTo>
                    <a:pt x="116" y="70"/>
                    <a:pt x="119" y="73"/>
                    <a:pt x="122" y="76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1" y="91"/>
                    <a:pt x="76" y="87"/>
                    <a:pt x="72" y="82"/>
                  </a:cubicBezTo>
                  <a:cubicBezTo>
                    <a:pt x="68" y="77"/>
                    <a:pt x="64" y="72"/>
                    <a:pt x="60" y="6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6" y="89"/>
                    <a:pt x="12" y="96"/>
                    <a:pt x="19" y="103"/>
                  </a:cubicBezTo>
                  <a:cubicBezTo>
                    <a:pt x="25" y="109"/>
                    <a:pt x="32" y="116"/>
                    <a:pt x="41" y="122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8" y="138"/>
                    <a:pt x="74" y="141"/>
                    <a:pt x="80" y="143"/>
                  </a:cubicBezTo>
                  <a:cubicBezTo>
                    <a:pt x="86" y="145"/>
                    <a:pt x="92" y="146"/>
                    <a:pt x="98" y="147"/>
                  </a:cubicBezTo>
                  <a:cubicBezTo>
                    <a:pt x="104" y="149"/>
                    <a:pt x="110" y="150"/>
                    <a:pt x="117" y="150"/>
                  </a:cubicBezTo>
                  <a:cubicBezTo>
                    <a:pt x="119" y="150"/>
                    <a:pt x="121" y="150"/>
                    <a:pt x="123" y="150"/>
                  </a:cubicBezTo>
                  <a:cubicBezTo>
                    <a:pt x="128" y="150"/>
                    <a:pt x="132" y="150"/>
                    <a:pt x="137" y="149"/>
                  </a:cubicBezTo>
                  <a:cubicBezTo>
                    <a:pt x="145" y="148"/>
                    <a:pt x="153" y="146"/>
                    <a:pt x="162" y="144"/>
                  </a:cubicBezTo>
                  <a:cubicBezTo>
                    <a:pt x="170" y="141"/>
                    <a:pt x="177" y="139"/>
                    <a:pt x="183" y="135"/>
                  </a:cubicBezTo>
                  <a:cubicBezTo>
                    <a:pt x="191" y="130"/>
                    <a:pt x="197" y="125"/>
                    <a:pt x="200" y="119"/>
                  </a:cubicBezTo>
                  <a:cubicBezTo>
                    <a:pt x="202" y="114"/>
                    <a:pt x="203" y="108"/>
                    <a:pt x="202" y="102"/>
                  </a:cubicBezTo>
                  <a:cubicBezTo>
                    <a:pt x="201" y="97"/>
                    <a:pt x="198" y="91"/>
                    <a:pt x="194" y="85"/>
                  </a:cubicBezTo>
                  <a:cubicBezTo>
                    <a:pt x="190" y="79"/>
                    <a:pt x="185" y="74"/>
                    <a:pt x="179" y="69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11" y="56"/>
                    <a:pt x="214" y="59"/>
                    <a:pt x="217" y="63"/>
                  </a:cubicBezTo>
                  <a:cubicBezTo>
                    <a:pt x="219" y="67"/>
                    <a:pt x="222" y="70"/>
                    <a:pt x="225" y="74"/>
                  </a:cubicBezTo>
                  <a:cubicBezTo>
                    <a:pt x="234" y="73"/>
                    <a:pt x="243" y="72"/>
                    <a:pt x="252" y="71"/>
                  </a:cubicBezTo>
                  <a:cubicBezTo>
                    <a:pt x="261" y="69"/>
                    <a:pt x="270" y="68"/>
                    <a:pt x="280" y="67"/>
                  </a:cubicBezTo>
                  <a:cubicBezTo>
                    <a:pt x="275" y="60"/>
                    <a:pt x="271" y="54"/>
                    <a:pt x="266" y="47"/>
                  </a:cubicBezTo>
                  <a:cubicBezTo>
                    <a:pt x="261" y="41"/>
                    <a:pt x="255" y="35"/>
                    <a:pt x="248" y="29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52" y="0"/>
                    <a:pt x="252" y="0"/>
                    <a:pt x="252" y="0"/>
                  </a:cubicBezTo>
                </a:path>
              </a:pathLst>
            </a:custGeom>
            <a:solidFill>
              <a:srgbClr val="586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xmlns="" id="{C9E36911-F769-40A2-AD3A-C4EA00318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1651" y="7862888"/>
              <a:ext cx="773113" cy="517525"/>
            </a:xfrm>
            <a:custGeom>
              <a:avLst/>
              <a:gdLst>
                <a:gd name="T0" fmla="*/ 275 w 280"/>
                <a:gd name="T1" fmla="*/ 47 h 187"/>
                <a:gd name="T2" fmla="*/ 275 w 280"/>
                <a:gd name="T3" fmla="*/ 44 h 187"/>
                <a:gd name="T4" fmla="*/ 275 w 280"/>
                <a:gd name="T5" fmla="*/ 41 h 187"/>
                <a:gd name="T6" fmla="*/ 275 w 280"/>
                <a:gd name="T7" fmla="*/ 38 h 187"/>
                <a:gd name="T8" fmla="*/ 275 w 280"/>
                <a:gd name="T9" fmla="*/ 36 h 187"/>
                <a:gd name="T10" fmla="*/ 275 w 280"/>
                <a:gd name="T11" fmla="*/ 33 h 187"/>
                <a:gd name="T12" fmla="*/ 275 w 280"/>
                <a:gd name="T13" fmla="*/ 30 h 187"/>
                <a:gd name="T14" fmla="*/ 275 w 280"/>
                <a:gd name="T15" fmla="*/ 27 h 187"/>
                <a:gd name="T16" fmla="*/ 275 w 280"/>
                <a:gd name="T17" fmla="*/ 24 h 187"/>
                <a:gd name="T18" fmla="*/ 275 w 280"/>
                <a:gd name="T19" fmla="*/ 21 h 187"/>
                <a:gd name="T20" fmla="*/ 275 w 280"/>
                <a:gd name="T21" fmla="*/ 18 h 187"/>
                <a:gd name="T22" fmla="*/ 275 w 280"/>
                <a:gd name="T23" fmla="*/ 15 h 187"/>
                <a:gd name="T24" fmla="*/ 98 w 280"/>
                <a:gd name="T25" fmla="*/ 45 h 187"/>
                <a:gd name="T26" fmla="*/ 98 w 280"/>
                <a:gd name="T27" fmla="*/ 51 h 187"/>
                <a:gd name="T28" fmla="*/ 98 w 280"/>
                <a:gd name="T29" fmla="*/ 57 h 187"/>
                <a:gd name="T30" fmla="*/ 98 w 280"/>
                <a:gd name="T31" fmla="*/ 62 h 187"/>
                <a:gd name="T32" fmla="*/ 98 w 280"/>
                <a:gd name="T33" fmla="*/ 68 h 187"/>
                <a:gd name="T34" fmla="*/ 98 w 280"/>
                <a:gd name="T35" fmla="*/ 74 h 187"/>
                <a:gd name="T36" fmla="*/ 86 w 280"/>
                <a:gd name="T37" fmla="*/ 96 h 187"/>
                <a:gd name="T38" fmla="*/ 0 w 280"/>
                <a:gd name="T39" fmla="*/ 85 h 187"/>
                <a:gd name="T40" fmla="*/ 0 w 280"/>
                <a:gd name="T41" fmla="*/ 88 h 187"/>
                <a:gd name="T42" fmla="*/ 0 w 280"/>
                <a:gd name="T43" fmla="*/ 90 h 187"/>
                <a:gd name="T44" fmla="*/ 0 w 280"/>
                <a:gd name="T45" fmla="*/ 93 h 187"/>
                <a:gd name="T46" fmla="*/ 0 w 280"/>
                <a:gd name="T47" fmla="*/ 96 h 187"/>
                <a:gd name="T48" fmla="*/ 0 w 280"/>
                <a:gd name="T49" fmla="*/ 99 h 187"/>
                <a:gd name="T50" fmla="*/ 0 w 280"/>
                <a:gd name="T51" fmla="*/ 102 h 187"/>
                <a:gd name="T52" fmla="*/ 0 w 280"/>
                <a:gd name="T53" fmla="*/ 105 h 187"/>
                <a:gd name="T54" fmla="*/ 0 w 280"/>
                <a:gd name="T55" fmla="*/ 108 h 187"/>
                <a:gd name="T56" fmla="*/ 0 w 280"/>
                <a:gd name="T57" fmla="*/ 111 h 187"/>
                <a:gd name="T58" fmla="*/ 0 w 280"/>
                <a:gd name="T59" fmla="*/ 114 h 187"/>
                <a:gd name="T60" fmla="*/ 0 w 280"/>
                <a:gd name="T61" fmla="*/ 116 h 187"/>
                <a:gd name="T62" fmla="*/ 14 w 280"/>
                <a:gd name="T63" fmla="*/ 139 h 187"/>
                <a:gd name="T64" fmla="*/ 14 w 280"/>
                <a:gd name="T65" fmla="*/ 142 h 187"/>
                <a:gd name="T66" fmla="*/ 14 w 280"/>
                <a:gd name="T67" fmla="*/ 145 h 187"/>
                <a:gd name="T68" fmla="*/ 14 w 280"/>
                <a:gd name="T69" fmla="*/ 147 h 187"/>
                <a:gd name="T70" fmla="*/ 14 w 280"/>
                <a:gd name="T71" fmla="*/ 150 h 187"/>
                <a:gd name="T72" fmla="*/ 14 w 280"/>
                <a:gd name="T73" fmla="*/ 153 h 187"/>
                <a:gd name="T74" fmla="*/ 14 w 280"/>
                <a:gd name="T75" fmla="*/ 156 h 187"/>
                <a:gd name="T76" fmla="*/ 14 w 280"/>
                <a:gd name="T77" fmla="*/ 159 h 187"/>
                <a:gd name="T78" fmla="*/ 14 w 280"/>
                <a:gd name="T79" fmla="*/ 162 h 187"/>
                <a:gd name="T80" fmla="*/ 14 w 280"/>
                <a:gd name="T81" fmla="*/ 165 h 187"/>
                <a:gd name="T82" fmla="*/ 14 w 280"/>
                <a:gd name="T83" fmla="*/ 168 h 187"/>
                <a:gd name="T84" fmla="*/ 14 w 280"/>
                <a:gd name="T85" fmla="*/ 171 h 187"/>
                <a:gd name="T86" fmla="*/ 14 w 280"/>
                <a:gd name="T87" fmla="*/ 173 h 187"/>
                <a:gd name="T88" fmla="*/ 203 w 280"/>
                <a:gd name="T89" fmla="*/ 138 h 187"/>
                <a:gd name="T90" fmla="*/ 203 w 280"/>
                <a:gd name="T91" fmla="*/ 132 h 187"/>
                <a:gd name="T92" fmla="*/ 203 w 280"/>
                <a:gd name="T93" fmla="*/ 127 h 187"/>
                <a:gd name="T94" fmla="*/ 203 w 280"/>
                <a:gd name="T95" fmla="*/ 121 h 187"/>
                <a:gd name="T96" fmla="*/ 203 w 280"/>
                <a:gd name="T97" fmla="*/ 115 h 187"/>
                <a:gd name="T98" fmla="*/ 203 w 280"/>
                <a:gd name="T99" fmla="*/ 109 h 187"/>
                <a:gd name="T100" fmla="*/ 280 w 280"/>
                <a:gd name="T101" fmla="*/ 102 h 187"/>
                <a:gd name="T102" fmla="*/ 280 w 280"/>
                <a:gd name="T103" fmla="*/ 99 h 187"/>
                <a:gd name="T104" fmla="*/ 280 w 280"/>
                <a:gd name="T105" fmla="*/ 96 h 187"/>
                <a:gd name="T106" fmla="*/ 280 w 280"/>
                <a:gd name="T107" fmla="*/ 93 h 187"/>
                <a:gd name="T108" fmla="*/ 280 w 280"/>
                <a:gd name="T109" fmla="*/ 90 h 187"/>
                <a:gd name="T110" fmla="*/ 280 w 280"/>
                <a:gd name="T111" fmla="*/ 87 h 187"/>
                <a:gd name="T112" fmla="*/ 280 w 280"/>
                <a:gd name="T113" fmla="*/ 84 h 187"/>
                <a:gd name="T114" fmla="*/ 280 w 280"/>
                <a:gd name="T115" fmla="*/ 82 h 187"/>
                <a:gd name="T116" fmla="*/ 280 w 280"/>
                <a:gd name="T117" fmla="*/ 79 h 187"/>
                <a:gd name="T118" fmla="*/ 280 w 280"/>
                <a:gd name="T119" fmla="*/ 76 h 187"/>
                <a:gd name="T120" fmla="*/ 280 w 280"/>
                <a:gd name="T121" fmla="*/ 73 h 187"/>
                <a:gd name="T122" fmla="*/ 280 w 280"/>
                <a:gd name="T123" fmla="*/ 70 h 187"/>
                <a:gd name="T124" fmla="*/ 280 w 280"/>
                <a:gd name="T125" fmla="*/ 6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" h="187">
                  <a:moveTo>
                    <a:pt x="280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76" y="62"/>
                    <a:pt x="273" y="57"/>
                    <a:pt x="270" y="53"/>
                  </a:cubicBezTo>
                  <a:cubicBezTo>
                    <a:pt x="275" y="50"/>
                    <a:pt x="275" y="50"/>
                    <a:pt x="275" y="50"/>
                  </a:cubicBezTo>
                  <a:cubicBezTo>
                    <a:pt x="275" y="50"/>
                    <a:pt x="275" y="50"/>
                    <a:pt x="275" y="50"/>
                  </a:cubicBezTo>
                  <a:cubicBezTo>
                    <a:pt x="275" y="50"/>
                    <a:pt x="275" y="50"/>
                    <a:pt x="275" y="50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19" y="13"/>
                    <a:pt x="213" y="11"/>
                    <a:pt x="206" y="9"/>
                  </a:cubicBezTo>
                  <a:cubicBezTo>
                    <a:pt x="199" y="7"/>
                    <a:pt x="192" y="6"/>
                    <a:pt x="185" y="5"/>
                  </a:cubicBezTo>
                  <a:cubicBezTo>
                    <a:pt x="172" y="4"/>
                    <a:pt x="160" y="5"/>
                    <a:pt x="148" y="7"/>
                  </a:cubicBezTo>
                  <a:cubicBezTo>
                    <a:pt x="135" y="9"/>
                    <a:pt x="125" y="13"/>
                    <a:pt x="116" y="18"/>
                  </a:cubicBezTo>
                  <a:cubicBezTo>
                    <a:pt x="105" y="24"/>
                    <a:pt x="99" y="32"/>
                    <a:pt x="98" y="41"/>
                  </a:cubicBezTo>
                  <a:cubicBezTo>
                    <a:pt x="98" y="42"/>
                    <a:pt x="98" y="43"/>
                    <a:pt x="98" y="43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2"/>
                    <a:pt x="99" y="84"/>
                    <a:pt x="100" y="86"/>
                  </a:cubicBezTo>
                  <a:cubicBezTo>
                    <a:pt x="100" y="87"/>
                    <a:pt x="100" y="87"/>
                    <a:pt x="100" y="8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1" y="91"/>
                    <a:pt x="76" y="87"/>
                    <a:pt x="72" y="82"/>
                  </a:cubicBezTo>
                  <a:cubicBezTo>
                    <a:pt x="68" y="77"/>
                    <a:pt x="64" y="73"/>
                    <a:pt x="60" y="6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5" y="124"/>
                    <a:pt x="11" y="130"/>
                    <a:pt x="16" y="136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63" y="172"/>
                    <a:pt x="63" y="172"/>
                    <a:pt x="63" y="172"/>
                  </a:cubicBezTo>
                  <a:cubicBezTo>
                    <a:pt x="68" y="174"/>
                    <a:pt x="74" y="177"/>
                    <a:pt x="80" y="179"/>
                  </a:cubicBezTo>
                  <a:cubicBezTo>
                    <a:pt x="86" y="181"/>
                    <a:pt x="92" y="182"/>
                    <a:pt x="98" y="183"/>
                  </a:cubicBezTo>
                  <a:cubicBezTo>
                    <a:pt x="104" y="185"/>
                    <a:pt x="110" y="186"/>
                    <a:pt x="117" y="186"/>
                  </a:cubicBezTo>
                  <a:cubicBezTo>
                    <a:pt x="124" y="186"/>
                    <a:pt x="130" y="186"/>
                    <a:pt x="137" y="185"/>
                  </a:cubicBezTo>
                  <a:cubicBezTo>
                    <a:pt x="145" y="184"/>
                    <a:pt x="153" y="182"/>
                    <a:pt x="162" y="180"/>
                  </a:cubicBezTo>
                  <a:cubicBezTo>
                    <a:pt x="170" y="177"/>
                    <a:pt x="177" y="175"/>
                    <a:pt x="183" y="171"/>
                  </a:cubicBezTo>
                  <a:cubicBezTo>
                    <a:pt x="191" y="166"/>
                    <a:pt x="197" y="161"/>
                    <a:pt x="200" y="155"/>
                  </a:cubicBezTo>
                  <a:cubicBezTo>
                    <a:pt x="202" y="151"/>
                    <a:pt x="203" y="147"/>
                    <a:pt x="203" y="143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5"/>
                    <a:pt x="202" y="104"/>
                    <a:pt x="202" y="102"/>
                  </a:cubicBezTo>
                  <a:cubicBezTo>
                    <a:pt x="202" y="99"/>
                    <a:pt x="201" y="96"/>
                    <a:pt x="199" y="93"/>
                  </a:cubicBezTo>
                  <a:cubicBezTo>
                    <a:pt x="208" y="88"/>
                    <a:pt x="208" y="88"/>
                    <a:pt x="208" y="88"/>
                  </a:cubicBezTo>
                  <a:cubicBezTo>
                    <a:pt x="211" y="92"/>
                    <a:pt x="214" y="95"/>
                    <a:pt x="217" y="99"/>
                  </a:cubicBezTo>
                  <a:cubicBezTo>
                    <a:pt x="219" y="103"/>
                    <a:pt x="222" y="106"/>
                    <a:pt x="225" y="110"/>
                  </a:cubicBezTo>
                  <a:cubicBezTo>
                    <a:pt x="234" y="109"/>
                    <a:pt x="243" y="108"/>
                    <a:pt x="252" y="107"/>
                  </a:cubicBezTo>
                  <a:cubicBezTo>
                    <a:pt x="261" y="105"/>
                    <a:pt x="270" y="104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lose/>
                </a:path>
              </a:pathLst>
            </a:custGeom>
            <a:solidFill>
              <a:srgbClr val="C46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xmlns="" id="{6613C7C1-784B-4029-A523-EEF36358F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651" y="7862888"/>
              <a:ext cx="773113" cy="417513"/>
            </a:xfrm>
            <a:custGeom>
              <a:avLst/>
              <a:gdLst>
                <a:gd name="T0" fmla="*/ 63 w 280"/>
                <a:gd name="T1" fmla="*/ 136 h 151"/>
                <a:gd name="T2" fmla="*/ 37 w 280"/>
                <a:gd name="T3" fmla="*/ 151 h 151"/>
                <a:gd name="T4" fmla="*/ 14 w 280"/>
                <a:gd name="T5" fmla="*/ 137 h 151"/>
                <a:gd name="T6" fmla="*/ 41 w 280"/>
                <a:gd name="T7" fmla="*/ 122 h 151"/>
                <a:gd name="T8" fmla="*/ 19 w 280"/>
                <a:gd name="T9" fmla="*/ 103 h 151"/>
                <a:gd name="T10" fmla="*/ 0 w 280"/>
                <a:gd name="T11" fmla="*/ 82 h 151"/>
                <a:gd name="T12" fmla="*/ 60 w 280"/>
                <a:gd name="T13" fmla="*/ 68 h 151"/>
                <a:gd name="T14" fmla="*/ 72 w 280"/>
                <a:gd name="T15" fmla="*/ 82 h 151"/>
                <a:gd name="T16" fmla="*/ 86 w 280"/>
                <a:gd name="T17" fmla="*/ 96 h 151"/>
                <a:gd name="T18" fmla="*/ 122 w 280"/>
                <a:gd name="T19" fmla="*/ 76 h 151"/>
                <a:gd name="T20" fmla="*/ 113 w 280"/>
                <a:gd name="T21" fmla="*/ 68 h 151"/>
                <a:gd name="T22" fmla="*/ 105 w 280"/>
                <a:gd name="T23" fmla="*/ 59 h 151"/>
                <a:gd name="T24" fmla="*/ 100 w 280"/>
                <a:gd name="T25" fmla="*/ 50 h 151"/>
                <a:gd name="T26" fmla="*/ 98 w 280"/>
                <a:gd name="T27" fmla="*/ 41 h 151"/>
                <a:gd name="T28" fmla="*/ 116 w 280"/>
                <a:gd name="T29" fmla="*/ 18 h 151"/>
                <a:gd name="T30" fmla="*/ 148 w 280"/>
                <a:gd name="T31" fmla="*/ 7 h 151"/>
                <a:gd name="T32" fmla="*/ 185 w 280"/>
                <a:gd name="T33" fmla="*/ 5 h 151"/>
                <a:gd name="T34" fmla="*/ 206 w 280"/>
                <a:gd name="T35" fmla="*/ 9 h 151"/>
                <a:gd name="T36" fmla="*/ 225 w 280"/>
                <a:gd name="T37" fmla="*/ 16 h 151"/>
                <a:gd name="T38" fmla="*/ 252 w 280"/>
                <a:gd name="T39" fmla="*/ 0 h 151"/>
                <a:gd name="T40" fmla="*/ 275 w 280"/>
                <a:gd name="T41" fmla="*/ 14 h 151"/>
                <a:gd name="T42" fmla="*/ 248 w 280"/>
                <a:gd name="T43" fmla="*/ 29 h 151"/>
                <a:gd name="T44" fmla="*/ 266 w 280"/>
                <a:gd name="T45" fmla="*/ 47 h 151"/>
                <a:gd name="T46" fmla="*/ 280 w 280"/>
                <a:gd name="T47" fmla="*/ 67 h 151"/>
                <a:gd name="T48" fmla="*/ 252 w 280"/>
                <a:gd name="T49" fmla="*/ 71 h 151"/>
                <a:gd name="T50" fmla="*/ 225 w 280"/>
                <a:gd name="T51" fmla="*/ 74 h 151"/>
                <a:gd name="T52" fmla="*/ 217 w 280"/>
                <a:gd name="T53" fmla="*/ 63 h 151"/>
                <a:gd name="T54" fmla="*/ 208 w 280"/>
                <a:gd name="T55" fmla="*/ 52 h 151"/>
                <a:gd name="T56" fmla="*/ 179 w 280"/>
                <a:gd name="T57" fmla="*/ 69 h 151"/>
                <a:gd name="T58" fmla="*/ 194 w 280"/>
                <a:gd name="T59" fmla="*/ 85 h 151"/>
                <a:gd name="T60" fmla="*/ 202 w 280"/>
                <a:gd name="T61" fmla="*/ 102 h 151"/>
                <a:gd name="T62" fmla="*/ 200 w 280"/>
                <a:gd name="T63" fmla="*/ 119 h 151"/>
                <a:gd name="T64" fmla="*/ 183 w 280"/>
                <a:gd name="T65" fmla="*/ 135 h 151"/>
                <a:gd name="T66" fmla="*/ 162 w 280"/>
                <a:gd name="T67" fmla="*/ 144 h 151"/>
                <a:gd name="T68" fmla="*/ 137 w 280"/>
                <a:gd name="T69" fmla="*/ 149 h 151"/>
                <a:gd name="T70" fmla="*/ 117 w 280"/>
                <a:gd name="T71" fmla="*/ 150 h 151"/>
                <a:gd name="T72" fmla="*/ 98 w 280"/>
                <a:gd name="T73" fmla="*/ 147 h 151"/>
                <a:gd name="T74" fmla="*/ 80 w 280"/>
                <a:gd name="T75" fmla="*/ 143 h 151"/>
                <a:gd name="T76" fmla="*/ 63 w 280"/>
                <a:gd name="T77" fmla="*/ 136 h 151"/>
                <a:gd name="T78" fmla="*/ 185 w 280"/>
                <a:gd name="T79" fmla="*/ 39 h 151"/>
                <a:gd name="T80" fmla="*/ 164 w 280"/>
                <a:gd name="T81" fmla="*/ 42 h 151"/>
                <a:gd name="T82" fmla="*/ 160 w 280"/>
                <a:gd name="T83" fmla="*/ 47 h 151"/>
                <a:gd name="T84" fmla="*/ 161 w 280"/>
                <a:gd name="T85" fmla="*/ 52 h 151"/>
                <a:gd name="T86" fmla="*/ 185 w 280"/>
                <a:gd name="T87" fmla="*/ 39 h 151"/>
                <a:gd name="T88" fmla="*/ 139 w 280"/>
                <a:gd name="T89" fmla="*/ 92 h 151"/>
                <a:gd name="T90" fmla="*/ 109 w 280"/>
                <a:gd name="T91" fmla="*/ 109 h 151"/>
                <a:gd name="T92" fmla="*/ 123 w 280"/>
                <a:gd name="T93" fmla="*/ 112 h 151"/>
                <a:gd name="T94" fmla="*/ 137 w 280"/>
                <a:gd name="T95" fmla="*/ 108 h 151"/>
                <a:gd name="T96" fmla="*/ 142 w 280"/>
                <a:gd name="T97" fmla="*/ 101 h 151"/>
                <a:gd name="T98" fmla="*/ 139 w 280"/>
                <a:gd name="T99" fmla="*/ 9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0" h="151">
                  <a:moveTo>
                    <a:pt x="63" y="136"/>
                  </a:moveTo>
                  <a:cubicBezTo>
                    <a:pt x="37" y="151"/>
                    <a:pt x="37" y="151"/>
                    <a:pt x="37" y="151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2" y="116"/>
                    <a:pt x="25" y="109"/>
                    <a:pt x="19" y="103"/>
                  </a:cubicBezTo>
                  <a:cubicBezTo>
                    <a:pt x="12" y="96"/>
                    <a:pt x="6" y="89"/>
                    <a:pt x="0" y="82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4" y="73"/>
                    <a:pt x="68" y="77"/>
                    <a:pt x="72" y="82"/>
                  </a:cubicBezTo>
                  <a:cubicBezTo>
                    <a:pt x="76" y="87"/>
                    <a:pt x="81" y="91"/>
                    <a:pt x="86" y="96"/>
                  </a:cubicBezTo>
                  <a:cubicBezTo>
                    <a:pt x="122" y="76"/>
                    <a:pt x="122" y="76"/>
                    <a:pt x="122" y="76"/>
                  </a:cubicBezTo>
                  <a:cubicBezTo>
                    <a:pt x="119" y="73"/>
                    <a:pt x="116" y="70"/>
                    <a:pt x="113" y="68"/>
                  </a:cubicBezTo>
                  <a:cubicBezTo>
                    <a:pt x="110" y="65"/>
                    <a:pt x="108" y="62"/>
                    <a:pt x="105" y="59"/>
                  </a:cubicBezTo>
                  <a:cubicBezTo>
                    <a:pt x="103" y="56"/>
                    <a:pt x="101" y="53"/>
                    <a:pt x="100" y="50"/>
                  </a:cubicBezTo>
                  <a:cubicBezTo>
                    <a:pt x="98" y="47"/>
                    <a:pt x="98" y="44"/>
                    <a:pt x="98" y="41"/>
                  </a:cubicBezTo>
                  <a:cubicBezTo>
                    <a:pt x="99" y="32"/>
                    <a:pt x="105" y="24"/>
                    <a:pt x="116" y="18"/>
                  </a:cubicBezTo>
                  <a:cubicBezTo>
                    <a:pt x="125" y="13"/>
                    <a:pt x="135" y="9"/>
                    <a:pt x="148" y="7"/>
                  </a:cubicBezTo>
                  <a:cubicBezTo>
                    <a:pt x="160" y="5"/>
                    <a:pt x="172" y="4"/>
                    <a:pt x="185" y="5"/>
                  </a:cubicBezTo>
                  <a:cubicBezTo>
                    <a:pt x="192" y="6"/>
                    <a:pt x="199" y="7"/>
                    <a:pt x="206" y="9"/>
                  </a:cubicBezTo>
                  <a:cubicBezTo>
                    <a:pt x="213" y="11"/>
                    <a:pt x="219" y="13"/>
                    <a:pt x="225" y="16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55" y="35"/>
                    <a:pt x="261" y="41"/>
                    <a:pt x="266" y="47"/>
                  </a:cubicBezTo>
                  <a:cubicBezTo>
                    <a:pt x="271" y="54"/>
                    <a:pt x="275" y="60"/>
                    <a:pt x="280" y="67"/>
                  </a:cubicBezTo>
                  <a:cubicBezTo>
                    <a:pt x="270" y="68"/>
                    <a:pt x="261" y="69"/>
                    <a:pt x="252" y="71"/>
                  </a:cubicBezTo>
                  <a:cubicBezTo>
                    <a:pt x="243" y="72"/>
                    <a:pt x="234" y="73"/>
                    <a:pt x="225" y="74"/>
                  </a:cubicBezTo>
                  <a:cubicBezTo>
                    <a:pt x="222" y="70"/>
                    <a:pt x="219" y="67"/>
                    <a:pt x="217" y="63"/>
                  </a:cubicBezTo>
                  <a:cubicBezTo>
                    <a:pt x="214" y="59"/>
                    <a:pt x="211" y="56"/>
                    <a:pt x="208" y="52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5" y="74"/>
                    <a:pt x="190" y="79"/>
                    <a:pt x="194" y="85"/>
                  </a:cubicBezTo>
                  <a:cubicBezTo>
                    <a:pt x="198" y="91"/>
                    <a:pt x="201" y="97"/>
                    <a:pt x="202" y="102"/>
                  </a:cubicBezTo>
                  <a:cubicBezTo>
                    <a:pt x="203" y="108"/>
                    <a:pt x="202" y="114"/>
                    <a:pt x="200" y="119"/>
                  </a:cubicBezTo>
                  <a:cubicBezTo>
                    <a:pt x="197" y="125"/>
                    <a:pt x="191" y="130"/>
                    <a:pt x="183" y="135"/>
                  </a:cubicBezTo>
                  <a:cubicBezTo>
                    <a:pt x="177" y="139"/>
                    <a:pt x="170" y="142"/>
                    <a:pt x="162" y="144"/>
                  </a:cubicBezTo>
                  <a:cubicBezTo>
                    <a:pt x="153" y="146"/>
                    <a:pt x="145" y="148"/>
                    <a:pt x="137" y="149"/>
                  </a:cubicBezTo>
                  <a:cubicBezTo>
                    <a:pt x="130" y="150"/>
                    <a:pt x="124" y="150"/>
                    <a:pt x="117" y="150"/>
                  </a:cubicBezTo>
                  <a:cubicBezTo>
                    <a:pt x="110" y="150"/>
                    <a:pt x="104" y="149"/>
                    <a:pt x="98" y="147"/>
                  </a:cubicBezTo>
                  <a:cubicBezTo>
                    <a:pt x="92" y="146"/>
                    <a:pt x="86" y="145"/>
                    <a:pt x="80" y="143"/>
                  </a:cubicBezTo>
                  <a:cubicBezTo>
                    <a:pt x="74" y="141"/>
                    <a:pt x="68" y="138"/>
                    <a:pt x="63" y="136"/>
                  </a:cubicBezTo>
                  <a:close/>
                  <a:moveTo>
                    <a:pt x="185" y="39"/>
                  </a:moveTo>
                  <a:cubicBezTo>
                    <a:pt x="177" y="37"/>
                    <a:pt x="170" y="38"/>
                    <a:pt x="164" y="42"/>
                  </a:cubicBezTo>
                  <a:cubicBezTo>
                    <a:pt x="161" y="43"/>
                    <a:pt x="160" y="45"/>
                    <a:pt x="160" y="47"/>
                  </a:cubicBezTo>
                  <a:cubicBezTo>
                    <a:pt x="160" y="49"/>
                    <a:pt x="160" y="51"/>
                    <a:pt x="161" y="52"/>
                  </a:cubicBezTo>
                  <a:lnTo>
                    <a:pt x="185" y="39"/>
                  </a:lnTo>
                  <a:close/>
                  <a:moveTo>
                    <a:pt x="139" y="92"/>
                  </a:moveTo>
                  <a:cubicBezTo>
                    <a:pt x="109" y="109"/>
                    <a:pt x="109" y="109"/>
                    <a:pt x="109" y="109"/>
                  </a:cubicBezTo>
                  <a:cubicBezTo>
                    <a:pt x="113" y="111"/>
                    <a:pt x="118" y="111"/>
                    <a:pt x="123" y="112"/>
                  </a:cubicBezTo>
                  <a:cubicBezTo>
                    <a:pt x="128" y="112"/>
                    <a:pt x="133" y="111"/>
                    <a:pt x="137" y="108"/>
                  </a:cubicBezTo>
                  <a:cubicBezTo>
                    <a:pt x="141" y="106"/>
                    <a:pt x="142" y="104"/>
                    <a:pt x="142" y="101"/>
                  </a:cubicBezTo>
                  <a:cubicBezTo>
                    <a:pt x="142" y="98"/>
                    <a:pt x="141" y="95"/>
                    <a:pt x="139" y="92"/>
                  </a:cubicBezTo>
                  <a:close/>
                </a:path>
              </a:pathLst>
            </a:custGeom>
            <a:solidFill>
              <a:srgbClr val="E37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xmlns="" id="{80F0BC79-7AFA-4E27-AB07-59192E6154AF}"/>
              </a:ext>
            </a:extLst>
          </p:cNvPr>
          <p:cNvSpPr txBox="1"/>
          <p:nvPr/>
        </p:nvSpPr>
        <p:spPr>
          <a:xfrm>
            <a:off x="1781441" y="2363533"/>
            <a:ext cx="85821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entury Gothic" panose="020B0502020202020204" pitchFamily="34" charset="0"/>
              </a:rPr>
              <a:t>The roadmap should be </a:t>
            </a:r>
            <a:r>
              <a:rPr lang="en-US" sz="9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updated </a:t>
            </a:r>
            <a:endParaRPr lang="en-US" sz="54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9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0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0000" fill="hold" grpId="0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0000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accel="20000" fill="hold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0" dur="1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1" dur="1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accel="20000" fill="hold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1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1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accel="20000" fill="hold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8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9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accel="20000" fill="hold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2" dur="1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3" dur="1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accel="20000" fill="hold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6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7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accel="20000" fill="hold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0" dur="1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1" dur="1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accel="20000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4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5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accel="20000" fill="hold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8" dur="1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9" dur="1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accel="20000" fill="hold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2" dur="1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3" dur="1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" accel="20000" fill="hold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6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7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accel="20000" fill="hold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0" dur="1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1" dur="1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accel="20000" fill="hold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4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5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1" accel="20000" fill="hold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8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9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1" accel="20000" fill="hold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2" dur="1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3" dur="1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66" grpId="0" animBg="1"/>
          <p:bldP spid="20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accel="2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accel="2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accel="2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accel="2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accel="2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accel="2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accel="2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accel="2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accel="2000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" accel="2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accel="2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1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1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accel="2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1" accel="2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1" accel="2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1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1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66" grpId="0" animBg="1"/>
          <p:bldP spid="204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AA3C52C-967D-4066-A8A9-C1F46180AA4A}"/>
              </a:ext>
            </a:extLst>
          </p:cNvPr>
          <p:cNvSpPr/>
          <p:nvPr/>
        </p:nvSpPr>
        <p:spPr>
          <a:xfrm>
            <a:off x="-1" y="0"/>
            <a:ext cx="24387175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0FDC2011-DCEC-42BC-88B2-335B9F8497A6}"/>
              </a:ext>
            </a:extLst>
          </p:cNvPr>
          <p:cNvGrpSpPr/>
          <p:nvPr/>
        </p:nvGrpSpPr>
        <p:grpSpPr>
          <a:xfrm>
            <a:off x="-3182715" y="461277"/>
            <a:ext cx="32459330" cy="11100270"/>
            <a:chOff x="-3182715" y="461277"/>
            <a:chExt cx="32459330" cy="11100270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D0860DE3-AC9D-4F42-BEEB-03D0CB0249F0}"/>
                </a:ext>
              </a:extLst>
            </p:cNvPr>
            <p:cNvSpPr>
              <a:spLocks/>
            </p:cNvSpPr>
            <p:nvPr/>
          </p:nvSpPr>
          <p:spPr bwMode="auto">
            <a:xfrm rot="516626">
              <a:off x="4261008" y="10392226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C4E468D-B620-4FDC-A929-36BEE7B5BE48}"/>
                </a:ext>
              </a:extLst>
            </p:cNvPr>
            <p:cNvSpPr/>
            <p:nvPr/>
          </p:nvSpPr>
          <p:spPr>
            <a:xfrm rot="516626">
              <a:off x="-3182715" y="461277"/>
              <a:ext cx="32459330" cy="111002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AE8387E7-5037-4C57-B233-C4775A9A7FB5}"/>
              </a:ext>
            </a:extLst>
          </p:cNvPr>
          <p:cNvGrpSpPr/>
          <p:nvPr/>
        </p:nvGrpSpPr>
        <p:grpSpPr>
          <a:xfrm>
            <a:off x="-2137668" y="-903691"/>
            <a:ext cx="32459330" cy="11100270"/>
            <a:chOff x="-2137668" y="-903691"/>
            <a:chExt cx="32459330" cy="11100270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xmlns="" id="{C776A2EE-B3A4-4AEE-89C6-D90F761F7043}"/>
                </a:ext>
              </a:extLst>
            </p:cNvPr>
            <p:cNvSpPr>
              <a:spLocks/>
            </p:cNvSpPr>
            <p:nvPr/>
          </p:nvSpPr>
          <p:spPr bwMode="auto">
            <a:xfrm rot="967016">
              <a:off x="4755413" y="7977380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4C7441E-FA62-49CD-921A-811DAB4A0901}"/>
                </a:ext>
              </a:extLst>
            </p:cNvPr>
            <p:cNvSpPr/>
            <p:nvPr/>
          </p:nvSpPr>
          <p:spPr>
            <a:xfrm rot="967016">
              <a:off x="-2137668" y="-903691"/>
              <a:ext cx="32459330" cy="1110027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1D314B8D-E9F7-4A91-9A8B-B36B7CB44849}"/>
              </a:ext>
            </a:extLst>
          </p:cNvPr>
          <p:cNvGrpSpPr/>
          <p:nvPr/>
        </p:nvGrpSpPr>
        <p:grpSpPr>
          <a:xfrm>
            <a:off x="-1227057" y="-2805390"/>
            <a:ext cx="32459330" cy="11100270"/>
            <a:chOff x="-1511080" y="-3063210"/>
            <a:chExt cx="32459330" cy="11100270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F8DF117A-4646-4B1D-A929-F75D7E233CE1}"/>
                </a:ext>
              </a:extLst>
            </p:cNvPr>
            <p:cNvSpPr>
              <a:spLocks/>
            </p:cNvSpPr>
            <p:nvPr/>
          </p:nvSpPr>
          <p:spPr bwMode="auto">
            <a:xfrm rot="1198942">
              <a:off x="5153290" y="5251501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E0B3A450-521A-4F70-85AD-D01CC49E07C1}"/>
                </a:ext>
              </a:extLst>
            </p:cNvPr>
            <p:cNvSpPr/>
            <p:nvPr/>
          </p:nvSpPr>
          <p:spPr>
            <a:xfrm rot="1198942">
              <a:off x="-1511080" y="-3063210"/>
              <a:ext cx="32459330" cy="111002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5C91AA5-2744-4BE9-862F-25AB28C92CDB}"/>
              </a:ext>
            </a:extLst>
          </p:cNvPr>
          <p:cNvGrpSpPr/>
          <p:nvPr/>
        </p:nvGrpSpPr>
        <p:grpSpPr>
          <a:xfrm>
            <a:off x="-60821" y="-4294895"/>
            <a:ext cx="32459330" cy="11100270"/>
            <a:chOff x="-60821" y="-4294895"/>
            <a:chExt cx="32459330" cy="11100270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xmlns="" id="{3D3300AC-299B-45DA-B052-7872720524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6688985" y="2821500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1C5FAFF2-486C-4B22-8B7F-DB135A3BEF3D}"/>
                </a:ext>
              </a:extLst>
            </p:cNvPr>
            <p:cNvSpPr/>
            <p:nvPr/>
          </p:nvSpPr>
          <p:spPr>
            <a:xfrm rot="1800000">
              <a:off x="-60821" y="-4294895"/>
              <a:ext cx="32459330" cy="111002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2B02E1E-002D-4ACD-8254-322C01DA6E56}"/>
              </a:ext>
            </a:extLst>
          </p:cNvPr>
          <p:cNvSpPr txBox="1"/>
          <p:nvPr/>
        </p:nvSpPr>
        <p:spPr>
          <a:xfrm rot="960000">
            <a:off x="1278445" y="5997322"/>
            <a:ext cx="7299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Releases Roadmap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 way to plan for product releases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42E6B43-B354-47DE-BCA3-C355150A475B}"/>
              </a:ext>
            </a:extLst>
          </p:cNvPr>
          <p:cNvSpPr txBox="1"/>
          <p:nvPr/>
        </p:nvSpPr>
        <p:spPr>
          <a:xfrm rot="1800000">
            <a:off x="7451368" y="2327678"/>
            <a:ext cx="6561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Portfolio Roadmap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Displaying releases for multiple products in a single 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CB3B74A-53E7-4D40-9C3D-12F5B7AF9B43}"/>
              </a:ext>
            </a:extLst>
          </p:cNvPr>
          <p:cNvSpPr txBox="1"/>
          <p:nvPr/>
        </p:nvSpPr>
        <p:spPr>
          <a:xfrm rot="1200000">
            <a:off x="3103441" y="3390831"/>
            <a:ext cx="7113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Strategy Roadmap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Outlines the high-level efforts needed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A2E87C3-A03E-4DFB-A139-B2777421AAE3}"/>
              </a:ext>
            </a:extLst>
          </p:cNvPr>
          <p:cNvSpPr txBox="1"/>
          <p:nvPr/>
        </p:nvSpPr>
        <p:spPr>
          <a:xfrm rot="540000">
            <a:off x="2870241" y="8963310"/>
            <a:ext cx="7075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Features Roadmap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 timeline for delivering new features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493979C-387F-43F0-8CF4-9CFA47E2C032}"/>
              </a:ext>
            </a:extLst>
          </p:cNvPr>
          <p:cNvSpPr txBox="1"/>
          <p:nvPr/>
        </p:nvSpPr>
        <p:spPr>
          <a:xfrm>
            <a:off x="4070486" y="11476698"/>
            <a:ext cx="7075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Product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The structure you use will depend on the product and the audience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657199A-8353-418B-9516-5618B3909030}"/>
              </a:ext>
            </a:extLst>
          </p:cNvPr>
          <p:cNvSpPr txBox="1"/>
          <p:nvPr/>
        </p:nvSpPr>
        <p:spPr>
          <a:xfrm>
            <a:off x="18244534" y="4517327"/>
            <a:ext cx="45283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Once you know your audience, and the specific components you want to include, you can think about the overall structure of your roadmap.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There are four general types of product roadmap, although the specifics can vary greatly.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DFCD78A9-C61C-433E-A6C3-390CD1E63539}"/>
              </a:ext>
            </a:extLst>
          </p:cNvPr>
          <p:cNvSpPr txBox="1">
            <a:spLocks/>
          </p:cNvSpPr>
          <p:nvPr/>
        </p:nvSpPr>
        <p:spPr>
          <a:xfrm>
            <a:off x="18244534" y="1673377"/>
            <a:ext cx="4274001" cy="24922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Types of Roadmap</a:t>
            </a:r>
          </a:p>
          <a:p>
            <a:r>
              <a:rPr lang="en-US" sz="2800" dirty="0">
                <a:solidFill>
                  <a:srgbClr val="FFFFFF"/>
                </a:solidFill>
              </a:rPr>
              <a:t>Designed with audience in mind</a:t>
            </a:r>
          </a:p>
          <a:p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98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C6A4EBA-2174-4011-9ABF-B079724E6745}"/>
              </a:ext>
            </a:extLst>
          </p:cNvPr>
          <p:cNvSpPr/>
          <p:nvPr/>
        </p:nvSpPr>
        <p:spPr>
          <a:xfrm>
            <a:off x="3155288" y="6858000"/>
            <a:ext cx="4204388" cy="41583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</p:spPr>
        <p:txBody>
          <a:bodyPr wrap="square" lIns="182880" tIns="182880" rIns="182880" bIns="182880" anchor="ctr">
            <a:noAutofit/>
          </a:bodyPr>
          <a:lstStyle/>
          <a:p>
            <a:pPr>
              <a:lnSpc>
                <a:spcPct val="89000"/>
              </a:lnSpc>
            </a:pPr>
            <a:r>
              <a:rPr lang="en-US" sz="2000" dirty="0"/>
              <a:t>Communicate the delivery of critical features.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7B9F74F-582E-49CC-891A-F6602520107C}"/>
              </a:ext>
            </a:extLst>
          </p:cNvPr>
          <p:cNvSpPr/>
          <p:nvPr/>
        </p:nvSpPr>
        <p:spPr>
          <a:xfrm>
            <a:off x="7773600" y="6997700"/>
            <a:ext cx="4204388" cy="40186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</p:spPr>
        <p:txBody>
          <a:bodyPr wrap="square" lIns="182880" tIns="182880" rIns="182880" bIns="182880" anchor="ctr">
            <a:noAutofit/>
          </a:bodyPr>
          <a:lstStyle/>
          <a:p>
            <a:pPr>
              <a:lnSpc>
                <a:spcPct val="89000"/>
              </a:lnSpc>
            </a:pPr>
            <a:r>
              <a:rPr lang="en-US" sz="2000" dirty="0"/>
              <a:t>Coordinate the activities of multiple teams.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E922B7F-8182-4881-92F6-D0B81A0F355D}"/>
              </a:ext>
            </a:extLst>
          </p:cNvPr>
          <p:cNvSpPr/>
          <p:nvPr/>
        </p:nvSpPr>
        <p:spPr>
          <a:xfrm>
            <a:off x="12391911" y="6997700"/>
            <a:ext cx="4204388" cy="40186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</p:spPr>
        <p:txBody>
          <a:bodyPr wrap="square" lIns="182880" tIns="182880" rIns="182880" bIns="182880" anchor="ctr">
            <a:noAutofit/>
          </a:bodyPr>
          <a:lstStyle/>
          <a:p>
            <a:pPr>
              <a:lnSpc>
                <a:spcPct val="89000"/>
              </a:lnSpc>
            </a:pPr>
            <a:r>
              <a:rPr lang="en-US" sz="2000" dirty="0"/>
              <a:t>Keep everyone focused on what needs to be done.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549C286-4EBB-4933-8263-C90DE2EA5CD9}"/>
              </a:ext>
            </a:extLst>
          </p:cNvPr>
          <p:cNvSpPr/>
          <p:nvPr/>
        </p:nvSpPr>
        <p:spPr>
          <a:xfrm>
            <a:off x="17010223" y="6997700"/>
            <a:ext cx="4204388" cy="40186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</p:spPr>
        <p:txBody>
          <a:bodyPr wrap="square" lIns="182880" tIns="182880" rIns="182880" bIns="182880" anchor="ctr">
            <a:noAutofit/>
          </a:bodyPr>
          <a:lstStyle/>
          <a:p>
            <a:pPr>
              <a:lnSpc>
                <a:spcPct val="89000"/>
              </a:lnSpc>
            </a:pPr>
            <a:r>
              <a:rPr lang="en-US" sz="2000" dirty="0"/>
              <a:t>Keep everyone focused on the next stages of the release roadmap.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F63EEFCD-21DF-41A8-B475-C778610724B9}"/>
              </a:ext>
            </a:extLst>
          </p:cNvPr>
          <p:cNvSpPr/>
          <p:nvPr/>
        </p:nvSpPr>
        <p:spPr>
          <a:xfrm>
            <a:off x="10212469" y="3695655"/>
            <a:ext cx="3962235" cy="994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>
                <a:solidFill>
                  <a:schemeClr val="bg1"/>
                </a:solidFill>
              </a:rPr>
              <a:t>Keypoint 01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FD65C9C7-4EF7-4945-AE0B-EFD805F67C72}"/>
              </a:ext>
            </a:extLst>
          </p:cNvPr>
          <p:cNvSpPr/>
          <p:nvPr/>
        </p:nvSpPr>
        <p:spPr>
          <a:xfrm>
            <a:off x="3155286" y="6483104"/>
            <a:ext cx="4204388" cy="9943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>
                <a:solidFill>
                  <a:srgbClr val="FFFFFF"/>
                </a:solidFill>
              </a:rPr>
              <a:t>Keypoint 02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911537E7-4B1B-4E59-B45A-B0D892613284}"/>
              </a:ext>
            </a:extLst>
          </p:cNvPr>
          <p:cNvSpPr/>
          <p:nvPr/>
        </p:nvSpPr>
        <p:spPr>
          <a:xfrm>
            <a:off x="7779358" y="6483104"/>
            <a:ext cx="4204388" cy="9943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>
                <a:solidFill>
                  <a:srgbClr val="FFFFFF"/>
                </a:solidFill>
              </a:rPr>
              <a:t>Keypoint 02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BC8FBC14-6754-4D69-A81C-2832AB11FAFB}"/>
              </a:ext>
            </a:extLst>
          </p:cNvPr>
          <p:cNvSpPr/>
          <p:nvPr/>
        </p:nvSpPr>
        <p:spPr>
          <a:xfrm>
            <a:off x="12403428" y="6483104"/>
            <a:ext cx="4204388" cy="99432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>
                <a:solidFill>
                  <a:srgbClr val="FFFFFF"/>
                </a:solidFill>
              </a:rPr>
              <a:t>Keypoint 02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4872D386-F752-4F46-A6F7-048DC4223BD3}"/>
              </a:ext>
            </a:extLst>
          </p:cNvPr>
          <p:cNvSpPr/>
          <p:nvPr/>
        </p:nvSpPr>
        <p:spPr>
          <a:xfrm>
            <a:off x="17027500" y="6483104"/>
            <a:ext cx="4204388" cy="99432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>
                <a:solidFill>
                  <a:srgbClr val="FFFFFF"/>
                </a:solidFill>
              </a:rPr>
              <a:t>Keypoint 02</a:t>
            </a:r>
            <a:endParaRPr lang="en-US" sz="3200" dirty="0">
              <a:solidFill>
                <a:srgbClr val="FFFFFF"/>
              </a:solidFill>
            </a:endParaRPr>
          </a:p>
        </p:txBody>
      </p:sp>
      <p:cxnSp>
        <p:nvCxnSpPr>
          <p:cNvPr id="11" name="Elbow Connector 14">
            <a:extLst>
              <a:ext uri="{FF2B5EF4-FFF2-40B4-BE49-F238E27FC236}">
                <a16:creationId xmlns:a16="http://schemas.microsoft.com/office/drawing/2014/main" xmlns="" id="{69AA7F74-54AD-4249-8BA2-2B413CAAFB6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7828974" y="2118490"/>
            <a:ext cx="1793121" cy="6936107"/>
          </a:xfrm>
          <a:prstGeom prst="bentConnector3">
            <a:avLst>
              <a:gd name="adj1" fmla="val 50000"/>
            </a:avLst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5">
            <a:extLst>
              <a:ext uri="{FF2B5EF4-FFF2-40B4-BE49-F238E27FC236}">
                <a16:creationId xmlns:a16="http://schemas.microsoft.com/office/drawing/2014/main" xmlns="" id="{586E5CDF-5DC8-4E7D-8CD4-08CEF15ACD31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16200000" flipH="1">
            <a:off x="14765080" y="2118489"/>
            <a:ext cx="1793121" cy="6936107"/>
          </a:xfrm>
          <a:prstGeom prst="bentConnector3">
            <a:avLst>
              <a:gd name="adj1" fmla="val 50000"/>
            </a:avLst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8">
            <a:extLst>
              <a:ext uri="{FF2B5EF4-FFF2-40B4-BE49-F238E27FC236}">
                <a16:creationId xmlns:a16="http://schemas.microsoft.com/office/drawing/2014/main" xmlns="" id="{671FDE8E-5FFF-499D-9C56-81E8583F6C81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12453044" y="4430525"/>
            <a:ext cx="1793121" cy="2312035"/>
          </a:xfrm>
          <a:prstGeom prst="bentConnector3">
            <a:avLst>
              <a:gd name="adj1" fmla="val 50000"/>
            </a:avLst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21">
            <a:extLst>
              <a:ext uri="{FF2B5EF4-FFF2-40B4-BE49-F238E27FC236}">
                <a16:creationId xmlns:a16="http://schemas.microsoft.com/office/drawing/2014/main" xmlns="" id="{45A96C86-3F13-4C63-989E-B81EBEE2A15A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10141010" y="4430526"/>
            <a:ext cx="1793121" cy="2312035"/>
          </a:xfrm>
          <a:prstGeom prst="bentConnector3">
            <a:avLst>
              <a:gd name="adj1" fmla="val 50000"/>
            </a:avLst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5AA559C8-C942-40BA-85A2-753F59C37109}"/>
              </a:ext>
            </a:extLst>
          </p:cNvPr>
          <p:cNvSpPr txBox="1">
            <a:spLocks/>
          </p:cNvSpPr>
          <p:nvPr/>
        </p:nvSpPr>
        <p:spPr>
          <a:xfrm>
            <a:off x="5290108" y="1311559"/>
            <a:ext cx="13806958" cy="1373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Product release roadmap</a:t>
            </a:r>
          </a:p>
          <a:p>
            <a:pPr algn="ct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Focus on key phases and tasks</a:t>
            </a:r>
          </a:p>
          <a:p>
            <a:pPr algn="ct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xmlns="" id="{643CA6A8-FB68-4420-9AEA-B182EDE7E9EA}"/>
              </a:ext>
            </a:extLst>
          </p:cNvPr>
          <p:cNvSpPr/>
          <p:nvPr/>
        </p:nvSpPr>
        <p:spPr>
          <a:xfrm>
            <a:off x="11839272" y="2246148"/>
            <a:ext cx="8908734" cy="8908734"/>
          </a:xfrm>
          <a:prstGeom prst="ellipse">
            <a:avLst/>
          </a:prstGeom>
          <a:solidFill>
            <a:schemeClr val="tx1">
              <a:lumMod val="75000"/>
              <a:lumOff val="2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E1ED1EDD-DDD0-4F24-8B19-F079DFA9D8A3}"/>
              </a:ext>
            </a:extLst>
          </p:cNvPr>
          <p:cNvGrpSpPr/>
          <p:nvPr/>
        </p:nvGrpSpPr>
        <p:grpSpPr>
          <a:xfrm>
            <a:off x="13501804" y="3853838"/>
            <a:ext cx="5599546" cy="5693353"/>
            <a:chOff x="9122569" y="3726656"/>
            <a:chExt cx="6159500" cy="626268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93034CE8-9FD2-4D2A-94DF-92DC8B183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2719" y="3726656"/>
              <a:ext cx="3244850" cy="1516063"/>
            </a:xfrm>
            <a:custGeom>
              <a:avLst/>
              <a:gdLst>
                <a:gd name="T0" fmla="*/ 33 w 197"/>
                <a:gd name="T1" fmla="*/ 1 h 91"/>
                <a:gd name="T2" fmla="*/ 30 w 197"/>
                <a:gd name="T3" fmla="*/ 3 h 91"/>
                <a:gd name="T4" fmla="*/ 0 w 197"/>
                <a:gd name="T5" fmla="*/ 35 h 91"/>
                <a:gd name="T6" fmla="*/ 115 w 197"/>
                <a:gd name="T7" fmla="*/ 52 h 91"/>
                <a:gd name="T8" fmla="*/ 151 w 197"/>
                <a:gd name="T9" fmla="*/ 80 h 91"/>
                <a:gd name="T10" fmla="*/ 194 w 197"/>
                <a:gd name="T11" fmla="*/ 89 h 91"/>
                <a:gd name="T12" fmla="*/ 197 w 197"/>
                <a:gd name="T13" fmla="*/ 91 h 91"/>
                <a:gd name="T14" fmla="*/ 131 w 197"/>
                <a:gd name="T15" fmla="*/ 26 h 91"/>
                <a:gd name="T16" fmla="*/ 33 w 197"/>
                <a:gd name="T17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91">
                  <a:moveTo>
                    <a:pt x="33" y="1"/>
                  </a:moveTo>
                  <a:cubicBezTo>
                    <a:pt x="32" y="1"/>
                    <a:pt x="31" y="2"/>
                    <a:pt x="30" y="3"/>
                  </a:cubicBezTo>
                  <a:cubicBezTo>
                    <a:pt x="17" y="12"/>
                    <a:pt x="7" y="23"/>
                    <a:pt x="0" y="35"/>
                  </a:cubicBezTo>
                  <a:cubicBezTo>
                    <a:pt x="38" y="26"/>
                    <a:pt x="79" y="31"/>
                    <a:pt x="115" y="52"/>
                  </a:cubicBezTo>
                  <a:cubicBezTo>
                    <a:pt x="129" y="60"/>
                    <a:pt x="141" y="69"/>
                    <a:pt x="151" y="80"/>
                  </a:cubicBezTo>
                  <a:cubicBezTo>
                    <a:pt x="165" y="80"/>
                    <a:pt x="180" y="83"/>
                    <a:pt x="194" y="89"/>
                  </a:cubicBezTo>
                  <a:cubicBezTo>
                    <a:pt x="195" y="90"/>
                    <a:pt x="196" y="90"/>
                    <a:pt x="197" y="91"/>
                  </a:cubicBezTo>
                  <a:cubicBezTo>
                    <a:pt x="182" y="65"/>
                    <a:pt x="159" y="42"/>
                    <a:pt x="131" y="26"/>
                  </a:cubicBezTo>
                  <a:cubicBezTo>
                    <a:pt x="100" y="8"/>
                    <a:pt x="66" y="0"/>
                    <a:pt x="33" y="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xmlns="" id="{3EA13E3F-965B-4423-B063-0EF15316B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0332" y="5058569"/>
              <a:ext cx="1201737" cy="3298825"/>
            </a:xfrm>
            <a:custGeom>
              <a:avLst/>
              <a:gdLst>
                <a:gd name="T0" fmla="*/ 46 w 73"/>
                <a:gd name="T1" fmla="*/ 11 h 198"/>
                <a:gd name="T2" fmla="*/ 43 w 73"/>
                <a:gd name="T3" fmla="*/ 9 h 198"/>
                <a:gd name="T4" fmla="*/ 0 w 73"/>
                <a:gd name="T5" fmla="*/ 0 h 198"/>
                <a:gd name="T6" fmla="*/ 43 w 73"/>
                <a:gd name="T7" fmla="*/ 108 h 198"/>
                <a:gd name="T8" fmla="*/ 37 w 73"/>
                <a:gd name="T9" fmla="*/ 152 h 198"/>
                <a:gd name="T10" fmla="*/ 50 w 73"/>
                <a:gd name="T11" fmla="*/ 195 h 198"/>
                <a:gd name="T12" fmla="*/ 50 w 73"/>
                <a:gd name="T13" fmla="*/ 198 h 198"/>
                <a:gd name="T14" fmla="*/ 73 w 73"/>
                <a:gd name="T15" fmla="*/ 108 h 198"/>
                <a:gd name="T16" fmla="*/ 46 w 73"/>
                <a:gd name="T17" fmla="*/ 1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98">
                  <a:moveTo>
                    <a:pt x="46" y="11"/>
                  </a:moveTo>
                  <a:cubicBezTo>
                    <a:pt x="45" y="10"/>
                    <a:pt x="44" y="10"/>
                    <a:pt x="43" y="9"/>
                  </a:cubicBezTo>
                  <a:cubicBezTo>
                    <a:pt x="29" y="3"/>
                    <a:pt x="14" y="0"/>
                    <a:pt x="0" y="0"/>
                  </a:cubicBezTo>
                  <a:cubicBezTo>
                    <a:pt x="26" y="28"/>
                    <a:pt x="43" y="66"/>
                    <a:pt x="43" y="108"/>
                  </a:cubicBezTo>
                  <a:cubicBezTo>
                    <a:pt x="43" y="123"/>
                    <a:pt x="41" y="138"/>
                    <a:pt x="37" y="152"/>
                  </a:cubicBezTo>
                  <a:cubicBezTo>
                    <a:pt x="44" y="165"/>
                    <a:pt x="49" y="179"/>
                    <a:pt x="50" y="195"/>
                  </a:cubicBezTo>
                  <a:cubicBezTo>
                    <a:pt x="50" y="196"/>
                    <a:pt x="50" y="197"/>
                    <a:pt x="50" y="198"/>
                  </a:cubicBezTo>
                  <a:cubicBezTo>
                    <a:pt x="65" y="172"/>
                    <a:pt x="73" y="141"/>
                    <a:pt x="73" y="108"/>
                  </a:cubicBezTo>
                  <a:cubicBezTo>
                    <a:pt x="73" y="72"/>
                    <a:pt x="63" y="39"/>
                    <a:pt x="46" y="11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xmlns="" id="{6421E46A-E99C-431D-8DC3-CD31509C0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7407" y="7590631"/>
              <a:ext cx="2635250" cy="2381250"/>
            </a:xfrm>
            <a:custGeom>
              <a:avLst/>
              <a:gdLst>
                <a:gd name="T0" fmla="*/ 160 w 160"/>
                <a:gd name="T1" fmla="*/ 46 h 143"/>
                <a:gd name="T2" fmla="*/ 160 w 160"/>
                <a:gd name="T3" fmla="*/ 43 h 143"/>
                <a:gd name="T4" fmla="*/ 147 w 160"/>
                <a:gd name="T5" fmla="*/ 0 h 143"/>
                <a:gd name="T6" fmla="*/ 74 w 160"/>
                <a:gd name="T7" fmla="*/ 92 h 143"/>
                <a:gd name="T8" fmla="*/ 33 w 160"/>
                <a:gd name="T9" fmla="*/ 109 h 143"/>
                <a:gd name="T10" fmla="*/ 3 w 160"/>
                <a:gd name="T11" fmla="*/ 141 h 143"/>
                <a:gd name="T12" fmla="*/ 0 w 160"/>
                <a:gd name="T13" fmla="*/ 143 h 143"/>
                <a:gd name="T14" fmla="*/ 90 w 160"/>
                <a:gd name="T15" fmla="*/ 118 h 143"/>
                <a:gd name="T16" fmla="*/ 160 w 160"/>
                <a:gd name="T17" fmla="*/ 4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43">
                  <a:moveTo>
                    <a:pt x="160" y="46"/>
                  </a:moveTo>
                  <a:cubicBezTo>
                    <a:pt x="160" y="45"/>
                    <a:pt x="160" y="44"/>
                    <a:pt x="160" y="43"/>
                  </a:cubicBezTo>
                  <a:cubicBezTo>
                    <a:pt x="159" y="27"/>
                    <a:pt x="154" y="13"/>
                    <a:pt x="147" y="0"/>
                  </a:cubicBezTo>
                  <a:cubicBezTo>
                    <a:pt x="136" y="38"/>
                    <a:pt x="111" y="71"/>
                    <a:pt x="74" y="92"/>
                  </a:cubicBezTo>
                  <a:cubicBezTo>
                    <a:pt x="61" y="100"/>
                    <a:pt x="47" y="105"/>
                    <a:pt x="33" y="109"/>
                  </a:cubicBezTo>
                  <a:cubicBezTo>
                    <a:pt x="26" y="121"/>
                    <a:pt x="16" y="132"/>
                    <a:pt x="3" y="141"/>
                  </a:cubicBezTo>
                  <a:cubicBezTo>
                    <a:pt x="2" y="142"/>
                    <a:pt x="1" y="143"/>
                    <a:pt x="0" y="143"/>
                  </a:cubicBezTo>
                  <a:cubicBezTo>
                    <a:pt x="30" y="143"/>
                    <a:pt x="61" y="135"/>
                    <a:pt x="90" y="118"/>
                  </a:cubicBezTo>
                  <a:cubicBezTo>
                    <a:pt x="120" y="101"/>
                    <a:pt x="144" y="75"/>
                    <a:pt x="160" y="4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xmlns="" id="{3F93BC06-3E9E-466E-B6E0-0E9AB0C5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7069" y="8473281"/>
              <a:ext cx="3244850" cy="1516063"/>
            </a:xfrm>
            <a:custGeom>
              <a:avLst/>
              <a:gdLst>
                <a:gd name="T0" fmla="*/ 164 w 197"/>
                <a:gd name="T1" fmla="*/ 90 h 91"/>
                <a:gd name="T2" fmla="*/ 167 w 197"/>
                <a:gd name="T3" fmla="*/ 88 h 91"/>
                <a:gd name="T4" fmla="*/ 197 w 197"/>
                <a:gd name="T5" fmla="*/ 56 h 91"/>
                <a:gd name="T6" fmla="*/ 81 w 197"/>
                <a:gd name="T7" fmla="*/ 39 h 91"/>
                <a:gd name="T8" fmla="*/ 46 w 197"/>
                <a:gd name="T9" fmla="*/ 11 h 91"/>
                <a:gd name="T10" fmla="*/ 3 w 197"/>
                <a:gd name="T11" fmla="*/ 2 h 91"/>
                <a:gd name="T12" fmla="*/ 0 w 197"/>
                <a:gd name="T13" fmla="*/ 0 h 91"/>
                <a:gd name="T14" fmla="*/ 66 w 197"/>
                <a:gd name="T15" fmla="*/ 65 h 91"/>
                <a:gd name="T16" fmla="*/ 164 w 197"/>
                <a:gd name="T17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91">
                  <a:moveTo>
                    <a:pt x="164" y="90"/>
                  </a:moveTo>
                  <a:cubicBezTo>
                    <a:pt x="165" y="90"/>
                    <a:pt x="166" y="89"/>
                    <a:pt x="167" y="88"/>
                  </a:cubicBezTo>
                  <a:cubicBezTo>
                    <a:pt x="180" y="79"/>
                    <a:pt x="190" y="68"/>
                    <a:pt x="197" y="56"/>
                  </a:cubicBezTo>
                  <a:cubicBezTo>
                    <a:pt x="159" y="65"/>
                    <a:pt x="118" y="60"/>
                    <a:pt x="81" y="39"/>
                  </a:cubicBezTo>
                  <a:cubicBezTo>
                    <a:pt x="68" y="31"/>
                    <a:pt x="56" y="22"/>
                    <a:pt x="46" y="11"/>
                  </a:cubicBezTo>
                  <a:cubicBezTo>
                    <a:pt x="32" y="11"/>
                    <a:pt x="17" y="8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5" y="26"/>
                    <a:pt x="38" y="49"/>
                    <a:pt x="66" y="65"/>
                  </a:cubicBezTo>
                  <a:cubicBezTo>
                    <a:pt x="97" y="83"/>
                    <a:pt x="131" y="91"/>
                    <a:pt x="164" y="9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xmlns="" id="{2B86ADE5-9E11-4442-AB53-59068153A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2569" y="5358606"/>
              <a:ext cx="1201737" cy="3297238"/>
            </a:xfrm>
            <a:custGeom>
              <a:avLst/>
              <a:gdLst>
                <a:gd name="T0" fmla="*/ 27 w 73"/>
                <a:gd name="T1" fmla="*/ 187 h 198"/>
                <a:gd name="T2" fmla="*/ 30 w 73"/>
                <a:gd name="T3" fmla="*/ 189 h 198"/>
                <a:gd name="T4" fmla="*/ 73 w 73"/>
                <a:gd name="T5" fmla="*/ 198 h 198"/>
                <a:gd name="T6" fmla="*/ 30 w 73"/>
                <a:gd name="T7" fmla="*/ 90 h 198"/>
                <a:gd name="T8" fmla="*/ 36 w 73"/>
                <a:gd name="T9" fmla="*/ 46 h 198"/>
                <a:gd name="T10" fmla="*/ 23 w 73"/>
                <a:gd name="T11" fmla="*/ 3 h 198"/>
                <a:gd name="T12" fmla="*/ 23 w 73"/>
                <a:gd name="T13" fmla="*/ 0 h 198"/>
                <a:gd name="T14" fmla="*/ 0 w 73"/>
                <a:gd name="T15" fmla="*/ 90 h 198"/>
                <a:gd name="T16" fmla="*/ 27 w 73"/>
                <a:gd name="T17" fmla="*/ 18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98">
                  <a:moveTo>
                    <a:pt x="27" y="187"/>
                  </a:moveTo>
                  <a:cubicBezTo>
                    <a:pt x="28" y="188"/>
                    <a:pt x="29" y="188"/>
                    <a:pt x="30" y="189"/>
                  </a:cubicBezTo>
                  <a:cubicBezTo>
                    <a:pt x="44" y="195"/>
                    <a:pt x="59" y="198"/>
                    <a:pt x="73" y="198"/>
                  </a:cubicBezTo>
                  <a:cubicBezTo>
                    <a:pt x="47" y="170"/>
                    <a:pt x="30" y="132"/>
                    <a:pt x="30" y="90"/>
                  </a:cubicBezTo>
                  <a:cubicBezTo>
                    <a:pt x="30" y="75"/>
                    <a:pt x="32" y="60"/>
                    <a:pt x="36" y="46"/>
                  </a:cubicBezTo>
                  <a:cubicBezTo>
                    <a:pt x="29" y="33"/>
                    <a:pt x="24" y="19"/>
                    <a:pt x="23" y="3"/>
                  </a:cubicBezTo>
                  <a:cubicBezTo>
                    <a:pt x="23" y="2"/>
                    <a:pt x="23" y="1"/>
                    <a:pt x="23" y="0"/>
                  </a:cubicBezTo>
                  <a:cubicBezTo>
                    <a:pt x="8" y="26"/>
                    <a:pt x="0" y="57"/>
                    <a:pt x="0" y="90"/>
                  </a:cubicBezTo>
                  <a:cubicBezTo>
                    <a:pt x="0" y="125"/>
                    <a:pt x="9" y="159"/>
                    <a:pt x="27" y="187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xmlns="" id="{DAD60E4B-9737-4C1F-ABCE-B83580648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0394" y="3744119"/>
              <a:ext cx="2635250" cy="2381250"/>
            </a:xfrm>
            <a:custGeom>
              <a:avLst/>
              <a:gdLst>
                <a:gd name="T0" fmla="*/ 0 w 160"/>
                <a:gd name="T1" fmla="*/ 97 h 143"/>
                <a:gd name="T2" fmla="*/ 0 w 160"/>
                <a:gd name="T3" fmla="*/ 100 h 143"/>
                <a:gd name="T4" fmla="*/ 13 w 160"/>
                <a:gd name="T5" fmla="*/ 143 h 143"/>
                <a:gd name="T6" fmla="*/ 85 w 160"/>
                <a:gd name="T7" fmla="*/ 51 h 143"/>
                <a:gd name="T8" fmla="*/ 127 w 160"/>
                <a:gd name="T9" fmla="*/ 34 h 143"/>
                <a:gd name="T10" fmla="*/ 157 w 160"/>
                <a:gd name="T11" fmla="*/ 2 h 143"/>
                <a:gd name="T12" fmla="*/ 160 w 160"/>
                <a:gd name="T13" fmla="*/ 0 h 143"/>
                <a:gd name="T14" fmla="*/ 70 w 160"/>
                <a:gd name="T15" fmla="*/ 25 h 143"/>
                <a:gd name="T16" fmla="*/ 0 w 160"/>
                <a:gd name="T17" fmla="*/ 9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43">
                  <a:moveTo>
                    <a:pt x="0" y="97"/>
                  </a:moveTo>
                  <a:cubicBezTo>
                    <a:pt x="0" y="98"/>
                    <a:pt x="0" y="99"/>
                    <a:pt x="0" y="100"/>
                  </a:cubicBezTo>
                  <a:cubicBezTo>
                    <a:pt x="1" y="116"/>
                    <a:pt x="6" y="130"/>
                    <a:pt x="13" y="143"/>
                  </a:cubicBezTo>
                  <a:cubicBezTo>
                    <a:pt x="24" y="105"/>
                    <a:pt x="49" y="72"/>
                    <a:pt x="85" y="51"/>
                  </a:cubicBezTo>
                  <a:cubicBezTo>
                    <a:pt x="99" y="43"/>
                    <a:pt x="113" y="38"/>
                    <a:pt x="127" y="34"/>
                  </a:cubicBezTo>
                  <a:cubicBezTo>
                    <a:pt x="134" y="22"/>
                    <a:pt x="144" y="11"/>
                    <a:pt x="157" y="2"/>
                  </a:cubicBezTo>
                  <a:cubicBezTo>
                    <a:pt x="158" y="1"/>
                    <a:pt x="159" y="0"/>
                    <a:pt x="160" y="0"/>
                  </a:cubicBezTo>
                  <a:cubicBezTo>
                    <a:pt x="130" y="0"/>
                    <a:pt x="99" y="8"/>
                    <a:pt x="70" y="25"/>
                  </a:cubicBezTo>
                  <a:cubicBezTo>
                    <a:pt x="40" y="42"/>
                    <a:pt x="16" y="68"/>
                    <a:pt x="0" y="97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9DB8B18F-0C6D-4E7C-8731-1F8BE4D1EF21}"/>
              </a:ext>
            </a:extLst>
          </p:cNvPr>
          <p:cNvSpPr>
            <a:spLocks noEditPoints="1"/>
          </p:cNvSpPr>
          <p:nvPr/>
        </p:nvSpPr>
        <p:spPr bwMode="auto">
          <a:xfrm>
            <a:off x="12572395" y="3051429"/>
            <a:ext cx="7442488" cy="7298171"/>
          </a:xfrm>
          <a:custGeom>
            <a:avLst/>
            <a:gdLst>
              <a:gd name="T0" fmla="*/ 79 w 497"/>
              <a:gd name="T1" fmla="*/ 417 h 482"/>
              <a:gd name="T2" fmla="*/ 87 w 497"/>
              <a:gd name="T3" fmla="*/ 433 h 482"/>
              <a:gd name="T4" fmla="*/ 97 w 497"/>
              <a:gd name="T5" fmla="*/ 426 h 482"/>
              <a:gd name="T6" fmla="*/ 156 w 497"/>
              <a:gd name="T7" fmla="*/ 419 h 482"/>
              <a:gd name="T8" fmla="*/ 111 w 497"/>
              <a:gd name="T9" fmla="*/ 423 h 482"/>
              <a:gd name="T10" fmla="*/ 93 w 497"/>
              <a:gd name="T11" fmla="*/ 415 h 482"/>
              <a:gd name="T12" fmla="*/ 356 w 497"/>
              <a:gd name="T13" fmla="*/ 410 h 482"/>
              <a:gd name="T14" fmla="*/ 330 w 497"/>
              <a:gd name="T15" fmla="*/ 463 h 482"/>
              <a:gd name="T16" fmla="*/ 321 w 497"/>
              <a:gd name="T17" fmla="*/ 463 h 482"/>
              <a:gd name="T18" fmla="*/ 326 w 497"/>
              <a:gd name="T19" fmla="*/ 482 h 482"/>
              <a:gd name="T20" fmla="*/ 335 w 497"/>
              <a:gd name="T21" fmla="*/ 468 h 482"/>
              <a:gd name="T22" fmla="*/ 356 w 497"/>
              <a:gd name="T23" fmla="*/ 410 h 482"/>
              <a:gd name="T24" fmla="*/ 449 w 497"/>
              <a:gd name="T25" fmla="*/ 237 h 482"/>
              <a:gd name="T26" fmla="*/ 477 w 497"/>
              <a:gd name="T27" fmla="*/ 289 h 482"/>
              <a:gd name="T28" fmla="*/ 487 w 497"/>
              <a:gd name="T29" fmla="*/ 300 h 482"/>
              <a:gd name="T30" fmla="*/ 488 w 497"/>
              <a:gd name="T31" fmla="*/ 280 h 482"/>
              <a:gd name="T32" fmla="*/ 485 w 497"/>
              <a:gd name="T33" fmla="*/ 280 h 482"/>
              <a:gd name="T34" fmla="*/ 10 w 497"/>
              <a:gd name="T35" fmla="*/ 182 h 482"/>
              <a:gd name="T36" fmla="*/ 9 w 497"/>
              <a:gd name="T37" fmla="*/ 202 h 482"/>
              <a:gd name="T38" fmla="*/ 12 w 497"/>
              <a:gd name="T39" fmla="*/ 202 h 482"/>
              <a:gd name="T40" fmla="*/ 48 w 497"/>
              <a:gd name="T41" fmla="*/ 245 h 482"/>
              <a:gd name="T42" fmla="*/ 20 w 497"/>
              <a:gd name="T43" fmla="*/ 193 h 482"/>
              <a:gd name="T44" fmla="*/ 10 w 497"/>
              <a:gd name="T45" fmla="*/ 182 h 482"/>
              <a:gd name="T46" fmla="*/ 136 w 497"/>
              <a:gd name="T47" fmla="*/ 403 h 482"/>
              <a:gd name="T48" fmla="*/ 249 w 497"/>
              <a:gd name="T49" fmla="*/ 44 h 482"/>
              <a:gd name="T50" fmla="*/ 410 w 497"/>
              <a:gd name="T51" fmla="*/ 353 h 482"/>
              <a:gd name="T52" fmla="*/ 171 w 497"/>
              <a:gd name="T53" fmla="*/ 0 h 482"/>
              <a:gd name="T54" fmla="*/ 163 w 497"/>
              <a:gd name="T55" fmla="*/ 14 h 482"/>
              <a:gd name="T56" fmla="*/ 141 w 497"/>
              <a:gd name="T57" fmla="*/ 72 h 482"/>
              <a:gd name="T58" fmla="*/ 134 w 497"/>
              <a:gd name="T59" fmla="*/ 405 h 482"/>
              <a:gd name="T60" fmla="*/ 413 w 497"/>
              <a:gd name="T61" fmla="*/ 355 h 482"/>
              <a:gd name="T62" fmla="*/ 345 w 497"/>
              <a:gd name="T63" fmla="*/ 65 h 482"/>
              <a:gd name="T64" fmla="*/ 387 w 497"/>
              <a:gd name="T65" fmla="*/ 58 h 482"/>
              <a:gd name="T66" fmla="*/ 404 w 497"/>
              <a:gd name="T67" fmla="*/ 67 h 482"/>
              <a:gd name="T68" fmla="*/ 418 w 497"/>
              <a:gd name="T69" fmla="*/ 64 h 482"/>
              <a:gd name="T70" fmla="*/ 410 w 497"/>
              <a:gd name="T71" fmla="*/ 49 h 482"/>
              <a:gd name="T72" fmla="*/ 401 w 497"/>
              <a:gd name="T73" fmla="*/ 56 h 482"/>
              <a:gd name="T74" fmla="*/ 341 w 497"/>
              <a:gd name="T75" fmla="*/ 63 h 482"/>
              <a:gd name="T76" fmla="*/ 213 w 497"/>
              <a:gd name="T77" fmla="*/ 44 h 482"/>
              <a:gd name="T78" fmla="*/ 167 w 497"/>
              <a:gd name="T79" fmla="*/ 19 h 482"/>
              <a:gd name="T80" fmla="*/ 176 w 497"/>
              <a:gd name="T81" fmla="*/ 19 h 482"/>
              <a:gd name="T82" fmla="*/ 171 w 497"/>
              <a:gd name="T83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7" h="482">
                <a:moveTo>
                  <a:pt x="87" y="413"/>
                </a:moveTo>
                <a:cubicBezTo>
                  <a:pt x="84" y="413"/>
                  <a:pt x="81" y="415"/>
                  <a:pt x="79" y="417"/>
                </a:cubicBezTo>
                <a:cubicBezTo>
                  <a:pt x="76" y="422"/>
                  <a:pt x="77" y="428"/>
                  <a:pt x="81" y="431"/>
                </a:cubicBezTo>
                <a:cubicBezTo>
                  <a:pt x="83" y="432"/>
                  <a:pt x="85" y="433"/>
                  <a:pt x="87" y="433"/>
                </a:cubicBezTo>
                <a:cubicBezTo>
                  <a:pt x="90" y="433"/>
                  <a:pt x="93" y="432"/>
                  <a:pt x="95" y="429"/>
                </a:cubicBezTo>
                <a:cubicBezTo>
                  <a:pt x="96" y="428"/>
                  <a:pt x="96" y="427"/>
                  <a:pt x="97" y="426"/>
                </a:cubicBezTo>
                <a:cubicBezTo>
                  <a:pt x="101" y="427"/>
                  <a:pt x="106" y="427"/>
                  <a:pt x="111" y="427"/>
                </a:cubicBezTo>
                <a:cubicBezTo>
                  <a:pt x="126" y="427"/>
                  <a:pt x="141" y="424"/>
                  <a:pt x="156" y="419"/>
                </a:cubicBezTo>
                <a:cubicBezTo>
                  <a:pt x="155" y="418"/>
                  <a:pt x="154" y="417"/>
                  <a:pt x="152" y="417"/>
                </a:cubicBezTo>
                <a:cubicBezTo>
                  <a:pt x="139" y="421"/>
                  <a:pt x="125" y="423"/>
                  <a:pt x="111" y="423"/>
                </a:cubicBezTo>
                <a:cubicBezTo>
                  <a:pt x="106" y="423"/>
                  <a:pt x="102" y="423"/>
                  <a:pt x="97" y="423"/>
                </a:cubicBezTo>
                <a:cubicBezTo>
                  <a:pt x="97" y="420"/>
                  <a:pt x="95" y="417"/>
                  <a:pt x="93" y="415"/>
                </a:cubicBezTo>
                <a:cubicBezTo>
                  <a:pt x="91" y="414"/>
                  <a:pt x="89" y="413"/>
                  <a:pt x="87" y="413"/>
                </a:cubicBezTo>
                <a:moveTo>
                  <a:pt x="356" y="410"/>
                </a:moveTo>
                <a:cubicBezTo>
                  <a:pt x="355" y="411"/>
                  <a:pt x="354" y="411"/>
                  <a:pt x="352" y="412"/>
                </a:cubicBezTo>
                <a:cubicBezTo>
                  <a:pt x="349" y="431"/>
                  <a:pt x="341" y="448"/>
                  <a:pt x="330" y="463"/>
                </a:cubicBezTo>
                <a:cubicBezTo>
                  <a:pt x="329" y="462"/>
                  <a:pt x="327" y="462"/>
                  <a:pt x="326" y="462"/>
                </a:cubicBezTo>
                <a:cubicBezTo>
                  <a:pt x="324" y="462"/>
                  <a:pt x="323" y="462"/>
                  <a:pt x="321" y="463"/>
                </a:cubicBezTo>
                <a:cubicBezTo>
                  <a:pt x="316" y="465"/>
                  <a:pt x="314" y="471"/>
                  <a:pt x="317" y="476"/>
                </a:cubicBezTo>
                <a:cubicBezTo>
                  <a:pt x="318" y="480"/>
                  <a:pt x="322" y="482"/>
                  <a:pt x="326" y="482"/>
                </a:cubicBezTo>
                <a:cubicBezTo>
                  <a:pt x="327" y="482"/>
                  <a:pt x="328" y="481"/>
                  <a:pt x="330" y="481"/>
                </a:cubicBezTo>
                <a:cubicBezTo>
                  <a:pt x="335" y="478"/>
                  <a:pt x="337" y="473"/>
                  <a:pt x="335" y="468"/>
                </a:cubicBezTo>
                <a:cubicBezTo>
                  <a:pt x="334" y="467"/>
                  <a:pt x="334" y="466"/>
                  <a:pt x="333" y="465"/>
                </a:cubicBezTo>
                <a:cubicBezTo>
                  <a:pt x="345" y="449"/>
                  <a:pt x="353" y="430"/>
                  <a:pt x="356" y="410"/>
                </a:cubicBezTo>
                <a:moveTo>
                  <a:pt x="449" y="232"/>
                </a:moveTo>
                <a:cubicBezTo>
                  <a:pt x="449" y="234"/>
                  <a:pt x="449" y="235"/>
                  <a:pt x="449" y="237"/>
                </a:cubicBezTo>
                <a:cubicBezTo>
                  <a:pt x="463" y="249"/>
                  <a:pt x="474" y="264"/>
                  <a:pt x="482" y="281"/>
                </a:cubicBezTo>
                <a:cubicBezTo>
                  <a:pt x="479" y="283"/>
                  <a:pt x="477" y="286"/>
                  <a:pt x="477" y="289"/>
                </a:cubicBezTo>
                <a:cubicBezTo>
                  <a:pt x="477" y="294"/>
                  <a:pt x="481" y="299"/>
                  <a:pt x="486" y="300"/>
                </a:cubicBezTo>
                <a:cubicBezTo>
                  <a:pt x="486" y="300"/>
                  <a:pt x="487" y="300"/>
                  <a:pt x="487" y="300"/>
                </a:cubicBezTo>
                <a:cubicBezTo>
                  <a:pt x="492" y="300"/>
                  <a:pt x="496" y="296"/>
                  <a:pt x="497" y="290"/>
                </a:cubicBezTo>
                <a:cubicBezTo>
                  <a:pt x="497" y="285"/>
                  <a:pt x="493" y="280"/>
                  <a:pt x="488" y="280"/>
                </a:cubicBezTo>
                <a:cubicBezTo>
                  <a:pt x="488" y="280"/>
                  <a:pt x="487" y="280"/>
                  <a:pt x="487" y="280"/>
                </a:cubicBezTo>
                <a:cubicBezTo>
                  <a:pt x="486" y="280"/>
                  <a:pt x="486" y="280"/>
                  <a:pt x="485" y="280"/>
                </a:cubicBezTo>
                <a:cubicBezTo>
                  <a:pt x="477" y="261"/>
                  <a:pt x="464" y="245"/>
                  <a:pt x="449" y="232"/>
                </a:cubicBezTo>
                <a:moveTo>
                  <a:pt x="10" y="182"/>
                </a:moveTo>
                <a:cubicBezTo>
                  <a:pt x="5" y="182"/>
                  <a:pt x="1" y="186"/>
                  <a:pt x="0" y="191"/>
                </a:cubicBezTo>
                <a:cubicBezTo>
                  <a:pt x="0" y="197"/>
                  <a:pt x="4" y="202"/>
                  <a:pt x="9" y="202"/>
                </a:cubicBezTo>
                <a:cubicBezTo>
                  <a:pt x="9" y="202"/>
                  <a:pt x="10" y="202"/>
                  <a:pt x="10" y="202"/>
                </a:cubicBezTo>
                <a:cubicBezTo>
                  <a:pt x="11" y="202"/>
                  <a:pt x="11" y="202"/>
                  <a:pt x="12" y="202"/>
                </a:cubicBezTo>
                <a:cubicBezTo>
                  <a:pt x="21" y="221"/>
                  <a:pt x="33" y="237"/>
                  <a:pt x="48" y="250"/>
                </a:cubicBezTo>
                <a:cubicBezTo>
                  <a:pt x="48" y="248"/>
                  <a:pt x="48" y="247"/>
                  <a:pt x="48" y="245"/>
                </a:cubicBezTo>
                <a:cubicBezTo>
                  <a:pt x="34" y="233"/>
                  <a:pt x="23" y="218"/>
                  <a:pt x="15" y="201"/>
                </a:cubicBezTo>
                <a:cubicBezTo>
                  <a:pt x="18" y="199"/>
                  <a:pt x="20" y="196"/>
                  <a:pt x="20" y="193"/>
                </a:cubicBezTo>
                <a:cubicBezTo>
                  <a:pt x="20" y="188"/>
                  <a:pt x="16" y="183"/>
                  <a:pt x="11" y="182"/>
                </a:cubicBezTo>
                <a:cubicBezTo>
                  <a:pt x="11" y="182"/>
                  <a:pt x="10" y="182"/>
                  <a:pt x="10" y="182"/>
                </a:cubicBezTo>
                <a:moveTo>
                  <a:pt x="248" y="438"/>
                </a:moveTo>
                <a:cubicBezTo>
                  <a:pt x="209" y="438"/>
                  <a:pt x="170" y="426"/>
                  <a:pt x="136" y="403"/>
                </a:cubicBezTo>
                <a:cubicBezTo>
                  <a:pt x="47" y="341"/>
                  <a:pt x="25" y="218"/>
                  <a:pt x="87" y="128"/>
                </a:cubicBezTo>
                <a:cubicBezTo>
                  <a:pt x="125" y="73"/>
                  <a:pt x="186" y="44"/>
                  <a:pt x="249" y="44"/>
                </a:cubicBezTo>
                <a:cubicBezTo>
                  <a:pt x="288" y="44"/>
                  <a:pt x="327" y="55"/>
                  <a:pt x="361" y="79"/>
                </a:cubicBezTo>
                <a:cubicBezTo>
                  <a:pt x="450" y="141"/>
                  <a:pt x="472" y="264"/>
                  <a:pt x="410" y="353"/>
                </a:cubicBezTo>
                <a:cubicBezTo>
                  <a:pt x="372" y="408"/>
                  <a:pt x="311" y="438"/>
                  <a:pt x="248" y="438"/>
                </a:cubicBezTo>
                <a:moveTo>
                  <a:pt x="171" y="0"/>
                </a:moveTo>
                <a:cubicBezTo>
                  <a:pt x="170" y="0"/>
                  <a:pt x="169" y="0"/>
                  <a:pt x="167" y="1"/>
                </a:cubicBezTo>
                <a:cubicBezTo>
                  <a:pt x="162" y="3"/>
                  <a:pt x="160" y="9"/>
                  <a:pt x="163" y="14"/>
                </a:cubicBezTo>
                <a:cubicBezTo>
                  <a:pt x="163" y="15"/>
                  <a:pt x="164" y="16"/>
                  <a:pt x="164" y="17"/>
                </a:cubicBezTo>
                <a:cubicBezTo>
                  <a:pt x="152" y="33"/>
                  <a:pt x="144" y="52"/>
                  <a:pt x="141" y="72"/>
                </a:cubicBezTo>
                <a:cubicBezTo>
                  <a:pt x="119" y="86"/>
                  <a:pt x="99" y="104"/>
                  <a:pt x="84" y="126"/>
                </a:cubicBezTo>
                <a:cubicBezTo>
                  <a:pt x="21" y="217"/>
                  <a:pt x="43" y="342"/>
                  <a:pt x="134" y="405"/>
                </a:cubicBezTo>
                <a:cubicBezTo>
                  <a:pt x="169" y="430"/>
                  <a:pt x="209" y="441"/>
                  <a:pt x="248" y="441"/>
                </a:cubicBezTo>
                <a:cubicBezTo>
                  <a:pt x="312" y="441"/>
                  <a:pt x="374" y="411"/>
                  <a:pt x="413" y="355"/>
                </a:cubicBezTo>
                <a:cubicBezTo>
                  <a:pt x="476" y="265"/>
                  <a:pt x="454" y="139"/>
                  <a:pt x="363" y="76"/>
                </a:cubicBezTo>
                <a:cubicBezTo>
                  <a:pt x="357" y="72"/>
                  <a:pt x="351" y="69"/>
                  <a:pt x="345" y="65"/>
                </a:cubicBezTo>
                <a:cubicBezTo>
                  <a:pt x="345" y="65"/>
                  <a:pt x="345" y="65"/>
                  <a:pt x="345" y="65"/>
                </a:cubicBezTo>
                <a:cubicBezTo>
                  <a:pt x="358" y="61"/>
                  <a:pt x="372" y="58"/>
                  <a:pt x="387" y="58"/>
                </a:cubicBezTo>
                <a:cubicBezTo>
                  <a:pt x="391" y="58"/>
                  <a:pt x="396" y="59"/>
                  <a:pt x="400" y="59"/>
                </a:cubicBezTo>
                <a:cubicBezTo>
                  <a:pt x="400" y="62"/>
                  <a:pt x="402" y="65"/>
                  <a:pt x="404" y="67"/>
                </a:cubicBezTo>
                <a:cubicBezTo>
                  <a:pt x="406" y="68"/>
                  <a:pt x="408" y="69"/>
                  <a:pt x="410" y="69"/>
                </a:cubicBezTo>
                <a:cubicBezTo>
                  <a:pt x="413" y="69"/>
                  <a:pt x="416" y="67"/>
                  <a:pt x="418" y="64"/>
                </a:cubicBezTo>
                <a:cubicBezTo>
                  <a:pt x="421" y="60"/>
                  <a:pt x="420" y="54"/>
                  <a:pt x="416" y="51"/>
                </a:cubicBezTo>
                <a:cubicBezTo>
                  <a:pt x="414" y="49"/>
                  <a:pt x="412" y="49"/>
                  <a:pt x="410" y="49"/>
                </a:cubicBezTo>
                <a:cubicBezTo>
                  <a:pt x="407" y="49"/>
                  <a:pt x="404" y="50"/>
                  <a:pt x="402" y="53"/>
                </a:cubicBezTo>
                <a:cubicBezTo>
                  <a:pt x="401" y="54"/>
                  <a:pt x="401" y="55"/>
                  <a:pt x="401" y="56"/>
                </a:cubicBezTo>
                <a:cubicBezTo>
                  <a:pt x="396" y="55"/>
                  <a:pt x="391" y="55"/>
                  <a:pt x="387" y="55"/>
                </a:cubicBezTo>
                <a:cubicBezTo>
                  <a:pt x="371" y="55"/>
                  <a:pt x="356" y="58"/>
                  <a:pt x="341" y="63"/>
                </a:cubicBezTo>
                <a:cubicBezTo>
                  <a:pt x="312" y="48"/>
                  <a:pt x="281" y="40"/>
                  <a:pt x="249" y="40"/>
                </a:cubicBezTo>
                <a:cubicBezTo>
                  <a:pt x="237" y="40"/>
                  <a:pt x="225" y="42"/>
                  <a:pt x="213" y="44"/>
                </a:cubicBezTo>
                <a:cubicBezTo>
                  <a:pt x="189" y="48"/>
                  <a:pt x="165" y="57"/>
                  <a:pt x="145" y="69"/>
                </a:cubicBezTo>
                <a:cubicBezTo>
                  <a:pt x="148" y="51"/>
                  <a:pt x="156" y="34"/>
                  <a:pt x="167" y="19"/>
                </a:cubicBezTo>
                <a:cubicBezTo>
                  <a:pt x="168" y="20"/>
                  <a:pt x="170" y="20"/>
                  <a:pt x="172" y="20"/>
                </a:cubicBezTo>
                <a:cubicBezTo>
                  <a:pt x="173" y="20"/>
                  <a:pt x="174" y="20"/>
                  <a:pt x="176" y="19"/>
                </a:cubicBezTo>
                <a:cubicBezTo>
                  <a:pt x="181" y="17"/>
                  <a:pt x="183" y="11"/>
                  <a:pt x="180" y="6"/>
                </a:cubicBezTo>
                <a:cubicBezTo>
                  <a:pt x="179" y="2"/>
                  <a:pt x="175" y="0"/>
                  <a:pt x="171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D6B082F3-2E1F-4EE4-BBCC-CD5290F5C905}"/>
              </a:ext>
            </a:extLst>
          </p:cNvPr>
          <p:cNvGrpSpPr/>
          <p:nvPr/>
        </p:nvGrpSpPr>
        <p:grpSpPr>
          <a:xfrm>
            <a:off x="13950634" y="4231952"/>
            <a:ext cx="4701887" cy="4935682"/>
            <a:chOff x="9616282" y="4142581"/>
            <a:chExt cx="5172075" cy="542925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xmlns="" id="{7EE738C2-07B1-4666-A0DC-034BC938E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6032" y="4809331"/>
              <a:ext cx="2092325" cy="2432050"/>
            </a:xfrm>
            <a:custGeom>
              <a:avLst/>
              <a:gdLst>
                <a:gd name="T0" fmla="*/ 68 w 127"/>
                <a:gd name="T1" fmla="*/ 0 h 146"/>
                <a:gd name="T2" fmla="*/ 51 w 127"/>
                <a:gd name="T3" fmla="*/ 4 h 146"/>
                <a:gd name="T4" fmla="*/ 0 w 127"/>
                <a:gd name="T5" fmla="*/ 37 h 146"/>
                <a:gd name="T6" fmla="*/ 0 w 127"/>
                <a:gd name="T7" fmla="*/ 37 h 146"/>
                <a:gd name="T8" fmla="*/ 59 w 127"/>
                <a:gd name="T9" fmla="*/ 105 h 146"/>
                <a:gd name="T10" fmla="*/ 60 w 127"/>
                <a:gd name="T11" fmla="*/ 105 h 146"/>
                <a:gd name="T12" fmla="*/ 114 w 127"/>
                <a:gd name="T13" fmla="*/ 134 h 146"/>
                <a:gd name="T14" fmla="*/ 125 w 127"/>
                <a:gd name="T15" fmla="*/ 146 h 146"/>
                <a:gd name="T16" fmla="*/ 125 w 127"/>
                <a:gd name="T17" fmla="*/ 146 h 146"/>
                <a:gd name="T18" fmla="*/ 127 w 127"/>
                <a:gd name="T19" fmla="*/ 123 h 146"/>
                <a:gd name="T20" fmla="*/ 68 w 127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46">
                  <a:moveTo>
                    <a:pt x="68" y="0"/>
                  </a:moveTo>
                  <a:cubicBezTo>
                    <a:pt x="62" y="1"/>
                    <a:pt x="56" y="2"/>
                    <a:pt x="51" y="4"/>
                  </a:cubicBezTo>
                  <a:cubicBezTo>
                    <a:pt x="31" y="10"/>
                    <a:pt x="13" y="22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0" y="47"/>
                    <a:pt x="53" y="73"/>
                    <a:pt x="59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80" y="110"/>
                    <a:pt x="99" y="119"/>
                    <a:pt x="114" y="134"/>
                  </a:cubicBezTo>
                  <a:cubicBezTo>
                    <a:pt x="118" y="137"/>
                    <a:pt x="122" y="141"/>
                    <a:pt x="125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6" y="138"/>
                    <a:pt x="127" y="131"/>
                    <a:pt x="127" y="123"/>
                  </a:cubicBezTo>
                  <a:cubicBezTo>
                    <a:pt x="127" y="73"/>
                    <a:pt x="104" y="29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xmlns="" id="{8C55D726-FF39-46D8-B224-E8422AC90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7994" y="6558756"/>
              <a:ext cx="1597025" cy="2730500"/>
            </a:xfrm>
            <a:custGeom>
              <a:avLst/>
              <a:gdLst>
                <a:gd name="T0" fmla="*/ 97 w 97"/>
                <a:gd name="T1" fmla="*/ 41 h 164"/>
                <a:gd name="T2" fmla="*/ 86 w 97"/>
                <a:gd name="T3" fmla="*/ 29 h 164"/>
                <a:gd name="T4" fmla="*/ 32 w 97"/>
                <a:gd name="T5" fmla="*/ 0 h 164"/>
                <a:gd name="T6" fmla="*/ 32 w 97"/>
                <a:gd name="T7" fmla="*/ 0 h 164"/>
                <a:gd name="T8" fmla="*/ 2 w 97"/>
                <a:gd name="T9" fmla="*/ 87 h 164"/>
                <a:gd name="T10" fmla="*/ 2 w 97"/>
                <a:gd name="T11" fmla="*/ 87 h 164"/>
                <a:gd name="T12" fmla="*/ 5 w 97"/>
                <a:gd name="T13" fmla="*/ 148 h 164"/>
                <a:gd name="T14" fmla="*/ 0 w 97"/>
                <a:gd name="T15" fmla="*/ 164 h 164"/>
                <a:gd name="T16" fmla="*/ 0 w 97"/>
                <a:gd name="T17" fmla="*/ 164 h 164"/>
                <a:gd name="T18" fmla="*/ 20 w 97"/>
                <a:gd name="T19" fmla="*/ 154 h 164"/>
                <a:gd name="T20" fmla="*/ 97 w 97"/>
                <a:gd name="T21" fmla="*/ 4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4">
                  <a:moveTo>
                    <a:pt x="97" y="41"/>
                  </a:moveTo>
                  <a:cubicBezTo>
                    <a:pt x="94" y="36"/>
                    <a:pt x="90" y="32"/>
                    <a:pt x="86" y="29"/>
                  </a:cubicBezTo>
                  <a:cubicBezTo>
                    <a:pt x="71" y="14"/>
                    <a:pt x="52" y="5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32"/>
                    <a:pt x="27" y="65"/>
                    <a:pt x="2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8" y="106"/>
                    <a:pt x="9" y="128"/>
                    <a:pt x="5" y="148"/>
                  </a:cubicBezTo>
                  <a:cubicBezTo>
                    <a:pt x="4" y="153"/>
                    <a:pt x="2" y="159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7" y="161"/>
                    <a:pt x="14" y="158"/>
                    <a:pt x="20" y="154"/>
                  </a:cubicBezTo>
                  <a:cubicBezTo>
                    <a:pt x="64" y="129"/>
                    <a:pt x="91" y="87"/>
                    <a:pt x="97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xmlns="" id="{776E8A46-250F-4918-B034-4DEB06991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7832" y="8006556"/>
              <a:ext cx="2717800" cy="1565275"/>
            </a:xfrm>
            <a:custGeom>
              <a:avLst/>
              <a:gdLst>
                <a:gd name="T0" fmla="*/ 156 w 165"/>
                <a:gd name="T1" fmla="*/ 77 h 94"/>
                <a:gd name="T2" fmla="*/ 161 w 165"/>
                <a:gd name="T3" fmla="*/ 61 h 94"/>
                <a:gd name="T4" fmla="*/ 158 w 165"/>
                <a:gd name="T5" fmla="*/ 0 h 94"/>
                <a:gd name="T6" fmla="*/ 158 w 165"/>
                <a:gd name="T7" fmla="*/ 0 h 94"/>
                <a:gd name="T8" fmla="*/ 68 w 165"/>
                <a:gd name="T9" fmla="*/ 17 h 94"/>
                <a:gd name="T10" fmla="*/ 68 w 165"/>
                <a:gd name="T11" fmla="*/ 17 h 94"/>
                <a:gd name="T12" fmla="*/ 17 w 165"/>
                <a:gd name="T13" fmla="*/ 50 h 94"/>
                <a:gd name="T14" fmla="*/ 0 w 165"/>
                <a:gd name="T15" fmla="*/ 54 h 94"/>
                <a:gd name="T16" fmla="*/ 0 w 165"/>
                <a:gd name="T17" fmla="*/ 54 h 94"/>
                <a:gd name="T18" fmla="*/ 19 w 165"/>
                <a:gd name="T19" fmla="*/ 67 h 94"/>
                <a:gd name="T20" fmla="*/ 156 w 165"/>
                <a:gd name="T21" fmla="*/ 7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94">
                  <a:moveTo>
                    <a:pt x="156" y="77"/>
                  </a:moveTo>
                  <a:cubicBezTo>
                    <a:pt x="158" y="72"/>
                    <a:pt x="160" y="66"/>
                    <a:pt x="161" y="61"/>
                  </a:cubicBezTo>
                  <a:cubicBezTo>
                    <a:pt x="165" y="41"/>
                    <a:pt x="164" y="19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34" y="21"/>
                    <a:pt x="99" y="28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54" y="32"/>
                    <a:pt x="37" y="44"/>
                    <a:pt x="17" y="50"/>
                  </a:cubicBezTo>
                  <a:cubicBezTo>
                    <a:pt x="12" y="52"/>
                    <a:pt x="6" y="53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59"/>
                    <a:pt x="13" y="63"/>
                    <a:pt x="19" y="67"/>
                  </a:cubicBezTo>
                  <a:cubicBezTo>
                    <a:pt x="63" y="92"/>
                    <a:pt x="113" y="94"/>
                    <a:pt x="156" y="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xmlns="" id="{F8CEF187-E8DB-4007-920F-C366C7D4E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6282" y="6474619"/>
              <a:ext cx="2092325" cy="2432050"/>
            </a:xfrm>
            <a:custGeom>
              <a:avLst/>
              <a:gdLst>
                <a:gd name="T0" fmla="*/ 59 w 127"/>
                <a:gd name="T1" fmla="*/ 146 h 146"/>
                <a:gd name="T2" fmla="*/ 76 w 127"/>
                <a:gd name="T3" fmla="*/ 142 h 146"/>
                <a:gd name="T4" fmla="*/ 127 w 127"/>
                <a:gd name="T5" fmla="*/ 109 h 146"/>
                <a:gd name="T6" fmla="*/ 127 w 127"/>
                <a:gd name="T7" fmla="*/ 109 h 146"/>
                <a:gd name="T8" fmla="*/ 67 w 127"/>
                <a:gd name="T9" fmla="*/ 41 h 146"/>
                <a:gd name="T10" fmla="*/ 67 w 127"/>
                <a:gd name="T11" fmla="*/ 41 h 146"/>
                <a:gd name="T12" fmla="*/ 13 w 127"/>
                <a:gd name="T13" fmla="*/ 12 h 146"/>
                <a:gd name="T14" fmla="*/ 2 w 127"/>
                <a:gd name="T15" fmla="*/ 0 h 146"/>
                <a:gd name="T16" fmla="*/ 2 w 127"/>
                <a:gd name="T17" fmla="*/ 0 h 146"/>
                <a:gd name="T18" fmla="*/ 0 w 127"/>
                <a:gd name="T19" fmla="*/ 23 h 146"/>
                <a:gd name="T20" fmla="*/ 59 w 127"/>
                <a:gd name="T2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46">
                  <a:moveTo>
                    <a:pt x="59" y="146"/>
                  </a:moveTo>
                  <a:cubicBezTo>
                    <a:pt x="65" y="145"/>
                    <a:pt x="71" y="144"/>
                    <a:pt x="76" y="142"/>
                  </a:cubicBezTo>
                  <a:cubicBezTo>
                    <a:pt x="96" y="136"/>
                    <a:pt x="113" y="124"/>
                    <a:pt x="127" y="109"/>
                  </a:cubicBezTo>
                  <a:cubicBezTo>
                    <a:pt x="127" y="109"/>
                    <a:pt x="127" y="109"/>
                    <a:pt x="127" y="109"/>
                  </a:cubicBezTo>
                  <a:cubicBezTo>
                    <a:pt x="97" y="99"/>
                    <a:pt x="74" y="7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47" y="36"/>
                    <a:pt x="28" y="27"/>
                    <a:pt x="13" y="12"/>
                  </a:cubicBezTo>
                  <a:cubicBezTo>
                    <a:pt x="9" y="9"/>
                    <a:pt x="5" y="5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8"/>
                    <a:pt x="0" y="15"/>
                    <a:pt x="0" y="23"/>
                  </a:cubicBezTo>
                  <a:cubicBezTo>
                    <a:pt x="0" y="73"/>
                    <a:pt x="23" y="117"/>
                    <a:pt x="59" y="1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xmlns="" id="{7AACD173-9E9B-4491-B391-9CA6285C8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9619" y="4426744"/>
              <a:ext cx="1597025" cy="2730500"/>
            </a:xfrm>
            <a:custGeom>
              <a:avLst/>
              <a:gdLst>
                <a:gd name="T0" fmla="*/ 0 w 97"/>
                <a:gd name="T1" fmla="*/ 123 h 164"/>
                <a:gd name="T2" fmla="*/ 11 w 97"/>
                <a:gd name="T3" fmla="*/ 135 h 164"/>
                <a:gd name="T4" fmla="*/ 65 w 97"/>
                <a:gd name="T5" fmla="*/ 164 h 164"/>
                <a:gd name="T6" fmla="*/ 65 w 97"/>
                <a:gd name="T7" fmla="*/ 164 h 164"/>
                <a:gd name="T8" fmla="*/ 95 w 97"/>
                <a:gd name="T9" fmla="*/ 77 h 164"/>
                <a:gd name="T10" fmla="*/ 95 w 97"/>
                <a:gd name="T11" fmla="*/ 77 h 164"/>
                <a:gd name="T12" fmla="*/ 92 w 97"/>
                <a:gd name="T13" fmla="*/ 16 h 164"/>
                <a:gd name="T14" fmla="*/ 97 w 97"/>
                <a:gd name="T15" fmla="*/ 0 h 164"/>
                <a:gd name="T16" fmla="*/ 97 w 97"/>
                <a:gd name="T17" fmla="*/ 0 h 164"/>
                <a:gd name="T18" fmla="*/ 76 w 97"/>
                <a:gd name="T19" fmla="*/ 10 h 164"/>
                <a:gd name="T20" fmla="*/ 0 w 97"/>
                <a:gd name="T21" fmla="*/ 12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4">
                  <a:moveTo>
                    <a:pt x="0" y="123"/>
                  </a:moveTo>
                  <a:cubicBezTo>
                    <a:pt x="3" y="128"/>
                    <a:pt x="7" y="132"/>
                    <a:pt x="11" y="135"/>
                  </a:cubicBezTo>
                  <a:cubicBezTo>
                    <a:pt x="26" y="150"/>
                    <a:pt x="45" y="159"/>
                    <a:pt x="65" y="164"/>
                  </a:cubicBezTo>
                  <a:cubicBezTo>
                    <a:pt x="65" y="164"/>
                    <a:pt x="65" y="164"/>
                    <a:pt x="65" y="164"/>
                  </a:cubicBezTo>
                  <a:cubicBezTo>
                    <a:pt x="59" y="132"/>
                    <a:pt x="70" y="99"/>
                    <a:pt x="95" y="7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89" y="58"/>
                    <a:pt x="88" y="36"/>
                    <a:pt x="92" y="16"/>
                  </a:cubicBezTo>
                  <a:cubicBezTo>
                    <a:pt x="93" y="11"/>
                    <a:pt x="95" y="5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3"/>
                    <a:pt x="83" y="6"/>
                    <a:pt x="76" y="10"/>
                  </a:cubicBezTo>
                  <a:cubicBezTo>
                    <a:pt x="33" y="35"/>
                    <a:pt x="6" y="77"/>
                    <a:pt x="0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xmlns="" id="{D72CFFF4-22EF-4507-9E55-47DFF7704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007" y="4142581"/>
              <a:ext cx="2717800" cy="1566863"/>
            </a:xfrm>
            <a:custGeom>
              <a:avLst/>
              <a:gdLst>
                <a:gd name="T0" fmla="*/ 9 w 165"/>
                <a:gd name="T1" fmla="*/ 17 h 94"/>
                <a:gd name="T2" fmla="*/ 4 w 165"/>
                <a:gd name="T3" fmla="*/ 33 h 94"/>
                <a:gd name="T4" fmla="*/ 7 w 165"/>
                <a:gd name="T5" fmla="*/ 94 h 94"/>
                <a:gd name="T6" fmla="*/ 7 w 165"/>
                <a:gd name="T7" fmla="*/ 94 h 94"/>
                <a:gd name="T8" fmla="*/ 97 w 165"/>
                <a:gd name="T9" fmla="*/ 77 h 94"/>
                <a:gd name="T10" fmla="*/ 97 w 165"/>
                <a:gd name="T11" fmla="*/ 77 h 94"/>
                <a:gd name="T12" fmla="*/ 148 w 165"/>
                <a:gd name="T13" fmla="*/ 44 h 94"/>
                <a:gd name="T14" fmla="*/ 165 w 165"/>
                <a:gd name="T15" fmla="*/ 40 h 94"/>
                <a:gd name="T16" fmla="*/ 165 w 165"/>
                <a:gd name="T17" fmla="*/ 40 h 94"/>
                <a:gd name="T18" fmla="*/ 145 w 165"/>
                <a:gd name="T19" fmla="*/ 27 h 94"/>
                <a:gd name="T20" fmla="*/ 9 w 165"/>
                <a:gd name="T21" fmla="*/ 1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94">
                  <a:moveTo>
                    <a:pt x="9" y="17"/>
                  </a:moveTo>
                  <a:cubicBezTo>
                    <a:pt x="7" y="22"/>
                    <a:pt x="5" y="28"/>
                    <a:pt x="4" y="33"/>
                  </a:cubicBezTo>
                  <a:cubicBezTo>
                    <a:pt x="0" y="53"/>
                    <a:pt x="1" y="75"/>
                    <a:pt x="7" y="94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31" y="73"/>
                    <a:pt x="66" y="66"/>
                    <a:pt x="97" y="77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110" y="62"/>
                    <a:pt x="128" y="50"/>
                    <a:pt x="148" y="44"/>
                  </a:cubicBezTo>
                  <a:cubicBezTo>
                    <a:pt x="153" y="42"/>
                    <a:pt x="159" y="41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9" y="35"/>
                    <a:pt x="152" y="31"/>
                    <a:pt x="145" y="27"/>
                  </a:cubicBezTo>
                  <a:cubicBezTo>
                    <a:pt x="102" y="2"/>
                    <a:pt x="52" y="0"/>
                    <a:pt x="9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9BF5B9AF-7520-4E11-9222-D2B476860760}"/>
              </a:ext>
            </a:extLst>
          </p:cNvPr>
          <p:cNvGrpSpPr/>
          <p:nvPr/>
        </p:nvGrpSpPr>
        <p:grpSpPr>
          <a:xfrm>
            <a:off x="13680758" y="4322873"/>
            <a:ext cx="5241637" cy="4723535"/>
            <a:chOff x="9319419" y="4242594"/>
            <a:chExt cx="5765800" cy="5195888"/>
          </a:xfrm>
        </p:grpSpPr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xmlns="" id="{03E158A2-5DC6-4402-81D9-271168557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5632" y="4242594"/>
              <a:ext cx="247650" cy="184150"/>
            </a:xfrm>
            <a:custGeom>
              <a:avLst/>
              <a:gdLst>
                <a:gd name="T0" fmla="*/ 11 w 15"/>
                <a:gd name="T1" fmla="*/ 0 h 11"/>
                <a:gd name="T2" fmla="*/ 0 w 15"/>
                <a:gd name="T3" fmla="*/ 4 h 11"/>
                <a:gd name="T4" fmla="*/ 8 w 15"/>
                <a:gd name="T5" fmla="*/ 7 h 11"/>
                <a:gd name="T6" fmla="*/ 15 w 15"/>
                <a:gd name="T7" fmla="*/ 11 h 11"/>
                <a:gd name="T8" fmla="*/ 11 w 1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5"/>
                    <a:pt x="5" y="6"/>
                    <a:pt x="8" y="7"/>
                  </a:cubicBezTo>
                  <a:cubicBezTo>
                    <a:pt x="10" y="8"/>
                    <a:pt x="12" y="10"/>
                    <a:pt x="15" y="11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xmlns="" id="{6879669F-6B6D-4E15-BE3D-15716E89D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3457" y="6574631"/>
              <a:ext cx="131762" cy="266700"/>
            </a:xfrm>
            <a:custGeom>
              <a:avLst/>
              <a:gdLst>
                <a:gd name="T0" fmla="*/ 0 w 8"/>
                <a:gd name="T1" fmla="*/ 0 h 16"/>
                <a:gd name="T2" fmla="*/ 0 w 8"/>
                <a:gd name="T3" fmla="*/ 8 h 16"/>
                <a:gd name="T4" fmla="*/ 1 w 8"/>
                <a:gd name="T5" fmla="*/ 16 h 16"/>
                <a:gd name="T6" fmla="*/ 8 w 8"/>
                <a:gd name="T7" fmla="*/ 8 h 16"/>
                <a:gd name="T8" fmla="*/ 0 w 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0"/>
                  </a:moveTo>
                  <a:cubicBezTo>
                    <a:pt x="0" y="3"/>
                    <a:pt x="0" y="5"/>
                    <a:pt x="0" y="8"/>
                  </a:cubicBezTo>
                  <a:cubicBezTo>
                    <a:pt x="0" y="11"/>
                    <a:pt x="0" y="13"/>
                    <a:pt x="1" y="1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xmlns="" id="{9159285A-6F7D-4ACF-95B5-9E34BB5A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9157" y="9140031"/>
              <a:ext cx="230187" cy="182563"/>
            </a:xfrm>
            <a:custGeom>
              <a:avLst/>
              <a:gdLst>
                <a:gd name="T0" fmla="*/ 14 w 14"/>
                <a:gd name="T1" fmla="*/ 0 h 11"/>
                <a:gd name="T2" fmla="*/ 7 w 14"/>
                <a:gd name="T3" fmla="*/ 4 h 11"/>
                <a:gd name="T4" fmla="*/ 0 w 14"/>
                <a:gd name="T5" fmla="*/ 8 h 11"/>
                <a:gd name="T6" fmla="*/ 11 w 14"/>
                <a:gd name="T7" fmla="*/ 11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2" y="1"/>
                    <a:pt x="9" y="3"/>
                    <a:pt x="7" y="4"/>
                  </a:cubicBezTo>
                  <a:cubicBezTo>
                    <a:pt x="5" y="6"/>
                    <a:pt x="3" y="7"/>
                    <a:pt x="0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xmlns="" id="{0E9E3CDF-7A21-4780-B2BC-EAB7D5270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2144" y="9255919"/>
              <a:ext cx="230187" cy="182563"/>
            </a:xfrm>
            <a:custGeom>
              <a:avLst/>
              <a:gdLst>
                <a:gd name="T0" fmla="*/ 0 w 14"/>
                <a:gd name="T1" fmla="*/ 0 h 11"/>
                <a:gd name="T2" fmla="*/ 3 w 14"/>
                <a:gd name="T3" fmla="*/ 11 h 11"/>
                <a:gd name="T4" fmla="*/ 14 w 14"/>
                <a:gd name="T5" fmla="*/ 7 h 11"/>
                <a:gd name="T6" fmla="*/ 7 w 14"/>
                <a:gd name="T7" fmla="*/ 4 h 11"/>
                <a:gd name="T8" fmla="*/ 0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0" y="0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6"/>
                    <a:pt x="9" y="5"/>
                    <a:pt x="7" y="4"/>
                  </a:cubicBezTo>
                  <a:cubicBezTo>
                    <a:pt x="4" y="3"/>
                    <a:pt x="2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xmlns="" id="{F9344192-41C6-44AA-BEEE-97522DEE9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419" y="6807994"/>
              <a:ext cx="131762" cy="249238"/>
            </a:xfrm>
            <a:custGeom>
              <a:avLst/>
              <a:gdLst>
                <a:gd name="T0" fmla="*/ 8 w 8"/>
                <a:gd name="T1" fmla="*/ 0 h 15"/>
                <a:gd name="T2" fmla="*/ 0 w 8"/>
                <a:gd name="T3" fmla="*/ 8 h 15"/>
                <a:gd name="T4" fmla="*/ 8 w 8"/>
                <a:gd name="T5" fmla="*/ 15 h 15"/>
                <a:gd name="T6" fmla="*/ 8 w 8"/>
                <a:gd name="T7" fmla="*/ 7 h 15"/>
                <a:gd name="T8" fmla="*/ 8 w 8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5">
                  <a:moveTo>
                    <a:pt x="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3"/>
                    <a:pt x="8" y="10"/>
                    <a:pt x="8" y="7"/>
                  </a:cubicBezTo>
                  <a:cubicBezTo>
                    <a:pt x="8" y="5"/>
                    <a:pt x="8" y="2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xmlns="" id="{F37D3C9B-B3A8-4284-862F-494660F0C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7832" y="4409281"/>
              <a:ext cx="230187" cy="184150"/>
            </a:xfrm>
            <a:custGeom>
              <a:avLst/>
              <a:gdLst>
                <a:gd name="T0" fmla="*/ 3 w 14"/>
                <a:gd name="T1" fmla="*/ 0 h 11"/>
                <a:gd name="T2" fmla="*/ 0 w 14"/>
                <a:gd name="T3" fmla="*/ 11 h 11"/>
                <a:gd name="T4" fmla="*/ 7 w 14"/>
                <a:gd name="T5" fmla="*/ 7 h 11"/>
                <a:gd name="T6" fmla="*/ 14 w 14"/>
                <a:gd name="T7" fmla="*/ 2 h 11"/>
                <a:gd name="T8" fmla="*/ 3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3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5" y="8"/>
                    <a:pt x="7" y="7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87BA8898-3429-4F06-B9B9-FA0DA3814B8D}"/>
              </a:ext>
            </a:extLst>
          </p:cNvPr>
          <p:cNvSpPr/>
          <p:nvPr/>
        </p:nvSpPr>
        <p:spPr>
          <a:xfrm>
            <a:off x="14869652" y="5276528"/>
            <a:ext cx="2847974" cy="28479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57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A4441B0A-5CF6-4E07-99A9-33DA2DD495E4}"/>
              </a:ext>
            </a:extLst>
          </p:cNvPr>
          <p:cNvGrpSpPr/>
          <p:nvPr/>
        </p:nvGrpSpPr>
        <p:grpSpPr>
          <a:xfrm>
            <a:off x="14849801" y="5300628"/>
            <a:ext cx="2887676" cy="2799773"/>
            <a:chOff x="10605366" y="5318125"/>
            <a:chExt cx="3176443" cy="3079750"/>
          </a:xfrm>
        </p:grpSpPr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xmlns="" id="{DC157B36-6A2B-4A00-AB00-E64207DDE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8036" y="5351318"/>
              <a:ext cx="1538432" cy="1506682"/>
            </a:xfrm>
            <a:custGeom>
              <a:avLst/>
              <a:gdLst>
                <a:gd name="T0" fmla="*/ 94 w 94"/>
                <a:gd name="T1" fmla="*/ 50 h 91"/>
                <a:gd name="T2" fmla="*/ 94 w 94"/>
                <a:gd name="T3" fmla="*/ 50 h 91"/>
                <a:gd name="T4" fmla="*/ 94 w 94"/>
                <a:gd name="T5" fmla="*/ 50 h 91"/>
                <a:gd name="T6" fmla="*/ 94 w 94"/>
                <a:gd name="T7" fmla="*/ 50 h 91"/>
                <a:gd name="T8" fmla="*/ 18 w 94"/>
                <a:gd name="T9" fmla="*/ 0 h 91"/>
                <a:gd name="T10" fmla="*/ 12 w 94"/>
                <a:gd name="T11" fmla="*/ 91 h 91"/>
                <a:gd name="T12" fmla="*/ 94 w 94"/>
                <a:gd name="T13" fmla="*/ 50 h 91"/>
                <a:gd name="T14" fmla="*/ 18 w 94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1">
                  <a:moveTo>
                    <a:pt x="94" y="50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lose/>
                  <a:moveTo>
                    <a:pt x="18" y="0"/>
                  </a:moveTo>
                  <a:cubicBezTo>
                    <a:pt x="3" y="28"/>
                    <a:pt x="0" y="62"/>
                    <a:pt x="12" y="91"/>
                  </a:cubicBezTo>
                  <a:cubicBezTo>
                    <a:pt x="31" y="66"/>
                    <a:pt x="62" y="52"/>
                    <a:pt x="94" y="50"/>
                  </a:cubicBezTo>
                  <a:cubicBezTo>
                    <a:pt x="79" y="22"/>
                    <a:pt x="51" y="2"/>
                    <a:pt x="18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xmlns="" id="{98DB7546-923B-4D7F-A67F-6A8A03CEA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4309" y="6178261"/>
              <a:ext cx="1587500" cy="1508125"/>
            </a:xfrm>
            <a:custGeom>
              <a:avLst/>
              <a:gdLst>
                <a:gd name="T0" fmla="*/ 76 w 97"/>
                <a:gd name="T1" fmla="*/ 91 h 91"/>
                <a:gd name="T2" fmla="*/ 76 w 97"/>
                <a:gd name="T3" fmla="*/ 91 h 91"/>
                <a:gd name="T4" fmla="*/ 76 w 97"/>
                <a:gd name="T5" fmla="*/ 91 h 91"/>
                <a:gd name="T6" fmla="*/ 76 w 97"/>
                <a:gd name="T7" fmla="*/ 91 h 91"/>
                <a:gd name="T8" fmla="*/ 82 w 97"/>
                <a:gd name="T9" fmla="*/ 0 h 91"/>
                <a:gd name="T10" fmla="*/ 0 w 97"/>
                <a:gd name="T11" fmla="*/ 41 h 91"/>
                <a:gd name="T12" fmla="*/ 76 w 97"/>
                <a:gd name="T13" fmla="*/ 91 h 91"/>
                <a:gd name="T14" fmla="*/ 82 w 97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1">
                  <a:moveTo>
                    <a:pt x="76" y="91"/>
                  </a:moveTo>
                  <a:cubicBezTo>
                    <a:pt x="76" y="91"/>
                    <a:pt x="76" y="91"/>
                    <a:pt x="76" y="91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76" y="91"/>
                    <a:pt x="76" y="91"/>
                    <a:pt x="76" y="91"/>
                  </a:cubicBezTo>
                  <a:close/>
                  <a:moveTo>
                    <a:pt x="82" y="0"/>
                  </a:moveTo>
                  <a:cubicBezTo>
                    <a:pt x="50" y="2"/>
                    <a:pt x="19" y="16"/>
                    <a:pt x="0" y="41"/>
                  </a:cubicBezTo>
                  <a:cubicBezTo>
                    <a:pt x="31" y="45"/>
                    <a:pt x="59" y="64"/>
                    <a:pt x="76" y="91"/>
                  </a:cubicBezTo>
                  <a:cubicBezTo>
                    <a:pt x="94" y="65"/>
                    <a:pt x="97" y="30"/>
                    <a:pt x="8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xmlns="" id="{27D60BAC-7868-4E0F-AA56-D4813F638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96172" y="6858000"/>
              <a:ext cx="1342159" cy="1539875"/>
            </a:xfrm>
            <a:custGeom>
              <a:avLst/>
              <a:gdLst>
                <a:gd name="T0" fmla="*/ 0 w 82"/>
                <a:gd name="T1" fmla="*/ 91 h 93"/>
                <a:gd name="T2" fmla="*/ 0 w 82"/>
                <a:gd name="T3" fmla="*/ 91 h 93"/>
                <a:gd name="T4" fmla="*/ 0 w 82"/>
                <a:gd name="T5" fmla="*/ 91 h 93"/>
                <a:gd name="T6" fmla="*/ 0 w 82"/>
                <a:gd name="T7" fmla="*/ 91 h 93"/>
                <a:gd name="T8" fmla="*/ 82 w 82"/>
                <a:gd name="T9" fmla="*/ 50 h 93"/>
                <a:gd name="T10" fmla="*/ 6 w 82"/>
                <a:gd name="T11" fmla="*/ 0 h 93"/>
                <a:gd name="T12" fmla="*/ 0 w 82"/>
                <a:gd name="T13" fmla="*/ 91 h 93"/>
                <a:gd name="T14" fmla="*/ 82 w 82"/>
                <a:gd name="T15" fmla="*/ 5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93">
                  <a:moveTo>
                    <a:pt x="0" y="91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lose/>
                  <a:moveTo>
                    <a:pt x="82" y="50"/>
                  </a:moveTo>
                  <a:cubicBezTo>
                    <a:pt x="65" y="23"/>
                    <a:pt x="37" y="4"/>
                    <a:pt x="6" y="0"/>
                  </a:cubicBezTo>
                  <a:cubicBezTo>
                    <a:pt x="18" y="29"/>
                    <a:pt x="15" y="63"/>
                    <a:pt x="0" y="91"/>
                  </a:cubicBezTo>
                  <a:cubicBezTo>
                    <a:pt x="32" y="93"/>
                    <a:pt x="64" y="78"/>
                    <a:pt x="82" y="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xmlns="" id="{F4985FD0-F3EE-4A1C-A2CC-7D164352D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707" y="6858000"/>
              <a:ext cx="1539876" cy="1506682"/>
            </a:xfrm>
            <a:custGeom>
              <a:avLst/>
              <a:gdLst>
                <a:gd name="T0" fmla="*/ 0 w 94"/>
                <a:gd name="T1" fmla="*/ 41 h 91"/>
                <a:gd name="T2" fmla="*/ 0 w 94"/>
                <a:gd name="T3" fmla="*/ 41 h 91"/>
                <a:gd name="T4" fmla="*/ 0 w 94"/>
                <a:gd name="T5" fmla="*/ 41 h 91"/>
                <a:gd name="T6" fmla="*/ 76 w 94"/>
                <a:gd name="T7" fmla="*/ 91 h 91"/>
                <a:gd name="T8" fmla="*/ 82 w 94"/>
                <a:gd name="T9" fmla="*/ 0 h 91"/>
                <a:gd name="T10" fmla="*/ 0 w 94"/>
                <a:gd name="T11" fmla="*/ 41 h 91"/>
                <a:gd name="T12" fmla="*/ 76 w 94"/>
                <a:gd name="T13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91"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lose/>
                  <a:moveTo>
                    <a:pt x="76" y="91"/>
                  </a:moveTo>
                  <a:cubicBezTo>
                    <a:pt x="91" y="63"/>
                    <a:pt x="94" y="29"/>
                    <a:pt x="82" y="0"/>
                  </a:cubicBezTo>
                  <a:cubicBezTo>
                    <a:pt x="63" y="25"/>
                    <a:pt x="32" y="39"/>
                    <a:pt x="0" y="41"/>
                  </a:cubicBezTo>
                  <a:cubicBezTo>
                    <a:pt x="15" y="69"/>
                    <a:pt x="43" y="89"/>
                    <a:pt x="76" y="9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xmlns="" id="{29EE15BB-3BE8-4381-B14B-7F5DC9A0E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366" y="6029613"/>
              <a:ext cx="1588944" cy="1506682"/>
            </a:xfrm>
            <a:custGeom>
              <a:avLst/>
              <a:gdLst>
                <a:gd name="T0" fmla="*/ 21 w 97"/>
                <a:gd name="T1" fmla="*/ 0 h 91"/>
                <a:gd name="T2" fmla="*/ 21 w 97"/>
                <a:gd name="T3" fmla="*/ 0 h 91"/>
                <a:gd name="T4" fmla="*/ 21 w 97"/>
                <a:gd name="T5" fmla="*/ 0 h 91"/>
                <a:gd name="T6" fmla="*/ 21 w 97"/>
                <a:gd name="T7" fmla="*/ 0 h 91"/>
                <a:gd name="T8" fmla="*/ 15 w 97"/>
                <a:gd name="T9" fmla="*/ 91 h 91"/>
                <a:gd name="T10" fmla="*/ 97 w 97"/>
                <a:gd name="T11" fmla="*/ 50 h 91"/>
                <a:gd name="T12" fmla="*/ 21 w 97"/>
                <a:gd name="T13" fmla="*/ 0 h 91"/>
                <a:gd name="T14" fmla="*/ 15 w 97"/>
                <a:gd name="T1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1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5" y="91"/>
                  </a:moveTo>
                  <a:cubicBezTo>
                    <a:pt x="47" y="89"/>
                    <a:pt x="78" y="75"/>
                    <a:pt x="97" y="50"/>
                  </a:cubicBezTo>
                  <a:cubicBezTo>
                    <a:pt x="66" y="46"/>
                    <a:pt x="38" y="26"/>
                    <a:pt x="21" y="0"/>
                  </a:cubicBezTo>
                  <a:cubicBezTo>
                    <a:pt x="3" y="26"/>
                    <a:pt x="0" y="61"/>
                    <a:pt x="15" y="9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xmlns="" id="{949A097D-414A-488B-B380-DFC2A80C5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50286" y="5318125"/>
              <a:ext cx="1342159" cy="1539875"/>
            </a:xfrm>
            <a:custGeom>
              <a:avLst/>
              <a:gdLst>
                <a:gd name="T0" fmla="*/ 82 w 82"/>
                <a:gd name="T1" fmla="*/ 2 h 93"/>
                <a:gd name="T2" fmla="*/ 82 w 82"/>
                <a:gd name="T3" fmla="*/ 2 h 93"/>
                <a:gd name="T4" fmla="*/ 82 w 82"/>
                <a:gd name="T5" fmla="*/ 2 h 93"/>
                <a:gd name="T6" fmla="*/ 82 w 82"/>
                <a:gd name="T7" fmla="*/ 2 h 93"/>
                <a:gd name="T8" fmla="*/ 0 w 82"/>
                <a:gd name="T9" fmla="*/ 43 h 93"/>
                <a:gd name="T10" fmla="*/ 76 w 82"/>
                <a:gd name="T11" fmla="*/ 93 h 93"/>
                <a:gd name="T12" fmla="*/ 82 w 82"/>
                <a:gd name="T13" fmla="*/ 2 h 93"/>
                <a:gd name="T14" fmla="*/ 0 w 82"/>
                <a:gd name="T1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93">
                  <a:moveTo>
                    <a:pt x="82" y="2"/>
                  </a:moveTo>
                  <a:cubicBezTo>
                    <a:pt x="82" y="2"/>
                    <a:pt x="82" y="2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lose/>
                  <a:moveTo>
                    <a:pt x="0" y="43"/>
                  </a:moveTo>
                  <a:cubicBezTo>
                    <a:pt x="17" y="69"/>
                    <a:pt x="45" y="89"/>
                    <a:pt x="76" y="93"/>
                  </a:cubicBezTo>
                  <a:cubicBezTo>
                    <a:pt x="64" y="64"/>
                    <a:pt x="67" y="30"/>
                    <a:pt x="82" y="2"/>
                  </a:cubicBezTo>
                  <a:cubicBezTo>
                    <a:pt x="50" y="0"/>
                    <a:pt x="18" y="15"/>
                    <a:pt x="0" y="4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307B4AB4-5CAE-41CF-9BFC-96E11E262519}"/>
              </a:ext>
            </a:extLst>
          </p:cNvPr>
          <p:cNvGrpSpPr/>
          <p:nvPr/>
        </p:nvGrpSpPr>
        <p:grpSpPr>
          <a:xfrm>
            <a:off x="14491257" y="4654593"/>
            <a:ext cx="3650604" cy="4098127"/>
            <a:chOff x="14491257" y="4654593"/>
            <a:chExt cx="3650604" cy="409812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C1E28472-4B0E-4230-919D-634BEF52E604}"/>
                </a:ext>
              </a:extLst>
            </p:cNvPr>
            <p:cNvSpPr txBox="1"/>
            <p:nvPr/>
          </p:nvSpPr>
          <p:spPr>
            <a:xfrm>
              <a:off x="15741608" y="8383388"/>
              <a:ext cx="1138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New idea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9E87CCC4-5F6B-4AE3-AAEA-3D30179CA41B}"/>
                </a:ext>
              </a:extLst>
            </p:cNvPr>
            <p:cNvSpPr txBox="1"/>
            <p:nvPr/>
          </p:nvSpPr>
          <p:spPr>
            <a:xfrm rot="18000000">
              <a:off x="17440066" y="7404062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Solution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E30B14B2-6E9A-4DFD-99E9-EBE8CB0FA834}"/>
                </a:ext>
              </a:extLst>
            </p:cNvPr>
            <p:cNvSpPr txBox="1"/>
            <p:nvPr/>
          </p:nvSpPr>
          <p:spPr>
            <a:xfrm rot="3600000">
              <a:off x="17282088" y="5525982"/>
              <a:ext cx="1217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Education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A189D909-3362-443E-9FF8-BAB0574B4F95}"/>
                </a:ext>
              </a:extLst>
            </p:cNvPr>
            <p:cNvSpPr txBox="1"/>
            <p:nvPr/>
          </p:nvSpPr>
          <p:spPr>
            <a:xfrm rot="3600000">
              <a:off x="14298800" y="744987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Vision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D9273A96-5783-48A7-82F9-61EB02D7C028}"/>
                </a:ext>
              </a:extLst>
            </p:cNvPr>
            <p:cNvSpPr txBox="1"/>
            <p:nvPr/>
          </p:nvSpPr>
          <p:spPr>
            <a:xfrm rot="18238107">
              <a:off x="14164308" y="5506124"/>
              <a:ext cx="1023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Strategy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45668CAA-908E-4CEF-AF6E-15F9E08853F8}"/>
                </a:ext>
              </a:extLst>
            </p:cNvPr>
            <p:cNvSpPr txBox="1"/>
            <p:nvPr/>
          </p:nvSpPr>
          <p:spPr>
            <a:xfrm>
              <a:off x="15523222" y="4654593"/>
              <a:ext cx="1646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Brainstorming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DF3C7F4-5D30-4FE8-8CD7-AF63689744C0}"/>
              </a:ext>
            </a:extLst>
          </p:cNvPr>
          <p:cNvGrpSpPr/>
          <p:nvPr/>
        </p:nvGrpSpPr>
        <p:grpSpPr>
          <a:xfrm>
            <a:off x="15290408" y="5461715"/>
            <a:ext cx="1926427" cy="2242896"/>
            <a:chOff x="15290408" y="5461715"/>
            <a:chExt cx="1926427" cy="22428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5DD2AF9E-1919-4093-855D-51166F58B368}"/>
                </a:ext>
              </a:extLst>
            </p:cNvPr>
            <p:cNvSpPr/>
            <p:nvPr/>
          </p:nvSpPr>
          <p:spPr>
            <a:xfrm>
              <a:off x="15705682" y="5638686"/>
              <a:ext cx="18466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24EA584E-3B26-4722-AD37-412488433F9C}"/>
                </a:ext>
              </a:extLst>
            </p:cNvPr>
            <p:cNvSpPr/>
            <p:nvPr/>
          </p:nvSpPr>
          <p:spPr>
            <a:xfrm>
              <a:off x="16620404" y="5461715"/>
              <a:ext cx="18466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7B39D9D2-BEA4-45A3-BD19-55D63463AEF7}"/>
                </a:ext>
              </a:extLst>
            </p:cNvPr>
            <p:cNvSpPr/>
            <p:nvPr/>
          </p:nvSpPr>
          <p:spPr>
            <a:xfrm>
              <a:off x="17032169" y="6224800"/>
              <a:ext cx="18466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1DC7DF4-99A0-4465-9232-82B7277327C1}"/>
                </a:ext>
              </a:extLst>
            </p:cNvPr>
            <p:cNvSpPr/>
            <p:nvPr/>
          </p:nvSpPr>
          <p:spPr>
            <a:xfrm>
              <a:off x="16703699" y="6996725"/>
              <a:ext cx="18466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F4FA0CD0-2696-4701-B4D1-A994BFBF2AF5}"/>
                </a:ext>
              </a:extLst>
            </p:cNvPr>
            <p:cNvSpPr/>
            <p:nvPr/>
          </p:nvSpPr>
          <p:spPr>
            <a:xfrm>
              <a:off x="15877999" y="7119465"/>
              <a:ext cx="18466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08A16AD0-1D46-4D90-A315-9C7824D3DAAA}"/>
                </a:ext>
              </a:extLst>
            </p:cNvPr>
            <p:cNvSpPr/>
            <p:nvPr/>
          </p:nvSpPr>
          <p:spPr>
            <a:xfrm>
              <a:off x="15290408" y="6456862"/>
              <a:ext cx="18466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AE0B9565-AE36-4626-8947-19ABE497247D}"/>
              </a:ext>
            </a:extLst>
          </p:cNvPr>
          <p:cNvSpPr txBox="1"/>
          <p:nvPr/>
        </p:nvSpPr>
        <p:spPr>
          <a:xfrm>
            <a:off x="19280623" y="3042228"/>
            <a:ext cx="3472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Delivery</a:t>
            </a:r>
          </a:p>
          <a:p>
            <a:r>
              <a:rPr lang="en-US" sz="2000" dirty="0"/>
              <a:t>Specify how each feature will be delivered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C3E0B261-1C27-42D9-ADB4-D320264891F2}"/>
              </a:ext>
            </a:extLst>
          </p:cNvPr>
          <p:cNvSpPr txBox="1"/>
          <p:nvPr/>
        </p:nvSpPr>
        <p:spPr>
          <a:xfrm>
            <a:off x="20192330" y="6661487"/>
            <a:ext cx="347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Timeline</a:t>
            </a:r>
          </a:p>
          <a:p>
            <a:r>
              <a:rPr lang="en-US" sz="2000" dirty="0"/>
              <a:t>Specify when each feature will be delivered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F02D638-3ECC-4375-8B51-76C0183C0B79}"/>
              </a:ext>
            </a:extLst>
          </p:cNvPr>
          <p:cNvSpPr txBox="1"/>
          <p:nvPr/>
        </p:nvSpPr>
        <p:spPr>
          <a:xfrm>
            <a:off x="13814123" y="816545"/>
            <a:ext cx="3732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Value</a:t>
            </a:r>
          </a:p>
          <a:p>
            <a:r>
              <a:rPr lang="en-US" sz="2000" dirty="0"/>
              <a:t>Tie each feature to the value it will provide to users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007FC5A2-7E47-48E5-9747-8397E4569BBD}"/>
              </a:ext>
            </a:extLst>
          </p:cNvPr>
          <p:cNvSpPr txBox="1"/>
          <p:nvPr/>
        </p:nvSpPr>
        <p:spPr>
          <a:xfrm>
            <a:off x="15686636" y="10775797"/>
            <a:ext cx="3451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Users</a:t>
            </a:r>
          </a:p>
          <a:p>
            <a:r>
              <a:rPr lang="en-US" sz="2000" dirty="0"/>
              <a:t>Incorporate user stories in the features roadmap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7C6C45C8-E1C9-43EA-AFDD-051A3DBE342F}"/>
              </a:ext>
            </a:extLst>
          </p:cNvPr>
          <p:cNvSpPr txBox="1"/>
          <p:nvPr/>
        </p:nvSpPr>
        <p:spPr>
          <a:xfrm>
            <a:off x="8275237" y="4960283"/>
            <a:ext cx="39229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Improvement</a:t>
            </a:r>
          </a:p>
          <a:p>
            <a:pPr algn="r"/>
            <a:r>
              <a:rPr lang="en-US" sz="2000" dirty="0"/>
              <a:t>Tie each feature to the ways it will improve the user experience and solve users’ problems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64129D70-D867-4485-A67C-E89C255C8D0A}"/>
              </a:ext>
            </a:extLst>
          </p:cNvPr>
          <p:cNvSpPr txBox="1"/>
          <p:nvPr/>
        </p:nvSpPr>
        <p:spPr>
          <a:xfrm>
            <a:off x="9586452" y="8657911"/>
            <a:ext cx="355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Strategy</a:t>
            </a:r>
          </a:p>
          <a:p>
            <a:pPr algn="r"/>
            <a:r>
              <a:rPr lang="en-US" sz="2000" dirty="0"/>
              <a:t>Tie the features to the overall product strategy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E7BE427-3AB2-4291-AC92-57ED871D8E72}"/>
              </a:ext>
            </a:extLst>
          </p:cNvPr>
          <p:cNvSpPr/>
          <p:nvPr/>
        </p:nvSpPr>
        <p:spPr>
          <a:xfrm>
            <a:off x="1128129" y="2173894"/>
            <a:ext cx="6218052" cy="9368213"/>
          </a:xfrm>
          <a:prstGeom prst="rect">
            <a:avLst/>
          </a:prstGeom>
          <a:solidFill>
            <a:schemeClr val="tx1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FA2BFE20-4F06-4039-855D-0AEDF1660445}"/>
              </a:ext>
            </a:extLst>
          </p:cNvPr>
          <p:cNvSpPr txBox="1"/>
          <p:nvPr/>
        </p:nvSpPr>
        <p:spPr>
          <a:xfrm>
            <a:off x="2159297" y="6230539"/>
            <a:ext cx="4444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Focus on the features that will deliver value to users.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xmlns="" id="{94BE5967-8483-4DD4-83A7-EBBD309E0857}"/>
              </a:ext>
            </a:extLst>
          </p:cNvPr>
          <p:cNvSpPr txBox="1">
            <a:spLocks/>
          </p:cNvSpPr>
          <p:nvPr/>
        </p:nvSpPr>
        <p:spPr>
          <a:xfrm>
            <a:off x="2159297" y="2961146"/>
            <a:ext cx="4128783" cy="27337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Features roadmap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Strategic importance</a:t>
            </a:r>
          </a:p>
          <a:p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89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" grpId="0" animBg="1"/>
      <p:bldP spid="26" grpId="0" animBg="1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6606D023-8E30-4DDD-832D-6ECAE9E1536A}"/>
              </a:ext>
            </a:extLst>
          </p:cNvPr>
          <p:cNvSpPr/>
          <p:nvPr/>
        </p:nvSpPr>
        <p:spPr>
          <a:xfrm>
            <a:off x="0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218D959-232E-4915-AB11-26A46096C44D}"/>
              </a:ext>
            </a:extLst>
          </p:cNvPr>
          <p:cNvSpPr/>
          <p:nvPr/>
        </p:nvSpPr>
        <p:spPr>
          <a:xfrm>
            <a:off x="8136994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01F22AF7-7761-468C-854F-C1F04338B3ED}"/>
              </a:ext>
            </a:extLst>
          </p:cNvPr>
          <p:cNvSpPr/>
          <p:nvPr/>
        </p:nvSpPr>
        <p:spPr>
          <a:xfrm>
            <a:off x="20342486" y="6870851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4D078D6-2A78-4490-93AF-6D911ED2B056}"/>
              </a:ext>
            </a:extLst>
          </p:cNvPr>
          <p:cNvSpPr txBox="1"/>
          <p:nvPr/>
        </p:nvSpPr>
        <p:spPr>
          <a:xfrm>
            <a:off x="8210083" y="2351412"/>
            <a:ext cx="378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Engineering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A280C454-946E-49D1-BA75-D1B748052AD1}"/>
              </a:ext>
            </a:extLst>
          </p:cNvPr>
          <p:cNvSpPr/>
          <p:nvPr/>
        </p:nvSpPr>
        <p:spPr>
          <a:xfrm>
            <a:off x="9435050" y="547312"/>
            <a:ext cx="1338773" cy="1338773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600" dirty="0"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D5AE6A66-8EB9-4242-8982-C9E96FAB42EE}"/>
              </a:ext>
            </a:extLst>
          </p:cNvPr>
          <p:cNvSpPr/>
          <p:nvPr/>
        </p:nvSpPr>
        <p:spPr>
          <a:xfrm>
            <a:off x="16273988" y="3435425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F695701-101D-47AA-970B-F53E83FEF33E}"/>
              </a:ext>
            </a:extLst>
          </p:cNvPr>
          <p:cNvSpPr txBox="1"/>
          <p:nvPr/>
        </p:nvSpPr>
        <p:spPr>
          <a:xfrm>
            <a:off x="16401979" y="3964276"/>
            <a:ext cx="3788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Be Specific</a:t>
            </a:r>
          </a:p>
          <a:p>
            <a:pPr algn="ctr"/>
            <a:endParaRPr lang="en-US" sz="2800" dirty="0">
              <a:solidFill>
                <a:srgbClr val="FFFFFF"/>
              </a:solidFill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Focus on features, release dates, and milestones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ACEA76F-C594-466E-BE83-744EE0E2B56C}"/>
              </a:ext>
            </a:extLst>
          </p:cNvPr>
          <p:cNvSpPr/>
          <p:nvPr/>
        </p:nvSpPr>
        <p:spPr>
          <a:xfrm>
            <a:off x="8136994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F89F6DD-B912-4E29-930C-457B679E3CFB}"/>
              </a:ext>
            </a:extLst>
          </p:cNvPr>
          <p:cNvSpPr txBox="1"/>
          <p:nvPr/>
        </p:nvSpPr>
        <p:spPr>
          <a:xfrm>
            <a:off x="8724900" y="7486650"/>
            <a:ext cx="2647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Engineers need as much specificity as possible, particularly about new features and release dates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E19A5814-3FBE-482A-93DF-8B021E2D699F}"/>
              </a:ext>
            </a:extLst>
          </p:cNvPr>
          <p:cNvSpPr/>
          <p:nvPr/>
        </p:nvSpPr>
        <p:spPr>
          <a:xfrm>
            <a:off x="21628506" y="7486650"/>
            <a:ext cx="1472650" cy="14726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68300" sx="117000" sy="11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7200" dirty="0">
              <a:latin typeface="dt-line-industry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AB030FA-B494-4E16-ABF6-D06A48923755}"/>
              </a:ext>
            </a:extLst>
          </p:cNvPr>
          <p:cNvSpPr txBox="1"/>
          <p:nvPr/>
        </p:nvSpPr>
        <p:spPr>
          <a:xfrm>
            <a:off x="20470478" y="9275875"/>
            <a:ext cx="378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Granular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9997AFE5-0726-40A7-A0CA-EC6412EF66D6}"/>
              </a:ext>
            </a:extLst>
          </p:cNvPr>
          <p:cNvSpPr txBox="1"/>
          <p:nvPr/>
        </p:nvSpPr>
        <p:spPr>
          <a:xfrm>
            <a:off x="127991" y="5603220"/>
            <a:ext cx="378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Transparent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D2DCA527-CC84-4F19-A74B-D0893877B640}"/>
              </a:ext>
            </a:extLst>
          </p:cNvPr>
          <p:cNvSpPr/>
          <p:nvPr/>
        </p:nvSpPr>
        <p:spPr>
          <a:xfrm>
            <a:off x="1352958" y="3976626"/>
            <a:ext cx="1338773" cy="1338773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600" dirty="0">
              <a:latin typeface="dt-line-technology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BD68D993-93A5-4A52-858C-FA89E4484FCC}"/>
              </a:ext>
            </a:extLst>
          </p:cNvPr>
          <p:cNvSpPr/>
          <p:nvPr/>
        </p:nvSpPr>
        <p:spPr>
          <a:xfrm>
            <a:off x="16273988" y="10306277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176C95A-6481-4886-83BE-5EDE0FDAABFB}"/>
              </a:ext>
            </a:extLst>
          </p:cNvPr>
          <p:cNvSpPr txBox="1"/>
          <p:nvPr/>
        </p:nvSpPr>
        <p:spPr>
          <a:xfrm>
            <a:off x="16974714" y="10611499"/>
            <a:ext cx="3139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</a:rPr>
              <a:t>The engineering-oriented roadmap must still include product goals and themes, so that everyone understands the overall vision for the product . 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FD4E8A0-86C0-43A8-A8D2-34BCEA5027F9}"/>
              </a:ext>
            </a:extLst>
          </p:cNvPr>
          <p:cNvSpPr/>
          <p:nvPr/>
        </p:nvSpPr>
        <p:spPr>
          <a:xfrm>
            <a:off x="4068497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E120A300-8D10-4E14-802A-035158740AB9}"/>
              </a:ext>
            </a:extLst>
          </p:cNvPr>
          <p:cNvSpPr txBox="1"/>
          <p:nvPr/>
        </p:nvSpPr>
        <p:spPr>
          <a:xfrm>
            <a:off x="4413514" y="10706749"/>
            <a:ext cx="25853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Succinct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Likely to have a shorter time-frame than the executives’ roadmap</a:t>
            </a:r>
          </a:p>
        </p:txBody>
      </p:sp>
      <p:pic>
        <p:nvPicPr>
          <p:cNvPr id="13" name="Picture Placeholder 12" descr="samuel-zeller-103111-unsplash.jpg"/>
          <p:cNvPicPr>
            <a:picLocks noGrp="1" noChangeAspect="1"/>
          </p:cNvPicPr>
          <p:nvPr>
            <p:ph type="pic" sz="quarter" idx="6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5" r="10455"/>
          <a:stretch>
            <a:fillRect/>
          </a:stretch>
        </p:blipFill>
        <p:spPr/>
      </p:pic>
      <p:pic>
        <p:nvPicPr>
          <p:cNvPr id="18" name="Picture Placeholder 17" descr="grant-ritchie-778666-unsplash.jpg"/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14" name="Picture Placeholder 13" descr="samuel-zeller-103111-unsplash.jpg"/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5" r="10455"/>
          <a:stretch>
            <a:fillRect/>
          </a:stretch>
        </p:blipFill>
        <p:spPr/>
      </p:pic>
      <p:pic>
        <p:nvPicPr>
          <p:cNvPr id="11" name="Picture Placeholder 10" descr="grant-ritchie-778666-unsplash.jpg"/>
          <p:cNvPicPr>
            <a:picLocks noGrp="1" noChangeAspect="1"/>
          </p:cNvPicPr>
          <p:nvPr>
            <p:ph type="pic" sz="quarter" idx="5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20" name="Picture Placeholder 19" descr="mitchell-griest-622897-unsplash.jpg"/>
          <p:cNvPicPr>
            <a:picLocks noGrp="1" noChangeAspect="1"/>
          </p:cNvPicPr>
          <p:nvPr>
            <p:ph type="pic" sz="quarter" idx="5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16" name="Picture Placeholder 15" descr="grant-ritchie-778666-unsplash.jpg"/>
          <p:cNvPicPr>
            <a:picLocks noGrp="1" noChangeAspect="1"/>
          </p:cNvPicPr>
          <p:nvPr>
            <p:ph type="pic" sz="quarter" idx="5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19" name="Picture Placeholder 18" descr="mitchell-griest-622897-unsplash.jpg"/>
          <p:cNvPicPr>
            <a:picLocks noGrp="1" noChangeAspect="1"/>
          </p:cNvPicPr>
          <p:nvPr>
            <p:ph type="pic" sz="quarter" idx="5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10" name="Picture Placeholder 9" descr="grant-ritchie-778666-unsplash.jpg"/>
          <p:cNvPicPr>
            <a:picLocks noGrp="1" noChangeAspect="1"/>
          </p:cNvPicPr>
          <p:nvPr>
            <p:ph type="pic" sz="quarter" idx="5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9" name="Picture Placeholder 8" descr="grant-ritchie-778666-unsplash.jpg"/>
          <p:cNvPicPr>
            <a:picLocks noGrp="1" noChangeAspect="1"/>
          </p:cNvPicPr>
          <p:nvPr>
            <p:ph type="pic" sz="quarter" idx="4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6" name="Picture Placeholder 5" descr="mitchell-griest-622897-unsplash.jpg"/>
          <p:cNvPicPr>
            <a:picLocks noGrp="1" noChangeAspect="1"/>
          </p:cNvPicPr>
          <p:nvPr>
            <p:ph type="pic" sz="quarter" idx="4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12" name="Picture Placeholder 11" descr="samuel-zeller-103111-unsplash.jpg"/>
          <p:cNvPicPr>
            <a:picLocks noGrp="1" noChangeAspect="1"/>
          </p:cNvPicPr>
          <p:nvPr>
            <p:ph type="pic" sz="quarter" idx="4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5" r="10455"/>
          <a:stretch>
            <a:fillRect/>
          </a:stretch>
        </p:blipFill>
        <p:spPr/>
      </p:pic>
      <p:pic>
        <p:nvPicPr>
          <p:cNvPr id="4" name="Picture Placeholder 3" descr="mitchell-griest-622897-unsplash.jpg"/>
          <p:cNvPicPr>
            <a:picLocks noGrp="1" noChangeAspect="1"/>
          </p:cNvPicPr>
          <p:nvPr>
            <p:ph type="pic" sz="quarter" idx="4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8" name="Picture Placeholder 7" descr="grant-ritchie-778666-unsplash.jpg"/>
          <p:cNvPicPr>
            <a:picLocks noGrp="1" noChangeAspect="1"/>
          </p:cNvPicPr>
          <p:nvPr>
            <p:ph type="pic" sz="quarter" idx="4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3" name="Picture Placeholder 2" descr="mitchell-griest-622897-unsplash.jpg"/>
          <p:cNvPicPr>
            <a:picLocks noGrp="1" noChangeAspect="1"/>
          </p:cNvPicPr>
          <p:nvPr>
            <p:ph type="pic" sz="quarter" idx="4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7" name="Picture Placeholder 6" descr="grant-ritchie-778666-unsplash.jpg"/>
          <p:cNvPicPr>
            <a:picLocks noGrp="1" noChangeAspect="1"/>
          </p:cNvPicPr>
          <p:nvPr>
            <p:ph type="pic" sz="quarter" idx="4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2" name="Picture Placeholder 1" descr="mitchell-griest-622897-unsplash.jpg"/>
          <p:cNvPicPr>
            <a:picLocks noGrp="1" noChangeAspect="1"/>
          </p:cNvPicPr>
          <p:nvPr>
            <p:ph type="pic" sz="quarter" idx="3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23" name="Picture Placeholder 22" descr="mitchell-griest-622897-unsplash.jpg"/>
          <p:cNvPicPr>
            <a:picLocks noGrp="1" noChangeAspect="1"/>
          </p:cNvPicPr>
          <p:nvPr>
            <p:ph type="pic" sz="quarter" idx="6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044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44" grpId="0"/>
      <p:bldP spid="45" grpId="0" animBg="1"/>
      <p:bldP spid="31" grpId="0" animBg="1"/>
      <p:bldP spid="46" grpId="0"/>
      <p:bldP spid="29" grpId="0" animBg="1"/>
      <p:bldP spid="17" grpId="0"/>
      <p:bldP spid="51" grpId="0" animBg="1"/>
      <p:bldP spid="53" grpId="0"/>
      <p:bldP spid="55" grpId="0"/>
      <p:bldP spid="57" grpId="0" animBg="1"/>
      <p:bldP spid="33" grpId="0" animBg="1"/>
      <p:bldP spid="59" grpId="0"/>
      <p:bldP spid="32" grpId="0" animBg="1"/>
      <p:bldP spid="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475835AB-49F6-410C-9771-95AA1A5D8CFE}"/>
              </a:ext>
            </a:extLst>
          </p:cNvPr>
          <p:cNvSpPr>
            <a:spLocks/>
          </p:cNvSpPr>
          <p:nvPr/>
        </p:nvSpPr>
        <p:spPr bwMode="auto">
          <a:xfrm>
            <a:off x="1381843" y="4598476"/>
            <a:ext cx="12299950" cy="7104063"/>
          </a:xfrm>
          <a:custGeom>
            <a:avLst/>
            <a:gdLst>
              <a:gd name="T0" fmla="*/ 3664 w 4456"/>
              <a:gd name="T1" fmla="*/ 2115 h 2572"/>
              <a:gd name="T2" fmla="*/ 793 w 4456"/>
              <a:gd name="T3" fmla="*/ 2115 h 2572"/>
              <a:gd name="T4" fmla="*/ 793 w 4456"/>
              <a:gd name="T5" fmla="*/ 458 h 2572"/>
              <a:gd name="T6" fmla="*/ 3664 w 4456"/>
              <a:gd name="T7" fmla="*/ 458 h 2572"/>
              <a:gd name="T8" fmla="*/ 3664 w 4456"/>
              <a:gd name="T9" fmla="*/ 2115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6" h="2572">
                <a:moveTo>
                  <a:pt x="3664" y="2115"/>
                </a:moveTo>
                <a:cubicBezTo>
                  <a:pt x="2871" y="2572"/>
                  <a:pt x="1586" y="2572"/>
                  <a:pt x="793" y="2115"/>
                </a:cubicBezTo>
                <a:cubicBezTo>
                  <a:pt x="0" y="1657"/>
                  <a:pt x="0" y="915"/>
                  <a:pt x="793" y="458"/>
                </a:cubicBezTo>
                <a:cubicBezTo>
                  <a:pt x="1586" y="0"/>
                  <a:pt x="2871" y="0"/>
                  <a:pt x="3664" y="458"/>
                </a:cubicBezTo>
                <a:cubicBezTo>
                  <a:pt x="4456" y="915"/>
                  <a:pt x="4456" y="1657"/>
                  <a:pt x="3664" y="2115"/>
                </a:cubicBezTo>
              </a:path>
            </a:pathLst>
          </a:custGeom>
          <a:solidFill>
            <a:srgbClr val="0250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6">
            <a:extLst>
              <a:ext uri="{FF2B5EF4-FFF2-40B4-BE49-F238E27FC236}">
                <a16:creationId xmlns:a16="http://schemas.microsoft.com/office/drawing/2014/main" xmlns="" id="{1A05BA33-7B9D-4140-A77C-6938746C7EEB}"/>
              </a:ext>
            </a:extLst>
          </p:cNvPr>
          <p:cNvSpPr>
            <a:spLocks/>
          </p:cNvSpPr>
          <p:nvPr/>
        </p:nvSpPr>
        <p:spPr bwMode="auto">
          <a:xfrm>
            <a:off x="1207218" y="4092063"/>
            <a:ext cx="12652375" cy="7310438"/>
          </a:xfrm>
          <a:custGeom>
            <a:avLst/>
            <a:gdLst>
              <a:gd name="T0" fmla="*/ 3768 w 4583"/>
              <a:gd name="T1" fmla="*/ 2175 h 2646"/>
              <a:gd name="T2" fmla="*/ 815 w 4583"/>
              <a:gd name="T3" fmla="*/ 2175 h 2646"/>
              <a:gd name="T4" fmla="*/ 815 w 4583"/>
              <a:gd name="T5" fmla="*/ 471 h 2646"/>
              <a:gd name="T6" fmla="*/ 3767 w 4583"/>
              <a:gd name="T7" fmla="*/ 471 h 2646"/>
              <a:gd name="T8" fmla="*/ 3768 w 4583"/>
              <a:gd name="T9" fmla="*/ 2175 h 2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3" h="2646">
                <a:moveTo>
                  <a:pt x="3768" y="2175"/>
                </a:moveTo>
                <a:cubicBezTo>
                  <a:pt x="2952" y="2646"/>
                  <a:pt x="1630" y="2646"/>
                  <a:pt x="815" y="2175"/>
                </a:cubicBezTo>
                <a:cubicBezTo>
                  <a:pt x="0" y="1705"/>
                  <a:pt x="0" y="942"/>
                  <a:pt x="815" y="471"/>
                </a:cubicBezTo>
                <a:cubicBezTo>
                  <a:pt x="1630" y="0"/>
                  <a:pt x="2952" y="0"/>
                  <a:pt x="3767" y="471"/>
                </a:cubicBezTo>
                <a:cubicBezTo>
                  <a:pt x="4583" y="942"/>
                  <a:pt x="4583" y="1705"/>
                  <a:pt x="3768" y="2175"/>
                </a:cubicBezTo>
              </a:path>
            </a:pathLst>
          </a:custGeom>
          <a:solidFill>
            <a:srgbClr val="457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7">
            <a:extLst>
              <a:ext uri="{FF2B5EF4-FFF2-40B4-BE49-F238E27FC236}">
                <a16:creationId xmlns:a16="http://schemas.microsoft.com/office/drawing/2014/main" xmlns="" id="{D5BD68CC-4BE3-4DFD-BC46-1783413509B9}"/>
              </a:ext>
            </a:extLst>
          </p:cNvPr>
          <p:cNvSpPr>
            <a:spLocks/>
          </p:cNvSpPr>
          <p:nvPr/>
        </p:nvSpPr>
        <p:spPr bwMode="auto">
          <a:xfrm>
            <a:off x="3340818" y="5327138"/>
            <a:ext cx="8383588" cy="4841875"/>
          </a:xfrm>
          <a:custGeom>
            <a:avLst/>
            <a:gdLst>
              <a:gd name="T0" fmla="*/ 2496 w 3037"/>
              <a:gd name="T1" fmla="*/ 1441 h 1753"/>
              <a:gd name="T2" fmla="*/ 540 w 3037"/>
              <a:gd name="T3" fmla="*/ 1441 h 1753"/>
              <a:gd name="T4" fmla="*/ 540 w 3037"/>
              <a:gd name="T5" fmla="*/ 311 h 1753"/>
              <a:gd name="T6" fmla="*/ 2496 w 3037"/>
              <a:gd name="T7" fmla="*/ 311 h 1753"/>
              <a:gd name="T8" fmla="*/ 2496 w 3037"/>
              <a:gd name="T9" fmla="*/ 1441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7" h="1753">
                <a:moveTo>
                  <a:pt x="2496" y="1441"/>
                </a:moveTo>
                <a:cubicBezTo>
                  <a:pt x="1956" y="1753"/>
                  <a:pt x="1080" y="1753"/>
                  <a:pt x="540" y="1441"/>
                </a:cubicBezTo>
                <a:cubicBezTo>
                  <a:pt x="0" y="1129"/>
                  <a:pt x="0" y="623"/>
                  <a:pt x="540" y="311"/>
                </a:cubicBezTo>
                <a:cubicBezTo>
                  <a:pt x="1080" y="0"/>
                  <a:pt x="1956" y="0"/>
                  <a:pt x="2496" y="311"/>
                </a:cubicBezTo>
                <a:cubicBezTo>
                  <a:pt x="3037" y="623"/>
                  <a:pt x="3037" y="1129"/>
                  <a:pt x="2496" y="1441"/>
                </a:cubicBezTo>
              </a:path>
            </a:pathLst>
          </a:custGeom>
          <a:solidFill>
            <a:srgbClr val="79B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xmlns="" id="{52BECC91-3123-43E7-A198-DFBBF2E3FA1E}"/>
              </a:ext>
            </a:extLst>
          </p:cNvPr>
          <p:cNvGrpSpPr/>
          <p:nvPr/>
        </p:nvGrpSpPr>
        <p:grpSpPr>
          <a:xfrm>
            <a:off x="9171705" y="5139813"/>
            <a:ext cx="2095500" cy="1239838"/>
            <a:chOff x="14127163" y="5257800"/>
            <a:chExt cx="2095500" cy="1239838"/>
          </a:xfrm>
        </p:grpSpPr>
        <p:sp>
          <p:nvSpPr>
            <p:cNvPr id="196" name="Freeform 96">
              <a:extLst>
                <a:ext uri="{FF2B5EF4-FFF2-40B4-BE49-F238E27FC236}">
                  <a16:creationId xmlns:a16="http://schemas.microsoft.com/office/drawing/2014/main" xmlns="" id="{F0170E0E-4678-44D4-B060-046770B59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7163" y="5284788"/>
              <a:ext cx="2095500" cy="1212850"/>
            </a:xfrm>
            <a:custGeom>
              <a:avLst/>
              <a:gdLst>
                <a:gd name="T0" fmla="*/ 748 w 759"/>
                <a:gd name="T1" fmla="*/ 253 h 439"/>
                <a:gd name="T2" fmla="*/ 437 w 759"/>
                <a:gd name="T3" fmla="*/ 432 h 439"/>
                <a:gd name="T4" fmla="*/ 395 w 759"/>
                <a:gd name="T5" fmla="*/ 430 h 439"/>
                <a:gd name="T6" fmla="*/ 14 w 759"/>
                <a:gd name="T7" fmla="*/ 211 h 439"/>
                <a:gd name="T8" fmla="*/ 11 w 759"/>
                <a:gd name="T9" fmla="*/ 186 h 439"/>
                <a:gd name="T10" fmla="*/ 321 w 759"/>
                <a:gd name="T11" fmla="*/ 6 h 439"/>
                <a:gd name="T12" fmla="*/ 364 w 759"/>
                <a:gd name="T13" fmla="*/ 8 h 439"/>
                <a:gd name="T14" fmla="*/ 745 w 759"/>
                <a:gd name="T15" fmla="*/ 228 h 439"/>
                <a:gd name="T16" fmla="*/ 748 w 759"/>
                <a:gd name="T17" fmla="*/ 25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439">
                  <a:moveTo>
                    <a:pt x="748" y="253"/>
                  </a:moveTo>
                  <a:cubicBezTo>
                    <a:pt x="437" y="432"/>
                    <a:pt x="437" y="432"/>
                    <a:pt x="437" y="432"/>
                  </a:cubicBezTo>
                  <a:cubicBezTo>
                    <a:pt x="426" y="439"/>
                    <a:pt x="407" y="438"/>
                    <a:pt x="395" y="430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" y="203"/>
                    <a:pt x="0" y="192"/>
                    <a:pt x="11" y="186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32" y="0"/>
                    <a:pt x="352" y="1"/>
                    <a:pt x="364" y="8"/>
                  </a:cubicBezTo>
                  <a:cubicBezTo>
                    <a:pt x="745" y="228"/>
                    <a:pt x="745" y="228"/>
                    <a:pt x="745" y="228"/>
                  </a:cubicBezTo>
                  <a:cubicBezTo>
                    <a:pt x="758" y="235"/>
                    <a:pt x="759" y="246"/>
                    <a:pt x="748" y="25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7">
              <a:extLst>
                <a:ext uri="{FF2B5EF4-FFF2-40B4-BE49-F238E27FC236}">
                  <a16:creationId xmlns:a16="http://schemas.microsoft.com/office/drawing/2014/main" xmlns="" id="{DE5CB63D-36BB-4DD9-86BF-82F2C7FC7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7163" y="5257800"/>
              <a:ext cx="2095500" cy="1209675"/>
            </a:xfrm>
            <a:custGeom>
              <a:avLst/>
              <a:gdLst>
                <a:gd name="T0" fmla="*/ 748 w 759"/>
                <a:gd name="T1" fmla="*/ 253 h 438"/>
                <a:gd name="T2" fmla="*/ 437 w 759"/>
                <a:gd name="T3" fmla="*/ 432 h 438"/>
                <a:gd name="T4" fmla="*/ 395 w 759"/>
                <a:gd name="T5" fmla="*/ 430 h 438"/>
                <a:gd name="T6" fmla="*/ 14 w 759"/>
                <a:gd name="T7" fmla="*/ 210 h 438"/>
                <a:gd name="T8" fmla="*/ 11 w 759"/>
                <a:gd name="T9" fmla="*/ 186 h 438"/>
                <a:gd name="T10" fmla="*/ 321 w 759"/>
                <a:gd name="T11" fmla="*/ 6 h 438"/>
                <a:gd name="T12" fmla="*/ 364 w 759"/>
                <a:gd name="T13" fmla="*/ 8 h 438"/>
                <a:gd name="T14" fmla="*/ 745 w 759"/>
                <a:gd name="T15" fmla="*/ 228 h 438"/>
                <a:gd name="T16" fmla="*/ 748 w 759"/>
                <a:gd name="T17" fmla="*/ 25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438">
                  <a:moveTo>
                    <a:pt x="748" y="253"/>
                  </a:moveTo>
                  <a:cubicBezTo>
                    <a:pt x="437" y="432"/>
                    <a:pt x="437" y="432"/>
                    <a:pt x="437" y="432"/>
                  </a:cubicBezTo>
                  <a:cubicBezTo>
                    <a:pt x="426" y="438"/>
                    <a:pt x="407" y="438"/>
                    <a:pt x="395" y="430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1" y="203"/>
                    <a:pt x="0" y="192"/>
                    <a:pt x="11" y="186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32" y="0"/>
                    <a:pt x="352" y="1"/>
                    <a:pt x="364" y="8"/>
                  </a:cubicBezTo>
                  <a:cubicBezTo>
                    <a:pt x="745" y="228"/>
                    <a:pt x="745" y="228"/>
                    <a:pt x="745" y="228"/>
                  </a:cubicBezTo>
                  <a:cubicBezTo>
                    <a:pt x="758" y="235"/>
                    <a:pt x="759" y="246"/>
                    <a:pt x="748" y="253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8">
              <a:extLst>
                <a:ext uri="{FF2B5EF4-FFF2-40B4-BE49-F238E27FC236}">
                  <a16:creationId xmlns:a16="http://schemas.microsoft.com/office/drawing/2014/main" xmlns="" id="{D6204480-F347-47E4-8C73-B804494C3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8451" y="5345113"/>
              <a:ext cx="960438" cy="552450"/>
            </a:xfrm>
            <a:custGeom>
              <a:avLst/>
              <a:gdLst>
                <a:gd name="T0" fmla="*/ 343 w 348"/>
                <a:gd name="T1" fmla="*/ 36 h 200"/>
                <a:gd name="T2" fmla="*/ 63 w 348"/>
                <a:gd name="T3" fmla="*/ 198 h 200"/>
                <a:gd name="T4" fmla="*/ 45 w 348"/>
                <a:gd name="T5" fmla="*/ 197 h 200"/>
                <a:gd name="T6" fmla="*/ 6 w 348"/>
                <a:gd name="T7" fmla="*/ 174 h 200"/>
                <a:gd name="T8" fmla="*/ 5 w 348"/>
                <a:gd name="T9" fmla="*/ 164 h 200"/>
                <a:gd name="T10" fmla="*/ 285 w 348"/>
                <a:gd name="T11" fmla="*/ 2 h 200"/>
                <a:gd name="T12" fmla="*/ 303 w 348"/>
                <a:gd name="T13" fmla="*/ 3 h 200"/>
                <a:gd name="T14" fmla="*/ 342 w 348"/>
                <a:gd name="T15" fmla="*/ 26 h 200"/>
                <a:gd name="T16" fmla="*/ 343 w 348"/>
                <a:gd name="T17" fmla="*/ 3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00">
                  <a:moveTo>
                    <a:pt x="343" y="36"/>
                  </a:moveTo>
                  <a:cubicBezTo>
                    <a:pt x="63" y="198"/>
                    <a:pt x="63" y="198"/>
                    <a:pt x="63" y="198"/>
                  </a:cubicBezTo>
                  <a:cubicBezTo>
                    <a:pt x="58" y="200"/>
                    <a:pt x="50" y="200"/>
                    <a:pt x="45" y="197"/>
                  </a:cubicBezTo>
                  <a:cubicBezTo>
                    <a:pt x="6" y="174"/>
                    <a:pt x="6" y="174"/>
                    <a:pt x="6" y="174"/>
                  </a:cubicBezTo>
                  <a:cubicBezTo>
                    <a:pt x="0" y="171"/>
                    <a:pt x="0" y="167"/>
                    <a:pt x="5" y="164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9" y="0"/>
                    <a:pt x="297" y="0"/>
                    <a:pt x="303" y="3"/>
                  </a:cubicBezTo>
                  <a:cubicBezTo>
                    <a:pt x="342" y="26"/>
                    <a:pt x="342" y="26"/>
                    <a:pt x="342" y="26"/>
                  </a:cubicBezTo>
                  <a:cubicBezTo>
                    <a:pt x="347" y="29"/>
                    <a:pt x="348" y="33"/>
                    <a:pt x="343" y="3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9">
              <a:extLst>
                <a:ext uri="{FF2B5EF4-FFF2-40B4-BE49-F238E27FC236}">
                  <a16:creationId xmlns:a16="http://schemas.microsoft.com/office/drawing/2014/main" xmlns="" id="{A724DFA4-3B94-45FA-887D-FD5E02134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4838" y="5881688"/>
              <a:ext cx="287338" cy="165100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5 h 60"/>
                <a:gd name="T10" fmla="*/ 61 w 104"/>
                <a:gd name="T11" fmla="*/ 2 h 60"/>
                <a:gd name="T12" fmla="*/ 76 w 104"/>
                <a:gd name="T13" fmla="*/ 2 h 60"/>
                <a:gd name="T14" fmla="*/ 100 w 104"/>
                <a:gd name="T15" fmla="*/ 16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4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00">
              <a:extLst>
                <a:ext uri="{FF2B5EF4-FFF2-40B4-BE49-F238E27FC236}">
                  <a16:creationId xmlns:a16="http://schemas.microsoft.com/office/drawing/2014/main" xmlns="" id="{308C36CD-8E8B-4B8D-8E87-CE6AC34AD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1213" y="5759450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01">
              <a:extLst>
                <a:ext uri="{FF2B5EF4-FFF2-40B4-BE49-F238E27FC236}">
                  <a16:creationId xmlns:a16="http://schemas.microsoft.com/office/drawing/2014/main" xmlns="" id="{6A7980B1-265E-4450-8AF2-1958568CD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9176" y="5641975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2">
              <a:extLst>
                <a:ext uri="{FF2B5EF4-FFF2-40B4-BE49-F238E27FC236}">
                  <a16:creationId xmlns:a16="http://schemas.microsoft.com/office/drawing/2014/main" xmlns="" id="{A4596E85-1550-43A9-8D08-7622CDCB0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5551" y="5522913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03">
              <a:extLst>
                <a:ext uri="{FF2B5EF4-FFF2-40B4-BE49-F238E27FC236}">
                  <a16:creationId xmlns:a16="http://schemas.microsoft.com/office/drawing/2014/main" xmlns="" id="{FD4719A1-619E-4CC8-A3E8-646391A6E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5949950"/>
              <a:ext cx="290513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4">
              <a:extLst>
                <a:ext uri="{FF2B5EF4-FFF2-40B4-BE49-F238E27FC236}">
                  <a16:creationId xmlns:a16="http://schemas.microsoft.com/office/drawing/2014/main" xmlns="" id="{7B853BB4-F8CC-44B8-BC2F-61A29A1A0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0276" y="582930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5">
              <a:extLst>
                <a:ext uri="{FF2B5EF4-FFF2-40B4-BE49-F238E27FC236}">
                  <a16:creationId xmlns:a16="http://schemas.microsoft.com/office/drawing/2014/main" xmlns="" id="{6FB3E4C7-F13F-4ADD-9A3F-E5CFF9A04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6651" y="5710238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06">
              <a:extLst>
                <a:ext uri="{FF2B5EF4-FFF2-40B4-BE49-F238E27FC236}">
                  <a16:creationId xmlns:a16="http://schemas.microsoft.com/office/drawing/2014/main" xmlns="" id="{6A7147E6-22C2-4231-8535-76FBC98A7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4613" y="5591175"/>
              <a:ext cx="288925" cy="166688"/>
            </a:xfrm>
            <a:custGeom>
              <a:avLst/>
              <a:gdLst>
                <a:gd name="T0" fmla="*/ 102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4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2"/>
                    <a:pt x="102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7">
              <a:extLst>
                <a:ext uri="{FF2B5EF4-FFF2-40B4-BE49-F238E27FC236}">
                  <a16:creationId xmlns:a16="http://schemas.microsoft.com/office/drawing/2014/main" xmlns="" id="{49A5ACAD-7925-4462-B950-D8E7002CC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6" y="6019800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08">
              <a:extLst>
                <a:ext uri="{FF2B5EF4-FFF2-40B4-BE49-F238E27FC236}">
                  <a16:creationId xmlns:a16="http://schemas.microsoft.com/office/drawing/2014/main" xmlns="" id="{2654E817-B67A-494A-93D3-571569E08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897563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2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09">
              <a:extLst>
                <a:ext uri="{FF2B5EF4-FFF2-40B4-BE49-F238E27FC236}">
                  <a16:creationId xmlns:a16="http://schemas.microsoft.com/office/drawing/2014/main" xmlns="" id="{F74F5DD3-020C-4790-8247-01415FE26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8888" y="5780088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10">
              <a:extLst>
                <a:ext uri="{FF2B5EF4-FFF2-40B4-BE49-F238E27FC236}">
                  <a16:creationId xmlns:a16="http://schemas.microsoft.com/office/drawing/2014/main" xmlns="" id="{15013F39-2C36-43F9-9133-152762B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5263" y="5661025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4 w 105"/>
                <a:gd name="T7" fmla="*/ 43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11">
              <a:extLst>
                <a:ext uri="{FF2B5EF4-FFF2-40B4-BE49-F238E27FC236}">
                  <a16:creationId xmlns:a16="http://schemas.microsoft.com/office/drawing/2014/main" xmlns="" id="{7A3023F5-B5C3-4D45-A71F-EFBEFBF89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3613" y="6088063"/>
              <a:ext cx="288925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12">
              <a:extLst>
                <a:ext uri="{FF2B5EF4-FFF2-40B4-BE49-F238E27FC236}">
                  <a16:creationId xmlns:a16="http://schemas.microsoft.com/office/drawing/2014/main" xmlns="" id="{3779E748-88D7-4F61-999C-3304F8697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9988" y="5967413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13">
              <a:extLst>
                <a:ext uri="{FF2B5EF4-FFF2-40B4-BE49-F238E27FC236}">
                  <a16:creationId xmlns:a16="http://schemas.microsoft.com/office/drawing/2014/main" xmlns="" id="{808C8D45-3426-493A-A4A4-30F82A97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7951" y="584835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14">
              <a:extLst>
                <a:ext uri="{FF2B5EF4-FFF2-40B4-BE49-F238E27FC236}">
                  <a16:creationId xmlns:a16="http://schemas.microsoft.com/office/drawing/2014/main" xmlns="" id="{1D45E09F-233B-4780-A37D-7FEBBC536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4326" y="5729288"/>
              <a:ext cx="290513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5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15">
              <a:extLst>
                <a:ext uri="{FF2B5EF4-FFF2-40B4-BE49-F238E27FC236}">
                  <a16:creationId xmlns:a16="http://schemas.microsoft.com/office/drawing/2014/main" xmlns="" id="{299A2050-FA78-4DE8-8AC1-4EED15BFB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2676" y="6157913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16">
              <a:extLst>
                <a:ext uri="{FF2B5EF4-FFF2-40B4-BE49-F238E27FC236}">
                  <a16:creationId xmlns:a16="http://schemas.microsoft.com/office/drawing/2014/main" xmlns="" id="{694F1BDD-27E3-4967-8627-24045ACA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9051" y="6035675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20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17">
              <a:extLst>
                <a:ext uri="{FF2B5EF4-FFF2-40B4-BE49-F238E27FC236}">
                  <a16:creationId xmlns:a16="http://schemas.microsoft.com/office/drawing/2014/main" xmlns="" id="{4F85DBCC-DB21-46DF-AD9E-F054E7E0C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5426" y="5918200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4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8">
              <a:extLst>
                <a:ext uri="{FF2B5EF4-FFF2-40B4-BE49-F238E27FC236}">
                  <a16:creationId xmlns:a16="http://schemas.microsoft.com/office/drawing/2014/main" xmlns="" id="{6C863DC4-01AB-4166-A019-9D42D7F72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326" y="6226175"/>
              <a:ext cx="287338" cy="166688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6 h 60"/>
                <a:gd name="T10" fmla="*/ 61 w 104"/>
                <a:gd name="T11" fmla="*/ 2 h 60"/>
                <a:gd name="T12" fmla="*/ 76 w 104"/>
                <a:gd name="T13" fmla="*/ 3 h 60"/>
                <a:gd name="T14" fmla="*/ 100 w 104"/>
                <a:gd name="T15" fmla="*/ 17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19">
              <a:extLst>
                <a:ext uri="{FF2B5EF4-FFF2-40B4-BE49-F238E27FC236}">
                  <a16:creationId xmlns:a16="http://schemas.microsoft.com/office/drawing/2014/main" xmlns="" id="{C42F463D-7939-4DC6-916F-E33012F2B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1" y="6108700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4 w 105"/>
                <a:gd name="T7" fmla="*/ 43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20">
              <a:extLst>
                <a:ext uri="{FF2B5EF4-FFF2-40B4-BE49-F238E27FC236}">
                  <a16:creationId xmlns:a16="http://schemas.microsoft.com/office/drawing/2014/main" xmlns="" id="{A463D4E4-4086-441A-ABB9-12BD380F1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7663" y="5986463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21">
              <a:extLst>
                <a:ext uri="{FF2B5EF4-FFF2-40B4-BE49-F238E27FC236}">
                  <a16:creationId xmlns:a16="http://schemas.microsoft.com/office/drawing/2014/main" xmlns="" id="{0AC4434F-4EF5-4557-BFEA-71E03856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6563" y="5799138"/>
              <a:ext cx="407988" cy="234950"/>
            </a:xfrm>
            <a:custGeom>
              <a:avLst/>
              <a:gdLst>
                <a:gd name="T0" fmla="*/ 144 w 148"/>
                <a:gd name="T1" fmla="*/ 50 h 85"/>
                <a:gd name="T2" fmla="*/ 86 w 148"/>
                <a:gd name="T3" fmla="*/ 83 h 85"/>
                <a:gd name="T4" fmla="*/ 72 w 148"/>
                <a:gd name="T5" fmla="*/ 82 h 85"/>
                <a:gd name="T6" fmla="*/ 5 w 148"/>
                <a:gd name="T7" fmla="*/ 44 h 85"/>
                <a:gd name="T8" fmla="*/ 3 w 148"/>
                <a:gd name="T9" fmla="*/ 35 h 85"/>
                <a:gd name="T10" fmla="*/ 61 w 148"/>
                <a:gd name="T11" fmla="*/ 2 h 85"/>
                <a:gd name="T12" fmla="*/ 76 w 148"/>
                <a:gd name="T13" fmla="*/ 3 h 85"/>
                <a:gd name="T14" fmla="*/ 143 w 148"/>
                <a:gd name="T15" fmla="*/ 41 h 85"/>
                <a:gd name="T16" fmla="*/ 144 w 148"/>
                <a:gd name="T1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85">
                  <a:moveTo>
                    <a:pt x="144" y="50"/>
                  </a:moveTo>
                  <a:cubicBezTo>
                    <a:pt x="86" y="83"/>
                    <a:pt x="86" y="83"/>
                    <a:pt x="86" y="83"/>
                  </a:cubicBezTo>
                  <a:cubicBezTo>
                    <a:pt x="83" y="85"/>
                    <a:pt x="76" y="85"/>
                    <a:pt x="72" y="8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7" y="44"/>
                    <a:pt x="148" y="48"/>
                    <a:pt x="144" y="5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22">
              <a:extLst>
                <a:ext uri="{FF2B5EF4-FFF2-40B4-BE49-F238E27FC236}">
                  <a16:creationId xmlns:a16="http://schemas.microsoft.com/office/drawing/2014/main" xmlns="" id="{10B3F007-7F6E-40A9-B8AC-B1D7D0092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8451" y="5337175"/>
              <a:ext cx="960438" cy="555625"/>
            </a:xfrm>
            <a:custGeom>
              <a:avLst/>
              <a:gdLst>
                <a:gd name="T0" fmla="*/ 343 w 348"/>
                <a:gd name="T1" fmla="*/ 37 h 201"/>
                <a:gd name="T2" fmla="*/ 63 w 348"/>
                <a:gd name="T3" fmla="*/ 198 h 201"/>
                <a:gd name="T4" fmla="*/ 45 w 348"/>
                <a:gd name="T5" fmla="*/ 198 h 201"/>
                <a:gd name="T6" fmla="*/ 6 w 348"/>
                <a:gd name="T7" fmla="*/ 175 h 201"/>
                <a:gd name="T8" fmla="*/ 5 w 348"/>
                <a:gd name="T9" fmla="*/ 165 h 201"/>
                <a:gd name="T10" fmla="*/ 285 w 348"/>
                <a:gd name="T11" fmla="*/ 3 h 201"/>
                <a:gd name="T12" fmla="*/ 303 w 348"/>
                <a:gd name="T13" fmla="*/ 4 h 201"/>
                <a:gd name="T14" fmla="*/ 342 w 348"/>
                <a:gd name="T15" fmla="*/ 26 h 201"/>
                <a:gd name="T16" fmla="*/ 343 w 348"/>
                <a:gd name="T17" fmla="*/ 3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01">
                  <a:moveTo>
                    <a:pt x="343" y="37"/>
                  </a:moveTo>
                  <a:cubicBezTo>
                    <a:pt x="63" y="198"/>
                    <a:pt x="63" y="198"/>
                    <a:pt x="63" y="198"/>
                  </a:cubicBezTo>
                  <a:cubicBezTo>
                    <a:pt x="58" y="201"/>
                    <a:pt x="50" y="201"/>
                    <a:pt x="45" y="198"/>
                  </a:cubicBezTo>
                  <a:cubicBezTo>
                    <a:pt x="6" y="175"/>
                    <a:pt x="6" y="175"/>
                    <a:pt x="6" y="175"/>
                  </a:cubicBezTo>
                  <a:cubicBezTo>
                    <a:pt x="0" y="172"/>
                    <a:pt x="0" y="167"/>
                    <a:pt x="5" y="165"/>
                  </a:cubicBezTo>
                  <a:cubicBezTo>
                    <a:pt x="285" y="3"/>
                    <a:pt x="285" y="3"/>
                    <a:pt x="285" y="3"/>
                  </a:cubicBezTo>
                  <a:cubicBezTo>
                    <a:pt x="289" y="0"/>
                    <a:pt x="297" y="1"/>
                    <a:pt x="303" y="4"/>
                  </a:cubicBezTo>
                  <a:cubicBezTo>
                    <a:pt x="342" y="26"/>
                    <a:pt x="342" y="26"/>
                    <a:pt x="342" y="26"/>
                  </a:cubicBezTo>
                  <a:cubicBezTo>
                    <a:pt x="347" y="29"/>
                    <a:pt x="348" y="34"/>
                    <a:pt x="343" y="37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23">
              <a:extLst>
                <a:ext uri="{FF2B5EF4-FFF2-40B4-BE49-F238E27FC236}">
                  <a16:creationId xmlns:a16="http://schemas.microsoft.com/office/drawing/2014/main" xmlns="" id="{5B9AD2E1-DCF1-4868-9F19-7C38AAC02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373688"/>
              <a:ext cx="141288" cy="85725"/>
            </a:xfrm>
            <a:custGeom>
              <a:avLst/>
              <a:gdLst>
                <a:gd name="T0" fmla="*/ 46 w 51"/>
                <a:gd name="T1" fmla="*/ 24 h 31"/>
                <a:gd name="T2" fmla="*/ 45 w 51"/>
                <a:gd name="T3" fmla="*/ 22 h 31"/>
                <a:gd name="T4" fmla="*/ 38 w 51"/>
                <a:gd name="T5" fmla="*/ 26 h 31"/>
                <a:gd name="T6" fmla="*/ 33 w 51"/>
                <a:gd name="T7" fmla="*/ 27 h 31"/>
                <a:gd name="T8" fmla="*/ 26 w 51"/>
                <a:gd name="T9" fmla="*/ 25 h 31"/>
                <a:gd name="T10" fmla="*/ 7 w 51"/>
                <a:gd name="T11" fmla="*/ 15 h 31"/>
                <a:gd name="T12" fmla="*/ 5 w 51"/>
                <a:gd name="T13" fmla="*/ 13 h 31"/>
                <a:gd name="T14" fmla="*/ 4 w 51"/>
                <a:gd name="T15" fmla="*/ 11 h 31"/>
                <a:gd name="T16" fmla="*/ 6 w 51"/>
                <a:gd name="T17" fmla="*/ 10 h 31"/>
                <a:gd name="T18" fmla="*/ 13 w 51"/>
                <a:gd name="T19" fmla="*/ 5 h 31"/>
                <a:gd name="T20" fmla="*/ 18 w 51"/>
                <a:gd name="T21" fmla="*/ 4 h 31"/>
                <a:gd name="T22" fmla="*/ 25 w 51"/>
                <a:gd name="T23" fmla="*/ 6 h 31"/>
                <a:gd name="T24" fmla="*/ 44 w 51"/>
                <a:gd name="T25" fmla="*/ 17 h 31"/>
                <a:gd name="T26" fmla="*/ 46 w 51"/>
                <a:gd name="T27" fmla="*/ 19 h 31"/>
                <a:gd name="T28" fmla="*/ 47 w 51"/>
                <a:gd name="T29" fmla="*/ 20 h 31"/>
                <a:gd name="T30" fmla="*/ 45 w 51"/>
                <a:gd name="T31" fmla="*/ 22 h 31"/>
                <a:gd name="T32" fmla="*/ 46 w 51"/>
                <a:gd name="T33" fmla="*/ 24 h 31"/>
                <a:gd name="T34" fmla="*/ 47 w 51"/>
                <a:gd name="T35" fmla="*/ 25 h 31"/>
                <a:gd name="T36" fmla="*/ 51 w 51"/>
                <a:gd name="T37" fmla="*/ 20 h 31"/>
                <a:gd name="T38" fmla="*/ 50 w 51"/>
                <a:gd name="T39" fmla="*/ 16 h 31"/>
                <a:gd name="T40" fmla="*/ 46 w 51"/>
                <a:gd name="T41" fmla="*/ 13 h 31"/>
                <a:gd name="T42" fmla="*/ 27 w 51"/>
                <a:gd name="T43" fmla="*/ 3 h 31"/>
                <a:gd name="T44" fmla="*/ 18 w 51"/>
                <a:gd name="T45" fmla="*/ 0 h 31"/>
                <a:gd name="T46" fmla="*/ 11 w 51"/>
                <a:gd name="T47" fmla="*/ 2 h 31"/>
                <a:gd name="T48" fmla="*/ 4 w 51"/>
                <a:gd name="T49" fmla="*/ 6 h 31"/>
                <a:gd name="T50" fmla="*/ 0 w 51"/>
                <a:gd name="T51" fmla="*/ 11 h 31"/>
                <a:gd name="T52" fmla="*/ 1 w 51"/>
                <a:gd name="T53" fmla="*/ 15 h 31"/>
                <a:gd name="T54" fmla="*/ 5 w 51"/>
                <a:gd name="T55" fmla="*/ 18 h 31"/>
                <a:gd name="T56" fmla="*/ 24 w 51"/>
                <a:gd name="T57" fmla="*/ 29 h 31"/>
                <a:gd name="T58" fmla="*/ 33 w 51"/>
                <a:gd name="T59" fmla="*/ 31 h 31"/>
                <a:gd name="T60" fmla="*/ 40 w 51"/>
                <a:gd name="T61" fmla="*/ 30 h 31"/>
                <a:gd name="T62" fmla="*/ 47 w 51"/>
                <a:gd name="T63" fmla="*/ 25 h 31"/>
                <a:gd name="T64" fmla="*/ 46 w 51"/>
                <a:gd name="T65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" h="31">
                  <a:moveTo>
                    <a:pt x="46" y="24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7"/>
                    <a:pt x="35" y="27"/>
                    <a:pt x="33" y="27"/>
                  </a:cubicBezTo>
                  <a:cubicBezTo>
                    <a:pt x="30" y="27"/>
                    <a:pt x="28" y="27"/>
                    <a:pt x="26" y="2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4"/>
                    <a:pt x="5" y="13"/>
                    <a:pt x="5" y="13"/>
                  </a:cubicBezTo>
                  <a:cubicBezTo>
                    <a:pt x="4" y="12"/>
                    <a:pt x="4" y="12"/>
                    <a:pt x="4" y="11"/>
                  </a:cubicBezTo>
                  <a:cubicBezTo>
                    <a:pt x="4" y="11"/>
                    <a:pt x="4" y="10"/>
                    <a:pt x="6" y="1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6" y="4"/>
                    <a:pt x="18" y="4"/>
                  </a:cubicBezTo>
                  <a:cubicBezTo>
                    <a:pt x="21" y="4"/>
                    <a:pt x="23" y="5"/>
                    <a:pt x="25" y="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8"/>
                    <a:pt x="46" y="18"/>
                    <a:pt x="46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1"/>
                    <a:pt x="47" y="21"/>
                    <a:pt x="45" y="22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50" y="24"/>
                    <a:pt x="51" y="22"/>
                    <a:pt x="51" y="20"/>
                  </a:cubicBezTo>
                  <a:cubicBezTo>
                    <a:pt x="51" y="19"/>
                    <a:pt x="50" y="17"/>
                    <a:pt x="50" y="16"/>
                  </a:cubicBezTo>
                  <a:cubicBezTo>
                    <a:pt x="49" y="15"/>
                    <a:pt x="48" y="14"/>
                    <a:pt x="46" y="1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1"/>
                    <a:pt x="21" y="0"/>
                    <a:pt x="18" y="0"/>
                  </a:cubicBezTo>
                  <a:cubicBezTo>
                    <a:pt x="15" y="0"/>
                    <a:pt x="13" y="1"/>
                    <a:pt x="11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16"/>
                    <a:pt x="3" y="17"/>
                    <a:pt x="5" y="1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6" y="31"/>
                    <a:pt x="30" y="31"/>
                    <a:pt x="33" y="31"/>
                  </a:cubicBezTo>
                  <a:cubicBezTo>
                    <a:pt x="36" y="31"/>
                    <a:pt x="38" y="31"/>
                    <a:pt x="40" y="30"/>
                  </a:cubicBezTo>
                  <a:cubicBezTo>
                    <a:pt x="47" y="25"/>
                    <a:pt x="47" y="25"/>
                    <a:pt x="47" y="25"/>
                  </a:cubicBezTo>
                  <a:lnTo>
                    <a:pt x="46" y="24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24">
              <a:extLst>
                <a:ext uri="{FF2B5EF4-FFF2-40B4-BE49-F238E27FC236}">
                  <a16:creationId xmlns:a16="http://schemas.microsoft.com/office/drawing/2014/main" xmlns="" id="{B6B2341B-78CC-484D-866F-01095D0C5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4838" y="5873750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3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25">
              <a:extLst>
                <a:ext uri="{FF2B5EF4-FFF2-40B4-BE49-F238E27FC236}">
                  <a16:creationId xmlns:a16="http://schemas.microsoft.com/office/drawing/2014/main" xmlns="" id="{99E33561-F8A9-4C4C-883D-21FC1C3E8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1213" y="5754688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6">
              <a:extLst>
                <a:ext uri="{FF2B5EF4-FFF2-40B4-BE49-F238E27FC236}">
                  <a16:creationId xmlns:a16="http://schemas.microsoft.com/office/drawing/2014/main" xmlns="" id="{6E93875D-14F0-434C-8613-07F4A3E25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9176" y="5635625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27">
              <a:extLst>
                <a:ext uri="{FF2B5EF4-FFF2-40B4-BE49-F238E27FC236}">
                  <a16:creationId xmlns:a16="http://schemas.microsoft.com/office/drawing/2014/main" xmlns="" id="{F255244C-407E-4B2F-96A1-4E628AC8A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5551" y="5513388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28">
              <a:extLst>
                <a:ext uri="{FF2B5EF4-FFF2-40B4-BE49-F238E27FC236}">
                  <a16:creationId xmlns:a16="http://schemas.microsoft.com/office/drawing/2014/main" xmlns="" id="{1697CA0D-D850-4C85-8D06-C3FFF4A79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5945188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0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29">
              <a:extLst>
                <a:ext uri="{FF2B5EF4-FFF2-40B4-BE49-F238E27FC236}">
                  <a16:creationId xmlns:a16="http://schemas.microsoft.com/office/drawing/2014/main" xmlns="" id="{21FA6074-A922-4DA4-AA36-DD44F3A40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0276" y="5822950"/>
              <a:ext cx="288925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30">
              <a:extLst>
                <a:ext uri="{FF2B5EF4-FFF2-40B4-BE49-F238E27FC236}">
                  <a16:creationId xmlns:a16="http://schemas.microsoft.com/office/drawing/2014/main" xmlns="" id="{2CA3C265-CE1E-4FA1-BB75-7F42FC82C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6651" y="5705475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31">
              <a:extLst>
                <a:ext uri="{FF2B5EF4-FFF2-40B4-BE49-F238E27FC236}">
                  <a16:creationId xmlns:a16="http://schemas.microsoft.com/office/drawing/2014/main" xmlns="" id="{6D566432-3979-4950-AE09-4980455E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4613" y="5583238"/>
              <a:ext cx="288925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4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32">
              <a:extLst>
                <a:ext uri="{FF2B5EF4-FFF2-40B4-BE49-F238E27FC236}">
                  <a16:creationId xmlns:a16="http://schemas.microsoft.com/office/drawing/2014/main" xmlns="" id="{261D72A1-73D3-4719-AEB0-548FA7121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6" y="6013450"/>
              <a:ext cx="290513" cy="166688"/>
            </a:xfrm>
            <a:custGeom>
              <a:avLst/>
              <a:gdLst>
                <a:gd name="T0" fmla="*/ 102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2"/>
                    <a:pt x="102" y="2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33">
              <a:extLst>
                <a:ext uri="{FF2B5EF4-FFF2-40B4-BE49-F238E27FC236}">
                  <a16:creationId xmlns:a16="http://schemas.microsoft.com/office/drawing/2014/main" xmlns="" id="{48411B19-EDE5-4BF4-AE3B-A2118FE0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892800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2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34">
              <a:extLst>
                <a:ext uri="{FF2B5EF4-FFF2-40B4-BE49-F238E27FC236}">
                  <a16:creationId xmlns:a16="http://schemas.microsoft.com/office/drawing/2014/main" xmlns="" id="{5DC0EE2A-3E55-4E9D-B87B-8E3AB5D13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8888" y="5773738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35">
              <a:extLst>
                <a:ext uri="{FF2B5EF4-FFF2-40B4-BE49-F238E27FC236}">
                  <a16:creationId xmlns:a16="http://schemas.microsoft.com/office/drawing/2014/main" xmlns="" id="{10209E27-D118-44F0-8C2B-21B2FC0F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5263" y="5651500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36">
              <a:extLst>
                <a:ext uri="{FF2B5EF4-FFF2-40B4-BE49-F238E27FC236}">
                  <a16:creationId xmlns:a16="http://schemas.microsoft.com/office/drawing/2014/main" xmlns="" id="{4293FFE9-C9F7-440F-AFF6-5F8919B44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3613" y="6083300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37">
              <a:extLst>
                <a:ext uri="{FF2B5EF4-FFF2-40B4-BE49-F238E27FC236}">
                  <a16:creationId xmlns:a16="http://schemas.microsoft.com/office/drawing/2014/main" xmlns="" id="{748FAC98-6609-4F83-AC67-CA51B65AD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9988" y="5961063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38">
              <a:extLst>
                <a:ext uri="{FF2B5EF4-FFF2-40B4-BE49-F238E27FC236}">
                  <a16:creationId xmlns:a16="http://schemas.microsoft.com/office/drawing/2014/main" xmlns="" id="{E2F21B7F-4C67-4AE7-A6B8-3928FAD90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7951" y="5843588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39">
              <a:extLst>
                <a:ext uri="{FF2B5EF4-FFF2-40B4-BE49-F238E27FC236}">
                  <a16:creationId xmlns:a16="http://schemas.microsoft.com/office/drawing/2014/main" xmlns="" id="{F43AB4E7-F6FA-4B43-89AC-2B347B82B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4326" y="5721350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40">
              <a:extLst>
                <a:ext uri="{FF2B5EF4-FFF2-40B4-BE49-F238E27FC236}">
                  <a16:creationId xmlns:a16="http://schemas.microsoft.com/office/drawing/2014/main" xmlns="" id="{721C52A0-5B3C-4C44-8AAA-6114A4E46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2676" y="6151563"/>
              <a:ext cx="288925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5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41">
              <a:extLst>
                <a:ext uri="{FF2B5EF4-FFF2-40B4-BE49-F238E27FC236}">
                  <a16:creationId xmlns:a16="http://schemas.microsoft.com/office/drawing/2014/main" xmlns="" id="{EF944929-05A3-4E17-B67A-E2312CD1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9051" y="6030913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42">
              <a:extLst>
                <a:ext uri="{FF2B5EF4-FFF2-40B4-BE49-F238E27FC236}">
                  <a16:creationId xmlns:a16="http://schemas.microsoft.com/office/drawing/2014/main" xmlns="" id="{564DECDC-D986-43C7-827B-660FA8E83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5426" y="5911850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1 w 105"/>
                <a:gd name="T15" fmla="*/ 17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4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43">
              <a:extLst>
                <a:ext uri="{FF2B5EF4-FFF2-40B4-BE49-F238E27FC236}">
                  <a16:creationId xmlns:a16="http://schemas.microsoft.com/office/drawing/2014/main" xmlns="" id="{8C015AB7-1DA7-496C-AD66-D13508943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326" y="6221413"/>
              <a:ext cx="287338" cy="165100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5 h 60"/>
                <a:gd name="T10" fmla="*/ 61 w 104"/>
                <a:gd name="T11" fmla="*/ 2 h 60"/>
                <a:gd name="T12" fmla="*/ 76 w 104"/>
                <a:gd name="T13" fmla="*/ 2 h 60"/>
                <a:gd name="T14" fmla="*/ 100 w 104"/>
                <a:gd name="T15" fmla="*/ 16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44">
              <a:extLst>
                <a:ext uri="{FF2B5EF4-FFF2-40B4-BE49-F238E27FC236}">
                  <a16:creationId xmlns:a16="http://schemas.microsoft.com/office/drawing/2014/main" xmlns="" id="{71839427-70EB-4CB9-AE34-9DA259160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1" y="6099175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45">
              <a:extLst>
                <a:ext uri="{FF2B5EF4-FFF2-40B4-BE49-F238E27FC236}">
                  <a16:creationId xmlns:a16="http://schemas.microsoft.com/office/drawing/2014/main" xmlns="" id="{34378A0C-7FE5-42AB-8CBC-706B890FC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7663" y="598170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46">
              <a:extLst>
                <a:ext uri="{FF2B5EF4-FFF2-40B4-BE49-F238E27FC236}">
                  <a16:creationId xmlns:a16="http://schemas.microsoft.com/office/drawing/2014/main" xmlns="" id="{E8A5489D-51E3-4CFB-B142-88FD64213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6563" y="5792788"/>
              <a:ext cx="407988" cy="234950"/>
            </a:xfrm>
            <a:custGeom>
              <a:avLst/>
              <a:gdLst>
                <a:gd name="T0" fmla="*/ 144 w 148"/>
                <a:gd name="T1" fmla="*/ 50 h 85"/>
                <a:gd name="T2" fmla="*/ 86 w 148"/>
                <a:gd name="T3" fmla="*/ 83 h 85"/>
                <a:gd name="T4" fmla="*/ 72 w 148"/>
                <a:gd name="T5" fmla="*/ 82 h 85"/>
                <a:gd name="T6" fmla="*/ 5 w 148"/>
                <a:gd name="T7" fmla="*/ 44 h 85"/>
                <a:gd name="T8" fmla="*/ 3 w 148"/>
                <a:gd name="T9" fmla="*/ 35 h 85"/>
                <a:gd name="T10" fmla="*/ 61 w 148"/>
                <a:gd name="T11" fmla="*/ 2 h 85"/>
                <a:gd name="T12" fmla="*/ 76 w 148"/>
                <a:gd name="T13" fmla="*/ 2 h 85"/>
                <a:gd name="T14" fmla="*/ 143 w 148"/>
                <a:gd name="T15" fmla="*/ 41 h 85"/>
                <a:gd name="T16" fmla="*/ 144 w 148"/>
                <a:gd name="T1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85">
                  <a:moveTo>
                    <a:pt x="144" y="50"/>
                  </a:moveTo>
                  <a:cubicBezTo>
                    <a:pt x="86" y="83"/>
                    <a:pt x="86" y="83"/>
                    <a:pt x="86" y="83"/>
                  </a:cubicBezTo>
                  <a:cubicBezTo>
                    <a:pt x="83" y="85"/>
                    <a:pt x="76" y="85"/>
                    <a:pt x="72" y="8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7" y="44"/>
                    <a:pt x="148" y="47"/>
                    <a:pt x="144" y="50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xmlns="" id="{4AC547B3-1E2D-4231-9A0C-FE93355BE204}"/>
              </a:ext>
            </a:extLst>
          </p:cNvPr>
          <p:cNvGrpSpPr/>
          <p:nvPr/>
        </p:nvGrpSpPr>
        <p:grpSpPr>
          <a:xfrm>
            <a:off x="9892430" y="6809863"/>
            <a:ext cx="1808163" cy="1095375"/>
            <a:chOff x="14847888" y="6927850"/>
            <a:chExt cx="1808163" cy="1095375"/>
          </a:xfrm>
        </p:grpSpPr>
        <p:sp>
          <p:nvSpPr>
            <p:cNvPr id="247" name="Freeform 147">
              <a:extLst>
                <a:ext uri="{FF2B5EF4-FFF2-40B4-BE49-F238E27FC236}">
                  <a16:creationId xmlns:a16="http://schemas.microsoft.com/office/drawing/2014/main" xmlns="" id="{8BCB7CDD-FACA-45F9-A004-177B23A6A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7888" y="6927850"/>
              <a:ext cx="258763" cy="200025"/>
            </a:xfrm>
            <a:custGeom>
              <a:avLst/>
              <a:gdLst>
                <a:gd name="T0" fmla="*/ 94 w 94"/>
                <a:gd name="T1" fmla="*/ 18 h 72"/>
                <a:gd name="T2" fmla="*/ 8 w 94"/>
                <a:gd name="T3" fmla="*/ 1 h 72"/>
                <a:gd name="T4" fmla="*/ 3 w 94"/>
                <a:gd name="T5" fmla="*/ 10 h 72"/>
                <a:gd name="T6" fmla="*/ 66 w 94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2">
                  <a:moveTo>
                    <a:pt x="94" y="18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3" y="0"/>
                    <a:pt x="0" y="6"/>
                    <a:pt x="3" y="10"/>
                  </a:cubicBezTo>
                  <a:cubicBezTo>
                    <a:pt x="66" y="72"/>
                    <a:pt x="66" y="72"/>
                    <a:pt x="66" y="72"/>
                  </a:cubicBezTo>
                </a:path>
              </a:pathLst>
            </a:custGeom>
            <a:solidFill>
              <a:srgbClr val="829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48">
              <a:extLst>
                <a:ext uri="{FF2B5EF4-FFF2-40B4-BE49-F238E27FC236}">
                  <a16:creationId xmlns:a16="http://schemas.microsoft.com/office/drawing/2014/main" xmlns="" id="{E3506970-D3FF-4B65-BD93-8CBD6754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1113" y="7842250"/>
              <a:ext cx="134938" cy="180975"/>
            </a:xfrm>
            <a:custGeom>
              <a:avLst/>
              <a:gdLst>
                <a:gd name="T0" fmla="*/ 49 w 49"/>
                <a:gd name="T1" fmla="*/ 18 h 65"/>
                <a:gd name="T2" fmla="*/ 24 w 49"/>
                <a:gd name="T3" fmla="*/ 61 h 65"/>
                <a:gd name="T4" fmla="*/ 7 w 49"/>
                <a:gd name="T5" fmla="*/ 62 h 65"/>
                <a:gd name="T6" fmla="*/ 0 w 49"/>
                <a:gd name="T7" fmla="*/ 46 h 65"/>
                <a:gd name="T8" fmla="*/ 24 w 49"/>
                <a:gd name="T9" fmla="*/ 4 h 65"/>
                <a:gd name="T10" fmla="*/ 40 w 49"/>
                <a:gd name="T11" fmla="*/ 2 h 65"/>
                <a:gd name="T12" fmla="*/ 42 w 49"/>
                <a:gd name="T13" fmla="*/ 3 h 65"/>
                <a:gd name="T14" fmla="*/ 49 w 49"/>
                <a:gd name="T15" fmla="*/ 1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5">
                  <a:moveTo>
                    <a:pt x="49" y="18"/>
                  </a:moveTo>
                  <a:cubicBezTo>
                    <a:pt x="49" y="34"/>
                    <a:pt x="38" y="53"/>
                    <a:pt x="24" y="61"/>
                  </a:cubicBezTo>
                  <a:cubicBezTo>
                    <a:pt x="17" y="65"/>
                    <a:pt x="11" y="65"/>
                    <a:pt x="7" y="62"/>
                  </a:cubicBezTo>
                  <a:cubicBezTo>
                    <a:pt x="3" y="59"/>
                    <a:pt x="0" y="54"/>
                    <a:pt x="0" y="46"/>
                  </a:cubicBezTo>
                  <a:cubicBezTo>
                    <a:pt x="0" y="31"/>
                    <a:pt x="11" y="12"/>
                    <a:pt x="24" y="4"/>
                  </a:cubicBezTo>
                  <a:cubicBezTo>
                    <a:pt x="30" y="1"/>
                    <a:pt x="36" y="0"/>
                    <a:pt x="40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6" y="6"/>
                    <a:pt x="49" y="11"/>
                    <a:pt x="49" y="18"/>
                  </a:cubicBez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49">
              <a:extLst>
                <a:ext uri="{FF2B5EF4-FFF2-40B4-BE49-F238E27FC236}">
                  <a16:creationId xmlns:a16="http://schemas.microsoft.com/office/drawing/2014/main" xmlns="" id="{13635ADB-15DA-4DAF-8FD3-4934A2487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2988" y="6978650"/>
              <a:ext cx="1223963" cy="800100"/>
            </a:xfrm>
            <a:custGeom>
              <a:avLst/>
              <a:gdLst>
                <a:gd name="T0" fmla="*/ 443 w 443"/>
                <a:gd name="T1" fmla="*/ 237 h 290"/>
                <a:gd name="T2" fmla="*/ 436 w 443"/>
                <a:gd name="T3" fmla="*/ 240 h 290"/>
                <a:gd name="T4" fmla="*/ 411 w 443"/>
                <a:gd name="T5" fmla="*/ 282 h 290"/>
                <a:gd name="T6" fmla="*/ 412 w 443"/>
                <a:gd name="T7" fmla="*/ 290 h 290"/>
                <a:gd name="T8" fmla="*/ 6 w 443"/>
                <a:gd name="T9" fmla="*/ 55 h 290"/>
                <a:gd name="T10" fmla="*/ 6 w 443"/>
                <a:gd name="T11" fmla="*/ 54 h 290"/>
                <a:gd name="T12" fmla="*/ 0 w 443"/>
                <a:gd name="T13" fmla="*/ 41 h 290"/>
                <a:gd name="T14" fmla="*/ 21 w 443"/>
                <a:gd name="T15" fmla="*/ 3 h 290"/>
                <a:gd name="T16" fmla="*/ 34 w 443"/>
                <a:gd name="T17" fmla="*/ 0 h 290"/>
                <a:gd name="T18" fmla="*/ 39 w 443"/>
                <a:gd name="T19" fmla="*/ 3 h 290"/>
                <a:gd name="T20" fmla="*/ 443 w 443"/>
                <a:gd name="T21" fmla="*/ 2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3" h="290">
                  <a:moveTo>
                    <a:pt x="443" y="237"/>
                  </a:moveTo>
                  <a:cubicBezTo>
                    <a:pt x="440" y="237"/>
                    <a:pt x="438" y="238"/>
                    <a:pt x="436" y="240"/>
                  </a:cubicBezTo>
                  <a:cubicBezTo>
                    <a:pt x="422" y="247"/>
                    <a:pt x="411" y="266"/>
                    <a:pt x="411" y="282"/>
                  </a:cubicBezTo>
                  <a:cubicBezTo>
                    <a:pt x="411" y="285"/>
                    <a:pt x="412" y="287"/>
                    <a:pt x="412" y="290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" y="52"/>
                    <a:pt x="0" y="47"/>
                    <a:pt x="0" y="41"/>
                  </a:cubicBezTo>
                  <a:cubicBezTo>
                    <a:pt x="0" y="27"/>
                    <a:pt x="9" y="10"/>
                    <a:pt x="21" y="3"/>
                  </a:cubicBezTo>
                  <a:cubicBezTo>
                    <a:pt x="26" y="0"/>
                    <a:pt x="30" y="0"/>
                    <a:pt x="34" y="0"/>
                  </a:cubicBezTo>
                  <a:cubicBezTo>
                    <a:pt x="39" y="3"/>
                    <a:pt x="39" y="3"/>
                    <a:pt x="39" y="3"/>
                  </a:cubicBezTo>
                  <a:lnTo>
                    <a:pt x="443" y="23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0">
              <a:extLst>
                <a:ext uri="{FF2B5EF4-FFF2-40B4-BE49-F238E27FC236}">
                  <a16:creationId xmlns:a16="http://schemas.microsoft.com/office/drawing/2014/main" xmlns="" id="{A967900C-3EB6-4D5C-83B0-8175523E7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8051" y="7629525"/>
              <a:ext cx="482600" cy="384175"/>
            </a:xfrm>
            <a:custGeom>
              <a:avLst/>
              <a:gdLst>
                <a:gd name="T0" fmla="*/ 175 w 175"/>
                <a:gd name="T1" fmla="*/ 79 h 139"/>
                <a:gd name="T2" fmla="*/ 159 w 175"/>
                <a:gd name="T3" fmla="*/ 81 h 139"/>
                <a:gd name="T4" fmla="*/ 135 w 175"/>
                <a:gd name="T5" fmla="*/ 123 h 139"/>
                <a:gd name="T6" fmla="*/ 142 w 175"/>
                <a:gd name="T7" fmla="*/ 139 h 139"/>
                <a:gd name="T8" fmla="*/ 7 w 175"/>
                <a:gd name="T9" fmla="*/ 61 h 139"/>
                <a:gd name="T10" fmla="*/ 1 w 175"/>
                <a:gd name="T11" fmla="*/ 54 h 139"/>
                <a:gd name="T12" fmla="*/ 0 w 175"/>
                <a:gd name="T13" fmla="*/ 46 h 139"/>
                <a:gd name="T14" fmla="*/ 25 w 175"/>
                <a:gd name="T15" fmla="*/ 4 h 139"/>
                <a:gd name="T16" fmla="*/ 32 w 175"/>
                <a:gd name="T17" fmla="*/ 1 h 139"/>
                <a:gd name="T18" fmla="*/ 32 w 175"/>
                <a:gd name="T19" fmla="*/ 1 h 139"/>
                <a:gd name="T20" fmla="*/ 41 w 175"/>
                <a:gd name="T21" fmla="*/ 1 h 139"/>
                <a:gd name="T22" fmla="*/ 43 w 175"/>
                <a:gd name="T23" fmla="*/ 3 h 139"/>
                <a:gd name="T24" fmla="*/ 175 w 175"/>
                <a:gd name="T25" fmla="*/ 7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39">
                  <a:moveTo>
                    <a:pt x="175" y="79"/>
                  </a:moveTo>
                  <a:cubicBezTo>
                    <a:pt x="171" y="77"/>
                    <a:pt x="165" y="78"/>
                    <a:pt x="159" y="81"/>
                  </a:cubicBezTo>
                  <a:cubicBezTo>
                    <a:pt x="146" y="89"/>
                    <a:pt x="135" y="108"/>
                    <a:pt x="135" y="123"/>
                  </a:cubicBezTo>
                  <a:cubicBezTo>
                    <a:pt x="135" y="131"/>
                    <a:pt x="138" y="136"/>
                    <a:pt x="142" y="139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0"/>
                    <a:pt x="3" y="57"/>
                    <a:pt x="1" y="54"/>
                  </a:cubicBezTo>
                  <a:cubicBezTo>
                    <a:pt x="1" y="51"/>
                    <a:pt x="0" y="49"/>
                    <a:pt x="0" y="46"/>
                  </a:cubicBezTo>
                  <a:cubicBezTo>
                    <a:pt x="0" y="30"/>
                    <a:pt x="11" y="11"/>
                    <a:pt x="25" y="4"/>
                  </a:cubicBezTo>
                  <a:cubicBezTo>
                    <a:pt x="27" y="2"/>
                    <a:pt x="29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5" y="0"/>
                    <a:pt x="38" y="0"/>
                    <a:pt x="41" y="1"/>
                  </a:cubicBezTo>
                  <a:cubicBezTo>
                    <a:pt x="43" y="3"/>
                    <a:pt x="43" y="3"/>
                    <a:pt x="43" y="3"/>
                  </a:cubicBezTo>
                  <a:lnTo>
                    <a:pt x="175" y="79"/>
                  </a:ln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51">
              <a:extLst>
                <a:ext uri="{FF2B5EF4-FFF2-40B4-BE49-F238E27FC236}">
                  <a16:creationId xmlns:a16="http://schemas.microsoft.com/office/drawing/2014/main" xmlns="" id="{8FCCF202-4E6E-493E-9F7D-A2A9D4D78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1663" y="7412038"/>
              <a:ext cx="785813" cy="466725"/>
            </a:xfrm>
            <a:custGeom>
              <a:avLst/>
              <a:gdLst>
                <a:gd name="T0" fmla="*/ 279 w 285"/>
                <a:gd name="T1" fmla="*/ 147 h 169"/>
                <a:gd name="T2" fmla="*/ 248 w 285"/>
                <a:gd name="T3" fmla="*/ 165 h 169"/>
                <a:gd name="T4" fmla="*/ 225 w 285"/>
                <a:gd name="T5" fmla="*/ 165 h 169"/>
                <a:gd name="T6" fmla="*/ 7 w 285"/>
                <a:gd name="T7" fmla="*/ 39 h 169"/>
                <a:gd name="T8" fmla="*/ 7 w 285"/>
                <a:gd name="T9" fmla="*/ 22 h 169"/>
                <a:gd name="T10" fmla="*/ 37 w 285"/>
                <a:gd name="T11" fmla="*/ 4 h 169"/>
                <a:gd name="T12" fmla="*/ 59 w 285"/>
                <a:gd name="T13" fmla="*/ 4 h 169"/>
                <a:gd name="T14" fmla="*/ 279 w 285"/>
                <a:gd name="T15" fmla="*/ 131 h 169"/>
                <a:gd name="T16" fmla="*/ 279 w 285"/>
                <a:gd name="T17" fmla="*/ 14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69">
                  <a:moveTo>
                    <a:pt x="279" y="147"/>
                  </a:moveTo>
                  <a:cubicBezTo>
                    <a:pt x="248" y="165"/>
                    <a:pt x="248" y="165"/>
                    <a:pt x="248" y="165"/>
                  </a:cubicBezTo>
                  <a:cubicBezTo>
                    <a:pt x="241" y="169"/>
                    <a:pt x="232" y="169"/>
                    <a:pt x="225" y="16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5"/>
                    <a:pt x="0" y="25"/>
                    <a:pt x="7" y="22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4" y="0"/>
                    <a:pt x="52" y="0"/>
                    <a:pt x="59" y="4"/>
                  </a:cubicBezTo>
                  <a:cubicBezTo>
                    <a:pt x="279" y="131"/>
                    <a:pt x="279" y="131"/>
                    <a:pt x="279" y="131"/>
                  </a:cubicBezTo>
                  <a:cubicBezTo>
                    <a:pt x="285" y="134"/>
                    <a:pt x="285" y="144"/>
                    <a:pt x="279" y="147"/>
                  </a:cubicBez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52">
              <a:extLst>
                <a:ext uri="{FF2B5EF4-FFF2-40B4-BE49-F238E27FC236}">
                  <a16:creationId xmlns:a16="http://schemas.microsoft.com/office/drawing/2014/main" xmlns="" id="{8E859FA0-18C6-4E25-A9A0-B7B8F3F45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1663" y="7397750"/>
              <a:ext cx="785813" cy="466725"/>
            </a:xfrm>
            <a:custGeom>
              <a:avLst/>
              <a:gdLst>
                <a:gd name="T0" fmla="*/ 279 w 285"/>
                <a:gd name="T1" fmla="*/ 147 h 169"/>
                <a:gd name="T2" fmla="*/ 248 w 285"/>
                <a:gd name="T3" fmla="*/ 165 h 169"/>
                <a:gd name="T4" fmla="*/ 225 w 285"/>
                <a:gd name="T5" fmla="*/ 165 h 169"/>
                <a:gd name="T6" fmla="*/ 7 w 285"/>
                <a:gd name="T7" fmla="*/ 38 h 169"/>
                <a:gd name="T8" fmla="*/ 7 w 285"/>
                <a:gd name="T9" fmla="*/ 21 h 169"/>
                <a:gd name="T10" fmla="*/ 37 w 285"/>
                <a:gd name="T11" fmla="*/ 4 h 169"/>
                <a:gd name="T12" fmla="*/ 59 w 285"/>
                <a:gd name="T13" fmla="*/ 4 h 169"/>
                <a:gd name="T14" fmla="*/ 279 w 285"/>
                <a:gd name="T15" fmla="*/ 131 h 169"/>
                <a:gd name="T16" fmla="*/ 279 w 285"/>
                <a:gd name="T17" fmla="*/ 14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69">
                  <a:moveTo>
                    <a:pt x="279" y="147"/>
                  </a:moveTo>
                  <a:cubicBezTo>
                    <a:pt x="248" y="165"/>
                    <a:pt x="248" y="165"/>
                    <a:pt x="248" y="165"/>
                  </a:cubicBezTo>
                  <a:cubicBezTo>
                    <a:pt x="241" y="169"/>
                    <a:pt x="232" y="169"/>
                    <a:pt x="225" y="165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5"/>
                    <a:pt x="0" y="25"/>
                    <a:pt x="7" y="21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4" y="0"/>
                    <a:pt x="52" y="0"/>
                    <a:pt x="59" y="4"/>
                  </a:cubicBezTo>
                  <a:cubicBezTo>
                    <a:pt x="279" y="131"/>
                    <a:pt x="279" y="131"/>
                    <a:pt x="279" y="131"/>
                  </a:cubicBezTo>
                  <a:cubicBezTo>
                    <a:pt x="285" y="134"/>
                    <a:pt x="285" y="143"/>
                    <a:pt x="279" y="14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xmlns="" id="{DA896014-2AB2-4E7A-B9BB-6E319DC29AEA}"/>
              </a:ext>
            </a:extLst>
          </p:cNvPr>
          <p:cNvGrpSpPr/>
          <p:nvPr/>
        </p:nvGrpSpPr>
        <p:grpSpPr>
          <a:xfrm>
            <a:off x="8793880" y="2098163"/>
            <a:ext cx="1871663" cy="3106738"/>
            <a:chOff x="13749338" y="2216150"/>
            <a:chExt cx="1871663" cy="3106738"/>
          </a:xfrm>
        </p:grpSpPr>
        <p:sp>
          <p:nvSpPr>
            <p:cNvPr id="253" name="Freeform 153">
              <a:extLst>
                <a:ext uri="{FF2B5EF4-FFF2-40B4-BE49-F238E27FC236}">
                  <a16:creationId xmlns:a16="http://schemas.microsoft.com/office/drawing/2014/main" xmlns="" id="{C8E72BE5-D069-47D3-BC17-56780FAC8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338" y="2216150"/>
              <a:ext cx="1471613" cy="3106738"/>
            </a:xfrm>
            <a:custGeom>
              <a:avLst/>
              <a:gdLst>
                <a:gd name="T0" fmla="*/ 927 w 927"/>
                <a:gd name="T1" fmla="*/ 1517 h 1957"/>
                <a:gd name="T2" fmla="*/ 165 w 927"/>
                <a:gd name="T3" fmla="*/ 1957 h 1957"/>
                <a:gd name="T4" fmla="*/ 0 w 927"/>
                <a:gd name="T5" fmla="*/ 1865 h 1957"/>
                <a:gd name="T6" fmla="*/ 0 w 927"/>
                <a:gd name="T7" fmla="*/ 536 h 1957"/>
                <a:gd name="T8" fmla="*/ 927 w 927"/>
                <a:gd name="T9" fmla="*/ 0 h 1957"/>
                <a:gd name="T10" fmla="*/ 927 w 927"/>
                <a:gd name="T11" fmla="*/ 1517 h 1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1957">
                  <a:moveTo>
                    <a:pt x="927" y="1517"/>
                  </a:moveTo>
                  <a:lnTo>
                    <a:pt x="165" y="1957"/>
                  </a:lnTo>
                  <a:lnTo>
                    <a:pt x="0" y="1865"/>
                  </a:lnTo>
                  <a:lnTo>
                    <a:pt x="0" y="536"/>
                  </a:lnTo>
                  <a:lnTo>
                    <a:pt x="927" y="0"/>
                  </a:lnTo>
                  <a:lnTo>
                    <a:pt x="927" y="151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54">
              <a:extLst>
                <a:ext uri="{FF2B5EF4-FFF2-40B4-BE49-F238E27FC236}">
                  <a16:creationId xmlns:a16="http://schemas.microsoft.com/office/drawing/2014/main" xmlns="" id="{35C0AD9E-FE8F-4563-9F32-6A90700FF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338" y="5024438"/>
              <a:ext cx="261938" cy="298450"/>
            </a:xfrm>
            <a:custGeom>
              <a:avLst/>
              <a:gdLst>
                <a:gd name="T0" fmla="*/ 165 w 165"/>
                <a:gd name="T1" fmla="*/ 188 h 188"/>
                <a:gd name="T2" fmla="*/ 165 w 165"/>
                <a:gd name="T3" fmla="*/ 0 h 188"/>
                <a:gd name="T4" fmla="*/ 0 w 165"/>
                <a:gd name="T5" fmla="*/ 96 h 188"/>
                <a:gd name="T6" fmla="*/ 165 w 165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88">
                  <a:moveTo>
                    <a:pt x="165" y="188"/>
                  </a:moveTo>
                  <a:lnTo>
                    <a:pt x="165" y="0"/>
                  </a:lnTo>
                  <a:lnTo>
                    <a:pt x="0" y="96"/>
                  </a:lnTo>
                  <a:lnTo>
                    <a:pt x="165" y="188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55">
              <a:extLst>
                <a:ext uri="{FF2B5EF4-FFF2-40B4-BE49-F238E27FC236}">
                  <a16:creationId xmlns:a16="http://schemas.microsoft.com/office/drawing/2014/main" xmlns="" id="{4B89EA77-9452-4769-9349-5E36EBC96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11276" y="5024438"/>
              <a:ext cx="14288" cy="298450"/>
            </a:xfrm>
            <a:custGeom>
              <a:avLst/>
              <a:gdLst>
                <a:gd name="T0" fmla="*/ 0 w 9"/>
                <a:gd name="T1" fmla="*/ 0 h 188"/>
                <a:gd name="T2" fmla="*/ 9 w 9"/>
                <a:gd name="T3" fmla="*/ 7 h 188"/>
                <a:gd name="T4" fmla="*/ 9 w 9"/>
                <a:gd name="T5" fmla="*/ 183 h 188"/>
                <a:gd name="T6" fmla="*/ 0 w 9"/>
                <a:gd name="T7" fmla="*/ 188 h 188"/>
                <a:gd name="T8" fmla="*/ 0 w 9"/>
                <a:gd name="T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88">
                  <a:moveTo>
                    <a:pt x="0" y="0"/>
                  </a:moveTo>
                  <a:lnTo>
                    <a:pt x="9" y="7"/>
                  </a:lnTo>
                  <a:lnTo>
                    <a:pt x="9" y="183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56">
              <a:extLst>
                <a:ext uri="{FF2B5EF4-FFF2-40B4-BE49-F238E27FC236}">
                  <a16:creationId xmlns:a16="http://schemas.microsoft.com/office/drawing/2014/main" xmlns="" id="{E649BAD6-93F5-4104-A91C-1D0738C97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6438" y="2265363"/>
              <a:ext cx="927100" cy="1047750"/>
            </a:xfrm>
            <a:custGeom>
              <a:avLst/>
              <a:gdLst>
                <a:gd name="T0" fmla="*/ 0 w 336"/>
                <a:gd name="T1" fmla="*/ 379 h 379"/>
                <a:gd name="T2" fmla="*/ 336 w 336"/>
                <a:gd name="T3" fmla="*/ 185 h 379"/>
                <a:gd name="T4" fmla="*/ 336 w 336"/>
                <a:gd name="T5" fmla="*/ 41 h 379"/>
                <a:gd name="T6" fmla="*/ 297 w 336"/>
                <a:gd name="T7" fmla="*/ 12 h 379"/>
                <a:gd name="T8" fmla="*/ 0 w 336"/>
                <a:gd name="T9" fmla="*/ 184 h 379"/>
                <a:gd name="T10" fmla="*/ 0 w 336"/>
                <a:gd name="T11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79">
                  <a:moveTo>
                    <a:pt x="0" y="379"/>
                  </a:moveTo>
                  <a:cubicBezTo>
                    <a:pt x="336" y="185"/>
                    <a:pt x="336" y="185"/>
                    <a:pt x="336" y="185"/>
                  </a:cubicBezTo>
                  <a:cubicBezTo>
                    <a:pt x="336" y="41"/>
                    <a:pt x="336" y="41"/>
                    <a:pt x="336" y="41"/>
                  </a:cubicBezTo>
                  <a:cubicBezTo>
                    <a:pt x="336" y="13"/>
                    <a:pt x="319" y="0"/>
                    <a:pt x="297" y="1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0" y="379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57">
              <a:extLst>
                <a:ext uri="{FF2B5EF4-FFF2-40B4-BE49-F238E27FC236}">
                  <a16:creationId xmlns:a16="http://schemas.microsoft.com/office/drawing/2014/main" xmlns="" id="{875D4649-7C67-49BF-A4CE-D74EFDF01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2235200"/>
              <a:ext cx="928688" cy="1046163"/>
            </a:xfrm>
            <a:custGeom>
              <a:avLst/>
              <a:gdLst>
                <a:gd name="T0" fmla="*/ 0 w 336"/>
                <a:gd name="T1" fmla="*/ 379 h 379"/>
                <a:gd name="T2" fmla="*/ 336 w 336"/>
                <a:gd name="T3" fmla="*/ 185 h 379"/>
                <a:gd name="T4" fmla="*/ 336 w 336"/>
                <a:gd name="T5" fmla="*/ 41 h 379"/>
                <a:gd name="T6" fmla="*/ 297 w 336"/>
                <a:gd name="T7" fmla="*/ 12 h 379"/>
                <a:gd name="T8" fmla="*/ 0 w 336"/>
                <a:gd name="T9" fmla="*/ 184 h 379"/>
                <a:gd name="T10" fmla="*/ 0 w 336"/>
                <a:gd name="T11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79">
                  <a:moveTo>
                    <a:pt x="0" y="379"/>
                  </a:moveTo>
                  <a:cubicBezTo>
                    <a:pt x="336" y="185"/>
                    <a:pt x="336" y="185"/>
                    <a:pt x="336" y="185"/>
                  </a:cubicBezTo>
                  <a:cubicBezTo>
                    <a:pt x="336" y="41"/>
                    <a:pt x="336" y="41"/>
                    <a:pt x="336" y="41"/>
                  </a:cubicBezTo>
                  <a:cubicBezTo>
                    <a:pt x="336" y="13"/>
                    <a:pt x="319" y="0"/>
                    <a:pt x="297" y="1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0" y="379"/>
                  </a:lnTo>
                  <a:close/>
                </a:path>
              </a:pathLst>
            </a:custGeom>
            <a:solidFill>
              <a:srgbClr val="CE3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58">
              <a:extLst>
                <a:ext uri="{FF2B5EF4-FFF2-40B4-BE49-F238E27FC236}">
                  <a16:creationId xmlns:a16="http://schemas.microsoft.com/office/drawing/2014/main" xmlns="" id="{92FCEC49-F039-4AF2-8AC3-F024BF3A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82938"/>
              <a:ext cx="223838" cy="138113"/>
            </a:xfrm>
            <a:custGeom>
              <a:avLst/>
              <a:gdLst>
                <a:gd name="T0" fmla="*/ 3 w 141"/>
                <a:gd name="T1" fmla="*/ 87 h 87"/>
                <a:gd name="T2" fmla="*/ 141 w 141"/>
                <a:gd name="T3" fmla="*/ 7 h 87"/>
                <a:gd name="T4" fmla="*/ 137 w 141"/>
                <a:gd name="T5" fmla="*/ 0 h 87"/>
                <a:gd name="T6" fmla="*/ 0 w 141"/>
                <a:gd name="T7" fmla="*/ 80 h 87"/>
                <a:gd name="T8" fmla="*/ 3 w 141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7">
                  <a:moveTo>
                    <a:pt x="3" y="87"/>
                  </a:moveTo>
                  <a:lnTo>
                    <a:pt x="141" y="7"/>
                  </a:lnTo>
                  <a:lnTo>
                    <a:pt x="137" y="0"/>
                  </a:lnTo>
                  <a:lnTo>
                    <a:pt x="0" y="80"/>
                  </a:lnTo>
                  <a:lnTo>
                    <a:pt x="3" y="8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59">
              <a:extLst>
                <a:ext uri="{FF2B5EF4-FFF2-40B4-BE49-F238E27FC236}">
                  <a16:creationId xmlns:a16="http://schemas.microsoft.com/office/drawing/2014/main" xmlns="" id="{BE376776-5F53-4BA9-8DBE-2C1FB51EA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82938"/>
              <a:ext cx="223838" cy="138113"/>
            </a:xfrm>
            <a:custGeom>
              <a:avLst/>
              <a:gdLst>
                <a:gd name="T0" fmla="*/ 3 w 141"/>
                <a:gd name="T1" fmla="*/ 87 h 87"/>
                <a:gd name="T2" fmla="*/ 141 w 141"/>
                <a:gd name="T3" fmla="*/ 7 h 87"/>
                <a:gd name="T4" fmla="*/ 137 w 141"/>
                <a:gd name="T5" fmla="*/ 0 h 87"/>
                <a:gd name="T6" fmla="*/ 0 w 141"/>
                <a:gd name="T7" fmla="*/ 8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87">
                  <a:moveTo>
                    <a:pt x="3" y="87"/>
                  </a:moveTo>
                  <a:lnTo>
                    <a:pt x="141" y="7"/>
                  </a:lnTo>
                  <a:lnTo>
                    <a:pt x="137" y="0"/>
                  </a:lnTo>
                  <a:lnTo>
                    <a:pt x="0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0">
              <a:extLst>
                <a:ext uri="{FF2B5EF4-FFF2-40B4-BE49-F238E27FC236}">
                  <a16:creationId xmlns:a16="http://schemas.microsoft.com/office/drawing/2014/main" xmlns="" id="{FB3499FD-D879-4C0C-922E-FB2D5BE70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71825"/>
              <a:ext cx="325438" cy="195263"/>
            </a:xfrm>
            <a:custGeom>
              <a:avLst/>
              <a:gdLst>
                <a:gd name="T0" fmla="*/ 3 w 205"/>
                <a:gd name="T1" fmla="*/ 123 h 123"/>
                <a:gd name="T2" fmla="*/ 205 w 205"/>
                <a:gd name="T3" fmla="*/ 7 h 123"/>
                <a:gd name="T4" fmla="*/ 201 w 205"/>
                <a:gd name="T5" fmla="*/ 0 h 123"/>
                <a:gd name="T6" fmla="*/ 0 w 205"/>
                <a:gd name="T7" fmla="*/ 116 h 123"/>
                <a:gd name="T8" fmla="*/ 3 w 20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23">
                  <a:moveTo>
                    <a:pt x="3" y="123"/>
                  </a:moveTo>
                  <a:lnTo>
                    <a:pt x="205" y="7"/>
                  </a:lnTo>
                  <a:lnTo>
                    <a:pt x="201" y="0"/>
                  </a:lnTo>
                  <a:lnTo>
                    <a:pt x="0" y="116"/>
                  </a:lnTo>
                  <a:lnTo>
                    <a:pt x="3" y="12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1">
              <a:extLst>
                <a:ext uri="{FF2B5EF4-FFF2-40B4-BE49-F238E27FC236}">
                  <a16:creationId xmlns:a16="http://schemas.microsoft.com/office/drawing/2014/main" xmlns="" id="{38FF4E3D-D2A2-455E-841C-702CE27F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71825"/>
              <a:ext cx="325438" cy="195263"/>
            </a:xfrm>
            <a:custGeom>
              <a:avLst/>
              <a:gdLst>
                <a:gd name="T0" fmla="*/ 3 w 205"/>
                <a:gd name="T1" fmla="*/ 123 h 123"/>
                <a:gd name="T2" fmla="*/ 205 w 205"/>
                <a:gd name="T3" fmla="*/ 7 h 123"/>
                <a:gd name="T4" fmla="*/ 201 w 205"/>
                <a:gd name="T5" fmla="*/ 0 h 123"/>
                <a:gd name="T6" fmla="*/ 0 w 205"/>
                <a:gd name="T7" fmla="*/ 1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" h="123">
                  <a:moveTo>
                    <a:pt x="3" y="123"/>
                  </a:moveTo>
                  <a:lnTo>
                    <a:pt x="205" y="7"/>
                  </a:lnTo>
                  <a:lnTo>
                    <a:pt x="201" y="0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2">
              <a:extLst>
                <a:ext uri="{FF2B5EF4-FFF2-40B4-BE49-F238E27FC236}">
                  <a16:creationId xmlns:a16="http://schemas.microsoft.com/office/drawing/2014/main" xmlns="" id="{99995769-85EA-42FA-A17F-3614FF715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295275" cy="176213"/>
            </a:xfrm>
            <a:custGeom>
              <a:avLst/>
              <a:gdLst>
                <a:gd name="T0" fmla="*/ 3 w 186"/>
                <a:gd name="T1" fmla="*/ 111 h 111"/>
                <a:gd name="T2" fmla="*/ 186 w 186"/>
                <a:gd name="T3" fmla="*/ 5 h 111"/>
                <a:gd name="T4" fmla="*/ 182 w 186"/>
                <a:gd name="T5" fmla="*/ 0 h 111"/>
                <a:gd name="T6" fmla="*/ 0 w 186"/>
                <a:gd name="T7" fmla="*/ 104 h 111"/>
                <a:gd name="T8" fmla="*/ 3 w 18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11">
                  <a:moveTo>
                    <a:pt x="3" y="111"/>
                  </a:moveTo>
                  <a:lnTo>
                    <a:pt x="186" y="5"/>
                  </a:lnTo>
                  <a:lnTo>
                    <a:pt x="182" y="0"/>
                  </a:lnTo>
                  <a:lnTo>
                    <a:pt x="0" y="104"/>
                  </a:lnTo>
                  <a:lnTo>
                    <a:pt x="3" y="1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3">
              <a:extLst>
                <a:ext uri="{FF2B5EF4-FFF2-40B4-BE49-F238E27FC236}">
                  <a16:creationId xmlns:a16="http://schemas.microsoft.com/office/drawing/2014/main" xmlns="" id="{6D20D5EF-A2D6-4569-BDE8-43B5BBBA7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295275" cy="176213"/>
            </a:xfrm>
            <a:custGeom>
              <a:avLst/>
              <a:gdLst>
                <a:gd name="T0" fmla="*/ 3 w 186"/>
                <a:gd name="T1" fmla="*/ 111 h 111"/>
                <a:gd name="T2" fmla="*/ 186 w 186"/>
                <a:gd name="T3" fmla="*/ 5 h 111"/>
                <a:gd name="T4" fmla="*/ 182 w 186"/>
                <a:gd name="T5" fmla="*/ 0 h 111"/>
                <a:gd name="T6" fmla="*/ 0 w 186"/>
                <a:gd name="T7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11">
                  <a:moveTo>
                    <a:pt x="3" y="111"/>
                  </a:moveTo>
                  <a:lnTo>
                    <a:pt x="186" y="5"/>
                  </a:lnTo>
                  <a:lnTo>
                    <a:pt x="182" y="0"/>
                  </a:lnTo>
                  <a:lnTo>
                    <a:pt x="0" y="1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4">
              <a:extLst>
                <a:ext uri="{FF2B5EF4-FFF2-40B4-BE49-F238E27FC236}">
                  <a16:creationId xmlns:a16="http://schemas.microsoft.com/office/drawing/2014/main" xmlns="" id="{9A0733F8-BBD9-4A63-875F-5124B3074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374650" cy="223838"/>
            </a:xfrm>
            <a:custGeom>
              <a:avLst/>
              <a:gdLst>
                <a:gd name="T0" fmla="*/ 3 w 236"/>
                <a:gd name="T1" fmla="*/ 141 h 141"/>
                <a:gd name="T2" fmla="*/ 236 w 236"/>
                <a:gd name="T3" fmla="*/ 7 h 141"/>
                <a:gd name="T4" fmla="*/ 233 w 236"/>
                <a:gd name="T5" fmla="*/ 0 h 141"/>
                <a:gd name="T6" fmla="*/ 0 w 236"/>
                <a:gd name="T7" fmla="*/ 135 h 141"/>
                <a:gd name="T8" fmla="*/ 3 w 23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41">
                  <a:moveTo>
                    <a:pt x="3" y="141"/>
                  </a:moveTo>
                  <a:lnTo>
                    <a:pt x="236" y="7"/>
                  </a:lnTo>
                  <a:lnTo>
                    <a:pt x="233" y="0"/>
                  </a:lnTo>
                  <a:lnTo>
                    <a:pt x="0" y="135"/>
                  </a:lnTo>
                  <a:lnTo>
                    <a:pt x="3" y="14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5">
              <a:extLst>
                <a:ext uri="{FF2B5EF4-FFF2-40B4-BE49-F238E27FC236}">
                  <a16:creationId xmlns:a16="http://schemas.microsoft.com/office/drawing/2014/main" xmlns="" id="{CDDEF411-FE63-4FD0-8925-5E4F76815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374650" cy="223838"/>
            </a:xfrm>
            <a:custGeom>
              <a:avLst/>
              <a:gdLst>
                <a:gd name="T0" fmla="*/ 3 w 236"/>
                <a:gd name="T1" fmla="*/ 141 h 141"/>
                <a:gd name="T2" fmla="*/ 236 w 236"/>
                <a:gd name="T3" fmla="*/ 7 h 141"/>
                <a:gd name="T4" fmla="*/ 233 w 236"/>
                <a:gd name="T5" fmla="*/ 0 h 141"/>
                <a:gd name="T6" fmla="*/ 0 w 236"/>
                <a:gd name="T7" fmla="*/ 1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141">
                  <a:moveTo>
                    <a:pt x="3" y="141"/>
                  </a:moveTo>
                  <a:lnTo>
                    <a:pt x="236" y="7"/>
                  </a:lnTo>
                  <a:lnTo>
                    <a:pt x="233" y="0"/>
                  </a:ln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66">
              <a:extLst>
                <a:ext uri="{FF2B5EF4-FFF2-40B4-BE49-F238E27FC236}">
                  <a16:creationId xmlns:a16="http://schemas.microsoft.com/office/drawing/2014/main" xmlns="" id="{53D7E405-5C64-42EF-99E2-D55DBB5A7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309938"/>
              <a:ext cx="330200" cy="198438"/>
            </a:xfrm>
            <a:custGeom>
              <a:avLst/>
              <a:gdLst>
                <a:gd name="T0" fmla="*/ 3 w 208"/>
                <a:gd name="T1" fmla="*/ 125 h 125"/>
                <a:gd name="T2" fmla="*/ 208 w 208"/>
                <a:gd name="T3" fmla="*/ 7 h 125"/>
                <a:gd name="T4" fmla="*/ 205 w 208"/>
                <a:gd name="T5" fmla="*/ 0 h 125"/>
                <a:gd name="T6" fmla="*/ 0 w 208"/>
                <a:gd name="T7" fmla="*/ 120 h 125"/>
                <a:gd name="T8" fmla="*/ 3 w 20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5">
                  <a:moveTo>
                    <a:pt x="3" y="125"/>
                  </a:moveTo>
                  <a:lnTo>
                    <a:pt x="208" y="7"/>
                  </a:lnTo>
                  <a:lnTo>
                    <a:pt x="205" y="0"/>
                  </a:lnTo>
                  <a:lnTo>
                    <a:pt x="0" y="120"/>
                  </a:lnTo>
                  <a:lnTo>
                    <a:pt x="3" y="1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67">
              <a:extLst>
                <a:ext uri="{FF2B5EF4-FFF2-40B4-BE49-F238E27FC236}">
                  <a16:creationId xmlns:a16="http://schemas.microsoft.com/office/drawing/2014/main" xmlns="" id="{F8E25AD7-CFCC-4914-A0EC-DFDEC1516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309938"/>
              <a:ext cx="330200" cy="198438"/>
            </a:xfrm>
            <a:custGeom>
              <a:avLst/>
              <a:gdLst>
                <a:gd name="T0" fmla="*/ 3 w 208"/>
                <a:gd name="T1" fmla="*/ 125 h 125"/>
                <a:gd name="T2" fmla="*/ 208 w 208"/>
                <a:gd name="T3" fmla="*/ 7 h 125"/>
                <a:gd name="T4" fmla="*/ 205 w 208"/>
                <a:gd name="T5" fmla="*/ 0 h 125"/>
                <a:gd name="T6" fmla="*/ 0 w 208"/>
                <a:gd name="T7" fmla="*/ 12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5">
                  <a:moveTo>
                    <a:pt x="3" y="125"/>
                  </a:moveTo>
                  <a:lnTo>
                    <a:pt x="208" y="7"/>
                  </a:lnTo>
                  <a:lnTo>
                    <a:pt x="205" y="0"/>
                  </a:lnTo>
                  <a:lnTo>
                    <a:pt x="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68">
              <a:extLst>
                <a:ext uri="{FF2B5EF4-FFF2-40B4-BE49-F238E27FC236}">
                  <a16:creationId xmlns:a16="http://schemas.microsoft.com/office/drawing/2014/main" xmlns="" id="{A1F5C213-1162-4A45-A726-F50C43D69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33216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4 h 391"/>
                <a:gd name="T8" fmla="*/ 4 w 67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4"/>
                  </a:lnTo>
                  <a:lnTo>
                    <a:pt x="4" y="39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69">
              <a:extLst>
                <a:ext uri="{FF2B5EF4-FFF2-40B4-BE49-F238E27FC236}">
                  <a16:creationId xmlns:a16="http://schemas.microsoft.com/office/drawing/2014/main" xmlns="" id="{AF07647A-0235-4F74-9D5A-1427FFF78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33216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70">
              <a:extLst>
                <a:ext uri="{FF2B5EF4-FFF2-40B4-BE49-F238E27FC236}">
                  <a16:creationId xmlns:a16="http://schemas.microsoft.com/office/drawing/2014/main" xmlns="" id="{BA8B184C-FAF6-4E2F-8175-8BEC88776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44011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6 h 391"/>
                <a:gd name="T8" fmla="*/ 4 w 67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6"/>
                  </a:lnTo>
                  <a:lnTo>
                    <a:pt x="4" y="39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71">
              <a:extLst>
                <a:ext uri="{FF2B5EF4-FFF2-40B4-BE49-F238E27FC236}">
                  <a16:creationId xmlns:a16="http://schemas.microsoft.com/office/drawing/2014/main" xmlns="" id="{795D8461-6004-48DB-8759-13736E64E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44011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6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72">
              <a:extLst>
                <a:ext uri="{FF2B5EF4-FFF2-40B4-BE49-F238E27FC236}">
                  <a16:creationId xmlns:a16="http://schemas.microsoft.com/office/drawing/2014/main" xmlns="" id="{5978FE1B-DB1C-4720-9B7D-7943144A6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549650"/>
              <a:ext cx="1063625" cy="619125"/>
            </a:xfrm>
            <a:custGeom>
              <a:avLst/>
              <a:gdLst>
                <a:gd name="T0" fmla="*/ 4 w 670"/>
                <a:gd name="T1" fmla="*/ 390 h 390"/>
                <a:gd name="T2" fmla="*/ 670 w 670"/>
                <a:gd name="T3" fmla="*/ 5 h 390"/>
                <a:gd name="T4" fmla="*/ 666 w 670"/>
                <a:gd name="T5" fmla="*/ 0 h 390"/>
                <a:gd name="T6" fmla="*/ 0 w 670"/>
                <a:gd name="T7" fmla="*/ 385 h 390"/>
                <a:gd name="T8" fmla="*/ 4 w 67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0">
                  <a:moveTo>
                    <a:pt x="4" y="390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5"/>
                  </a:lnTo>
                  <a:lnTo>
                    <a:pt x="4" y="3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73">
              <a:extLst>
                <a:ext uri="{FF2B5EF4-FFF2-40B4-BE49-F238E27FC236}">
                  <a16:creationId xmlns:a16="http://schemas.microsoft.com/office/drawing/2014/main" xmlns="" id="{2C121F34-9FC6-441B-9221-379A658B6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549650"/>
              <a:ext cx="1063625" cy="619125"/>
            </a:xfrm>
            <a:custGeom>
              <a:avLst/>
              <a:gdLst>
                <a:gd name="T0" fmla="*/ 4 w 670"/>
                <a:gd name="T1" fmla="*/ 390 h 390"/>
                <a:gd name="T2" fmla="*/ 670 w 670"/>
                <a:gd name="T3" fmla="*/ 5 h 390"/>
                <a:gd name="T4" fmla="*/ 666 w 670"/>
                <a:gd name="T5" fmla="*/ 0 h 390"/>
                <a:gd name="T6" fmla="*/ 0 w 670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0">
                  <a:moveTo>
                    <a:pt x="4" y="390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74">
              <a:extLst>
                <a:ext uri="{FF2B5EF4-FFF2-40B4-BE49-F238E27FC236}">
                  <a16:creationId xmlns:a16="http://schemas.microsoft.com/office/drawing/2014/main" xmlns="" id="{BCC24D68-39B4-4C82-8B5D-D281AA77A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657600"/>
              <a:ext cx="1063625" cy="622300"/>
            </a:xfrm>
            <a:custGeom>
              <a:avLst/>
              <a:gdLst>
                <a:gd name="T0" fmla="*/ 4 w 670"/>
                <a:gd name="T1" fmla="*/ 392 h 392"/>
                <a:gd name="T2" fmla="*/ 670 w 670"/>
                <a:gd name="T3" fmla="*/ 7 h 392"/>
                <a:gd name="T4" fmla="*/ 666 w 670"/>
                <a:gd name="T5" fmla="*/ 0 h 392"/>
                <a:gd name="T6" fmla="*/ 0 w 670"/>
                <a:gd name="T7" fmla="*/ 385 h 392"/>
                <a:gd name="T8" fmla="*/ 4 w 67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2">
                  <a:moveTo>
                    <a:pt x="4" y="392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5"/>
                  </a:lnTo>
                  <a:lnTo>
                    <a:pt x="4" y="39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75">
              <a:extLst>
                <a:ext uri="{FF2B5EF4-FFF2-40B4-BE49-F238E27FC236}">
                  <a16:creationId xmlns:a16="http://schemas.microsoft.com/office/drawing/2014/main" xmlns="" id="{51D6342F-0937-4BDF-AC74-8542B33FB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657600"/>
              <a:ext cx="1063625" cy="622300"/>
            </a:xfrm>
            <a:custGeom>
              <a:avLst/>
              <a:gdLst>
                <a:gd name="T0" fmla="*/ 4 w 670"/>
                <a:gd name="T1" fmla="*/ 392 h 392"/>
                <a:gd name="T2" fmla="*/ 670 w 670"/>
                <a:gd name="T3" fmla="*/ 7 h 392"/>
                <a:gd name="T4" fmla="*/ 666 w 670"/>
                <a:gd name="T5" fmla="*/ 0 h 392"/>
                <a:gd name="T6" fmla="*/ 0 w 670"/>
                <a:gd name="T7" fmla="*/ 38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2">
                  <a:moveTo>
                    <a:pt x="4" y="392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76">
              <a:extLst>
                <a:ext uri="{FF2B5EF4-FFF2-40B4-BE49-F238E27FC236}">
                  <a16:creationId xmlns:a16="http://schemas.microsoft.com/office/drawing/2014/main" xmlns="" id="{53D448FB-E90F-4A42-860E-031845124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768725"/>
              <a:ext cx="1063625" cy="617538"/>
            </a:xfrm>
            <a:custGeom>
              <a:avLst/>
              <a:gdLst>
                <a:gd name="T0" fmla="*/ 4 w 670"/>
                <a:gd name="T1" fmla="*/ 389 h 389"/>
                <a:gd name="T2" fmla="*/ 670 w 670"/>
                <a:gd name="T3" fmla="*/ 5 h 389"/>
                <a:gd name="T4" fmla="*/ 666 w 670"/>
                <a:gd name="T5" fmla="*/ 0 h 389"/>
                <a:gd name="T6" fmla="*/ 0 w 670"/>
                <a:gd name="T7" fmla="*/ 384 h 389"/>
                <a:gd name="T8" fmla="*/ 4 w 670"/>
                <a:gd name="T9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89">
                  <a:moveTo>
                    <a:pt x="4" y="389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4"/>
                  </a:lnTo>
                  <a:lnTo>
                    <a:pt x="4" y="38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77">
              <a:extLst>
                <a:ext uri="{FF2B5EF4-FFF2-40B4-BE49-F238E27FC236}">
                  <a16:creationId xmlns:a16="http://schemas.microsoft.com/office/drawing/2014/main" xmlns="" id="{294D210E-0067-4914-99C1-947828A34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768725"/>
              <a:ext cx="1063625" cy="617538"/>
            </a:xfrm>
            <a:custGeom>
              <a:avLst/>
              <a:gdLst>
                <a:gd name="T0" fmla="*/ 4 w 670"/>
                <a:gd name="T1" fmla="*/ 389 h 389"/>
                <a:gd name="T2" fmla="*/ 670 w 670"/>
                <a:gd name="T3" fmla="*/ 5 h 389"/>
                <a:gd name="T4" fmla="*/ 666 w 670"/>
                <a:gd name="T5" fmla="*/ 0 h 389"/>
                <a:gd name="T6" fmla="*/ 0 w 670"/>
                <a:gd name="T7" fmla="*/ 384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89">
                  <a:moveTo>
                    <a:pt x="4" y="389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78">
              <a:extLst>
                <a:ext uri="{FF2B5EF4-FFF2-40B4-BE49-F238E27FC236}">
                  <a16:creationId xmlns:a16="http://schemas.microsoft.com/office/drawing/2014/main" xmlns="" id="{2DCE2E5F-D263-4AB6-87A8-5C86ED368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14551" y="2768600"/>
              <a:ext cx="138113" cy="284163"/>
            </a:xfrm>
            <a:custGeom>
              <a:avLst/>
              <a:gdLst>
                <a:gd name="T0" fmla="*/ 50 w 50"/>
                <a:gd name="T1" fmla="*/ 17 h 103"/>
                <a:gd name="T2" fmla="*/ 43 w 50"/>
                <a:gd name="T3" fmla="*/ 42 h 103"/>
                <a:gd name="T4" fmla="*/ 22 w 50"/>
                <a:gd name="T5" fmla="*/ 61 h 103"/>
                <a:gd name="T6" fmla="*/ 16 w 50"/>
                <a:gd name="T7" fmla="*/ 65 h 103"/>
                <a:gd name="T8" fmla="*/ 16 w 50"/>
                <a:gd name="T9" fmla="*/ 94 h 103"/>
                <a:gd name="T10" fmla="*/ 0 w 50"/>
                <a:gd name="T11" fmla="*/ 103 h 103"/>
                <a:gd name="T12" fmla="*/ 0 w 50"/>
                <a:gd name="T13" fmla="*/ 20 h 103"/>
                <a:gd name="T14" fmla="*/ 23 w 50"/>
                <a:gd name="T15" fmla="*/ 6 h 103"/>
                <a:gd name="T16" fmla="*/ 43 w 50"/>
                <a:gd name="T17" fmla="*/ 1 h 103"/>
                <a:gd name="T18" fmla="*/ 50 w 50"/>
                <a:gd name="T19" fmla="*/ 17 h 103"/>
                <a:gd name="T20" fmla="*/ 16 w 50"/>
                <a:gd name="T21" fmla="*/ 50 h 103"/>
                <a:gd name="T22" fmla="*/ 21 w 50"/>
                <a:gd name="T23" fmla="*/ 47 h 103"/>
                <a:gd name="T24" fmla="*/ 31 w 50"/>
                <a:gd name="T25" fmla="*/ 38 h 103"/>
                <a:gd name="T26" fmla="*/ 35 w 50"/>
                <a:gd name="T27" fmla="*/ 26 h 103"/>
                <a:gd name="T28" fmla="*/ 32 w 50"/>
                <a:gd name="T29" fmla="*/ 19 h 103"/>
                <a:gd name="T30" fmla="*/ 22 w 50"/>
                <a:gd name="T31" fmla="*/ 21 h 103"/>
                <a:gd name="T32" fmla="*/ 16 w 50"/>
                <a:gd name="T33" fmla="*/ 25 h 103"/>
                <a:gd name="T34" fmla="*/ 16 w 50"/>
                <a:gd name="T35" fmla="*/ 5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103">
                  <a:moveTo>
                    <a:pt x="50" y="17"/>
                  </a:moveTo>
                  <a:cubicBezTo>
                    <a:pt x="50" y="26"/>
                    <a:pt x="48" y="34"/>
                    <a:pt x="43" y="42"/>
                  </a:cubicBezTo>
                  <a:cubicBezTo>
                    <a:pt x="38" y="49"/>
                    <a:pt x="31" y="56"/>
                    <a:pt x="22" y="61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32" y="1"/>
                    <a:pt x="39" y="0"/>
                    <a:pt x="43" y="1"/>
                  </a:cubicBezTo>
                  <a:cubicBezTo>
                    <a:pt x="48" y="3"/>
                    <a:pt x="50" y="8"/>
                    <a:pt x="50" y="17"/>
                  </a:cubicBezTo>
                  <a:close/>
                  <a:moveTo>
                    <a:pt x="16" y="50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5" y="44"/>
                    <a:pt x="29" y="41"/>
                    <a:pt x="31" y="38"/>
                  </a:cubicBezTo>
                  <a:cubicBezTo>
                    <a:pt x="33" y="34"/>
                    <a:pt x="35" y="31"/>
                    <a:pt x="35" y="26"/>
                  </a:cubicBezTo>
                  <a:cubicBezTo>
                    <a:pt x="35" y="22"/>
                    <a:pt x="34" y="20"/>
                    <a:pt x="32" y="19"/>
                  </a:cubicBezTo>
                  <a:cubicBezTo>
                    <a:pt x="30" y="18"/>
                    <a:pt x="27" y="19"/>
                    <a:pt x="22" y="21"/>
                  </a:cubicBezTo>
                  <a:cubicBezTo>
                    <a:pt x="16" y="25"/>
                    <a:pt x="16" y="25"/>
                    <a:pt x="16" y="2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79">
              <a:extLst>
                <a:ext uri="{FF2B5EF4-FFF2-40B4-BE49-F238E27FC236}">
                  <a16:creationId xmlns:a16="http://schemas.microsoft.com/office/drawing/2014/main" xmlns="" id="{BD6A6C8D-3B2A-4CE2-8650-BEC479F07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90763" y="2665413"/>
              <a:ext cx="138113" cy="285750"/>
            </a:xfrm>
            <a:custGeom>
              <a:avLst/>
              <a:gdLst>
                <a:gd name="T0" fmla="*/ 50 w 50"/>
                <a:gd name="T1" fmla="*/ 17 h 103"/>
                <a:gd name="T2" fmla="*/ 42 w 50"/>
                <a:gd name="T3" fmla="*/ 42 h 103"/>
                <a:gd name="T4" fmla="*/ 22 w 50"/>
                <a:gd name="T5" fmla="*/ 61 h 103"/>
                <a:gd name="T6" fmla="*/ 15 w 50"/>
                <a:gd name="T7" fmla="*/ 65 h 103"/>
                <a:gd name="T8" fmla="*/ 15 w 50"/>
                <a:gd name="T9" fmla="*/ 95 h 103"/>
                <a:gd name="T10" fmla="*/ 0 w 50"/>
                <a:gd name="T11" fmla="*/ 103 h 103"/>
                <a:gd name="T12" fmla="*/ 0 w 50"/>
                <a:gd name="T13" fmla="*/ 20 h 103"/>
                <a:gd name="T14" fmla="*/ 23 w 50"/>
                <a:gd name="T15" fmla="*/ 7 h 103"/>
                <a:gd name="T16" fmla="*/ 43 w 50"/>
                <a:gd name="T17" fmla="*/ 2 h 103"/>
                <a:gd name="T18" fmla="*/ 50 w 50"/>
                <a:gd name="T19" fmla="*/ 17 h 103"/>
                <a:gd name="T20" fmla="*/ 15 w 50"/>
                <a:gd name="T21" fmla="*/ 50 h 103"/>
                <a:gd name="T22" fmla="*/ 20 w 50"/>
                <a:gd name="T23" fmla="*/ 48 h 103"/>
                <a:gd name="T24" fmla="*/ 31 w 50"/>
                <a:gd name="T25" fmla="*/ 38 h 103"/>
                <a:gd name="T26" fmla="*/ 34 w 50"/>
                <a:gd name="T27" fmla="*/ 27 h 103"/>
                <a:gd name="T28" fmla="*/ 31 w 50"/>
                <a:gd name="T29" fmla="*/ 19 h 103"/>
                <a:gd name="T30" fmla="*/ 22 w 50"/>
                <a:gd name="T31" fmla="*/ 22 h 103"/>
                <a:gd name="T32" fmla="*/ 15 w 50"/>
                <a:gd name="T33" fmla="*/ 26 h 103"/>
                <a:gd name="T34" fmla="*/ 15 w 50"/>
                <a:gd name="T35" fmla="*/ 5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103">
                  <a:moveTo>
                    <a:pt x="50" y="17"/>
                  </a:moveTo>
                  <a:cubicBezTo>
                    <a:pt x="50" y="26"/>
                    <a:pt x="47" y="35"/>
                    <a:pt x="42" y="42"/>
                  </a:cubicBezTo>
                  <a:cubicBezTo>
                    <a:pt x="37" y="50"/>
                    <a:pt x="30" y="56"/>
                    <a:pt x="22" y="61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31" y="2"/>
                    <a:pt x="38" y="0"/>
                    <a:pt x="43" y="2"/>
                  </a:cubicBezTo>
                  <a:cubicBezTo>
                    <a:pt x="47" y="4"/>
                    <a:pt x="50" y="9"/>
                    <a:pt x="50" y="17"/>
                  </a:cubicBezTo>
                  <a:close/>
                  <a:moveTo>
                    <a:pt x="15" y="50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5" y="45"/>
                    <a:pt x="28" y="42"/>
                    <a:pt x="31" y="38"/>
                  </a:cubicBezTo>
                  <a:cubicBezTo>
                    <a:pt x="33" y="35"/>
                    <a:pt x="34" y="31"/>
                    <a:pt x="34" y="27"/>
                  </a:cubicBezTo>
                  <a:cubicBezTo>
                    <a:pt x="34" y="23"/>
                    <a:pt x="33" y="20"/>
                    <a:pt x="31" y="19"/>
                  </a:cubicBezTo>
                  <a:cubicBezTo>
                    <a:pt x="29" y="19"/>
                    <a:pt x="26" y="19"/>
                    <a:pt x="22" y="22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15" y="5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80">
              <a:extLst>
                <a:ext uri="{FF2B5EF4-FFF2-40B4-BE49-F238E27FC236}">
                  <a16:creationId xmlns:a16="http://schemas.microsoft.com/office/drawing/2014/main" xmlns="" id="{BBDD4CA8-1FCA-43D8-B155-07AA69E2A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6338" y="2544763"/>
              <a:ext cx="150813" cy="287338"/>
            </a:xfrm>
            <a:custGeom>
              <a:avLst/>
              <a:gdLst>
                <a:gd name="T0" fmla="*/ 61 w 95"/>
                <a:gd name="T1" fmla="*/ 165 h 181"/>
                <a:gd name="T2" fmla="*/ 34 w 95"/>
                <a:gd name="T3" fmla="*/ 181 h 181"/>
                <a:gd name="T4" fmla="*/ 34 w 95"/>
                <a:gd name="T5" fmla="*/ 61 h 181"/>
                <a:gd name="T6" fmla="*/ 0 w 95"/>
                <a:gd name="T7" fmla="*/ 80 h 181"/>
                <a:gd name="T8" fmla="*/ 0 w 95"/>
                <a:gd name="T9" fmla="*/ 56 h 181"/>
                <a:gd name="T10" fmla="*/ 95 w 95"/>
                <a:gd name="T11" fmla="*/ 0 h 181"/>
                <a:gd name="T12" fmla="*/ 95 w 95"/>
                <a:gd name="T13" fmla="*/ 26 h 181"/>
                <a:gd name="T14" fmla="*/ 61 w 95"/>
                <a:gd name="T15" fmla="*/ 45 h 181"/>
                <a:gd name="T16" fmla="*/ 61 w 95"/>
                <a:gd name="T17" fmla="*/ 16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81">
                  <a:moveTo>
                    <a:pt x="61" y="165"/>
                  </a:moveTo>
                  <a:lnTo>
                    <a:pt x="34" y="181"/>
                  </a:lnTo>
                  <a:lnTo>
                    <a:pt x="34" y="61"/>
                  </a:lnTo>
                  <a:lnTo>
                    <a:pt x="0" y="80"/>
                  </a:lnTo>
                  <a:lnTo>
                    <a:pt x="0" y="56"/>
                  </a:lnTo>
                  <a:lnTo>
                    <a:pt x="95" y="0"/>
                  </a:lnTo>
                  <a:lnTo>
                    <a:pt x="95" y="26"/>
                  </a:lnTo>
                  <a:lnTo>
                    <a:pt x="61" y="45"/>
                  </a:lnTo>
                  <a:lnTo>
                    <a:pt x="61" y="16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81">
              <a:extLst>
                <a:ext uri="{FF2B5EF4-FFF2-40B4-BE49-F238E27FC236}">
                  <a16:creationId xmlns:a16="http://schemas.microsoft.com/office/drawing/2014/main" xmlns="" id="{3E03E624-6528-4E68-8057-B7189E328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1" y="2436813"/>
              <a:ext cx="184150" cy="334963"/>
            </a:xfrm>
            <a:custGeom>
              <a:avLst/>
              <a:gdLst>
                <a:gd name="T0" fmla="*/ 116 w 116"/>
                <a:gd name="T1" fmla="*/ 143 h 211"/>
                <a:gd name="T2" fmla="*/ 87 w 116"/>
                <a:gd name="T3" fmla="*/ 160 h 211"/>
                <a:gd name="T4" fmla="*/ 57 w 116"/>
                <a:gd name="T5" fmla="*/ 124 h 211"/>
                <a:gd name="T6" fmla="*/ 28 w 116"/>
                <a:gd name="T7" fmla="*/ 195 h 211"/>
                <a:gd name="T8" fmla="*/ 0 w 116"/>
                <a:gd name="T9" fmla="*/ 211 h 211"/>
                <a:gd name="T10" fmla="*/ 42 w 116"/>
                <a:gd name="T11" fmla="*/ 111 h 211"/>
                <a:gd name="T12" fmla="*/ 2 w 116"/>
                <a:gd name="T13" fmla="*/ 64 h 211"/>
                <a:gd name="T14" fmla="*/ 31 w 116"/>
                <a:gd name="T15" fmla="*/ 47 h 211"/>
                <a:gd name="T16" fmla="*/ 59 w 116"/>
                <a:gd name="T17" fmla="*/ 83 h 211"/>
                <a:gd name="T18" fmla="*/ 85 w 116"/>
                <a:gd name="T19" fmla="*/ 16 h 211"/>
                <a:gd name="T20" fmla="*/ 113 w 116"/>
                <a:gd name="T21" fmla="*/ 0 h 211"/>
                <a:gd name="T22" fmla="*/ 75 w 116"/>
                <a:gd name="T23" fmla="*/ 94 h 211"/>
                <a:gd name="T24" fmla="*/ 116 w 116"/>
                <a:gd name="T25" fmla="*/ 14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211">
                  <a:moveTo>
                    <a:pt x="116" y="143"/>
                  </a:moveTo>
                  <a:lnTo>
                    <a:pt x="87" y="160"/>
                  </a:lnTo>
                  <a:lnTo>
                    <a:pt x="57" y="124"/>
                  </a:lnTo>
                  <a:lnTo>
                    <a:pt x="28" y="195"/>
                  </a:lnTo>
                  <a:lnTo>
                    <a:pt x="0" y="211"/>
                  </a:lnTo>
                  <a:lnTo>
                    <a:pt x="42" y="111"/>
                  </a:lnTo>
                  <a:lnTo>
                    <a:pt x="2" y="64"/>
                  </a:lnTo>
                  <a:lnTo>
                    <a:pt x="31" y="47"/>
                  </a:lnTo>
                  <a:lnTo>
                    <a:pt x="59" y="83"/>
                  </a:lnTo>
                  <a:lnTo>
                    <a:pt x="85" y="16"/>
                  </a:lnTo>
                  <a:lnTo>
                    <a:pt x="113" y="0"/>
                  </a:lnTo>
                  <a:lnTo>
                    <a:pt x="75" y="94"/>
                  </a:lnTo>
                  <a:lnTo>
                    <a:pt x="116" y="14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82">
              <a:extLst>
                <a:ext uri="{FF2B5EF4-FFF2-40B4-BE49-F238E27FC236}">
                  <a16:creationId xmlns:a16="http://schemas.microsoft.com/office/drawing/2014/main" xmlns="" id="{A53D5188-0F64-4546-B414-3F62DE01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2213" y="4344988"/>
              <a:ext cx="347663" cy="573088"/>
            </a:xfrm>
            <a:custGeom>
              <a:avLst/>
              <a:gdLst>
                <a:gd name="T0" fmla="*/ 216 w 219"/>
                <a:gd name="T1" fmla="*/ 232 h 361"/>
                <a:gd name="T2" fmla="*/ 214 w 219"/>
                <a:gd name="T3" fmla="*/ 230 h 361"/>
                <a:gd name="T4" fmla="*/ 7 w 219"/>
                <a:gd name="T5" fmla="*/ 348 h 361"/>
                <a:gd name="T6" fmla="*/ 7 w 219"/>
                <a:gd name="T7" fmla="*/ 131 h 361"/>
                <a:gd name="T8" fmla="*/ 212 w 219"/>
                <a:gd name="T9" fmla="*/ 13 h 361"/>
                <a:gd name="T10" fmla="*/ 212 w 219"/>
                <a:gd name="T11" fmla="*/ 232 h 361"/>
                <a:gd name="T12" fmla="*/ 216 w 219"/>
                <a:gd name="T13" fmla="*/ 232 h 361"/>
                <a:gd name="T14" fmla="*/ 214 w 219"/>
                <a:gd name="T15" fmla="*/ 230 h 361"/>
                <a:gd name="T16" fmla="*/ 216 w 219"/>
                <a:gd name="T17" fmla="*/ 232 h 361"/>
                <a:gd name="T18" fmla="*/ 219 w 219"/>
                <a:gd name="T19" fmla="*/ 232 h 361"/>
                <a:gd name="T20" fmla="*/ 219 w 219"/>
                <a:gd name="T21" fmla="*/ 0 h 361"/>
                <a:gd name="T22" fmla="*/ 0 w 219"/>
                <a:gd name="T23" fmla="*/ 127 h 361"/>
                <a:gd name="T24" fmla="*/ 0 w 219"/>
                <a:gd name="T25" fmla="*/ 361 h 361"/>
                <a:gd name="T26" fmla="*/ 219 w 219"/>
                <a:gd name="T27" fmla="*/ 234 h 361"/>
                <a:gd name="T28" fmla="*/ 219 w 219"/>
                <a:gd name="T29" fmla="*/ 232 h 361"/>
                <a:gd name="T30" fmla="*/ 216 w 219"/>
                <a:gd name="T31" fmla="*/ 23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9" h="361">
                  <a:moveTo>
                    <a:pt x="216" y="232"/>
                  </a:moveTo>
                  <a:lnTo>
                    <a:pt x="214" y="230"/>
                  </a:lnTo>
                  <a:lnTo>
                    <a:pt x="7" y="348"/>
                  </a:lnTo>
                  <a:lnTo>
                    <a:pt x="7" y="131"/>
                  </a:lnTo>
                  <a:lnTo>
                    <a:pt x="212" y="13"/>
                  </a:lnTo>
                  <a:lnTo>
                    <a:pt x="212" y="232"/>
                  </a:lnTo>
                  <a:lnTo>
                    <a:pt x="216" y="232"/>
                  </a:lnTo>
                  <a:lnTo>
                    <a:pt x="214" y="230"/>
                  </a:lnTo>
                  <a:lnTo>
                    <a:pt x="216" y="232"/>
                  </a:lnTo>
                  <a:lnTo>
                    <a:pt x="219" y="232"/>
                  </a:lnTo>
                  <a:lnTo>
                    <a:pt x="219" y="0"/>
                  </a:lnTo>
                  <a:lnTo>
                    <a:pt x="0" y="127"/>
                  </a:lnTo>
                  <a:lnTo>
                    <a:pt x="0" y="361"/>
                  </a:lnTo>
                  <a:lnTo>
                    <a:pt x="219" y="234"/>
                  </a:lnTo>
                  <a:lnTo>
                    <a:pt x="219" y="232"/>
                  </a:lnTo>
                  <a:lnTo>
                    <a:pt x="216" y="2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83">
              <a:extLst>
                <a:ext uri="{FF2B5EF4-FFF2-40B4-BE49-F238E27FC236}">
                  <a16:creationId xmlns:a16="http://schemas.microsoft.com/office/drawing/2014/main" xmlns="" id="{42E830C3-1192-48E6-A730-1BA75A26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8501" y="3992563"/>
              <a:ext cx="352425" cy="477838"/>
            </a:xfrm>
            <a:custGeom>
              <a:avLst/>
              <a:gdLst>
                <a:gd name="T0" fmla="*/ 217 w 222"/>
                <a:gd name="T1" fmla="*/ 172 h 301"/>
                <a:gd name="T2" fmla="*/ 215 w 222"/>
                <a:gd name="T3" fmla="*/ 168 h 301"/>
                <a:gd name="T4" fmla="*/ 12 w 222"/>
                <a:gd name="T5" fmla="*/ 285 h 301"/>
                <a:gd name="T6" fmla="*/ 113 w 222"/>
                <a:gd name="T7" fmla="*/ 15 h 301"/>
                <a:gd name="T8" fmla="*/ 214 w 222"/>
                <a:gd name="T9" fmla="*/ 174 h 301"/>
                <a:gd name="T10" fmla="*/ 217 w 222"/>
                <a:gd name="T11" fmla="*/ 172 h 301"/>
                <a:gd name="T12" fmla="*/ 215 w 222"/>
                <a:gd name="T13" fmla="*/ 168 h 301"/>
                <a:gd name="T14" fmla="*/ 217 w 222"/>
                <a:gd name="T15" fmla="*/ 172 h 301"/>
                <a:gd name="T16" fmla="*/ 219 w 222"/>
                <a:gd name="T17" fmla="*/ 168 h 301"/>
                <a:gd name="T18" fmla="*/ 111 w 222"/>
                <a:gd name="T19" fmla="*/ 0 h 301"/>
                <a:gd name="T20" fmla="*/ 0 w 222"/>
                <a:gd name="T21" fmla="*/ 301 h 301"/>
                <a:gd name="T22" fmla="*/ 222 w 222"/>
                <a:gd name="T23" fmla="*/ 172 h 301"/>
                <a:gd name="T24" fmla="*/ 219 w 222"/>
                <a:gd name="T25" fmla="*/ 168 h 301"/>
                <a:gd name="T26" fmla="*/ 217 w 222"/>
                <a:gd name="T27" fmla="*/ 17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301">
                  <a:moveTo>
                    <a:pt x="217" y="172"/>
                  </a:moveTo>
                  <a:lnTo>
                    <a:pt x="215" y="168"/>
                  </a:lnTo>
                  <a:lnTo>
                    <a:pt x="12" y="285"/>
                  </a:lnTo>
                  <a:lnTo>
                    <a:pt x="113" y="15"/>
                  </a:lnTo>
                  <a:lnTo>
                    <a:pt x="214" y="174"/>
                  </a:lnTo>
                  <a:lnTo>
                    <a:pt x="217" y="172"/>
                  </a:lnTo>
                  <a:lnTo>
                    <a:pt x="215" y="168"/>
                  </a:lnTo>
                  <a:lnTo>
                    <a:pt x="217" y="172"/>
                  </a:lnTo>
                  <a:lnTo>
                    <a:pt x="219" y="168"/>
                  </a:lnTo>
                  <a:lnTo>
                    <a:pt x="111" y="0"/>
                  </a:lnTo>
                  <a:lnTo>
                    <a:pt x="0" y="301"/>
                  </a:lnTo>
                  <a:lnTo>
                    <a:pt x="222" y="172"/>
                  </a:lnTo>
                  <a:lnTo>
                    <a:pt x="219" y="168"/>
                  </a:lnTo>
                  <a:lnTo>
                    <a:pt x="217" y="17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84">
              <a:extLst>
                <a:ext uri="{FF2B5EF4-FFF2-40B4-BE49-F238E27FC236}">
                  <a16:creationId xmlns:a16="http://schemas.microsoft.com/office/drawing/2014/main" xmlns="" id="{18978F1E-B500-4B46-8F21-82E4C57DE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5601" y="4184650"/>
              <a:ext cx="317500" cy="409575"/>
            </a:xfrm>
            <a:custGeom>
              <a:avLst/>
              <a:gdLst>
                <a:gd name="T0" fmla="*/ 113 w 115"/>
                <a:gd name="T1" fmla="*/ 42 h 148"/>
                <a:gd name="T2" fmla="*/ 111 w 115"/>
                <a:gd name="T3" fmla="*/ 42 h 148"/>
                <a:gd name="T4" fmla="*/ 95 w 115"/>
                <a:gd name="T5" fmla="*/ 96 h 148"/>
                <a:gd name="T6" fmla="*/ 56 w 115"/>
                <a:gd name="T7" fmla="*/ 137 h 148"/>
                <a:gd name="T8" fmla="*/ 32 w 115"/>
                <a:gd name="T9" fmla="*/ 144 h 148"/>
                <a:gd name="T10" fmla="*/ 12 w 115"/>
                <a:gd name="T11" fmla="*/ 135 h 148"/>
                <a:gd name="T12" fmla="*/ 4 w 115"/>
                <a:gd name="T13" fmla="*/ 107 h 148"/>
                <a:gd name="T14" fmla="*/ 20 w 115"/>
                <a:gd name="T15" fmla="*/ 52 h 148"/>
                <a:gd name="T16" fmla="*/ 58 w 115"/>
                <a:gd name="T17" fmla="*/ 11 h 148"/>
                <a:gd name="T18" fmla="*/ 82 w 115"/>
                <a:gd name="T19" fmla="*/ 4 h 148"/>
                <a:gd name="T20" fmla="*/ 103 w 115"/>
                <a:gd name="T21" fmla="*/ 14 h 148"/>
                <a:gd name="T22" fmla="*/ 111 w 115"/>
                <a:gd name="T23" fmla="*/ 42 h 148"/>
                <a:gd name="T24" fmla="*/ 113 w 115"/>
                <a:gd name="T25" fmla="*/ 42 h 148"/>
                <a:gd name="T26" fmla="*/ 115 w 115"/>
                <a:gd name="T27" fmla="*/ 42 h 148"/>
                <a:gd name="T28" fmla="*/ 106 w 115"/>
                <a:gd name="T29" fmla="*/ 11 h 148"/>
                <a:gd name="T30" fmla="*/ 82 w 115"/>
                <a:gd name="T31" fmla="*/ 0 h 148"/>
                <a:gd name="T32" fmla="*/ 56 w 115"/>
                <a:gd name="T33" fmla="*/ 8 h 148"/>
                <a:gd name="T34" fmla="*/ 16 w 115"/>
                <a:gd name="T35" fmla="*/ 50 h 148"/>
                <a:gd name="T36" fmla="*/ 0 w 115"/>
                <a:gd name="T37" fmla="*/ 107 h 148"/>
                <a:gd name="T38" fmla="*/ 9 w 115"/>
                <a:gd name="T39" fmla="*/ 137 h 148"/>
                <a:gd name="T40" fmla="*/ 32 w 115"/>
                <a:gd name="T41" fmla="*/ 148 h 148"/>
                <a:gd name="T42" fmla="*/ 58 w 115"/>
                <a:gd name="T43" fmla="*/ 141 h 148"/>
                <a:gd name="T44" fmla="*/ 99 w 115"/>
                <a:gd name="T45" fmla="*/ 98 h 148"/>
                <a:gd name="T46" fmla="*/ 115 w 115"/>
                <a:gd name="T47" fmla="*/ 42 h 148"/>
                <a:gd name="T48" fmla="*/ 113 w 115"/>
                <a:gd name="T49" fmla="*/ 4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148">
                  <a:moveTo>
                    <a:pt x="113" y="42"/>
                  </a:moveTo>
                  <a:cubicBezTo>
                    <a:pt x="111" y="42"/>
                    <a:pt x="111" y="42"/>
                    <a:pt x="111" y="42"/>
                  </a:cubicBezTo>
                  <a:cubicBezTo>
                    <a:pt x="111" y="59"/>
                    <a:pt x="105" y="79"/>
                    <a:pt x="95" y="96"/>
                  </a:cubicBezTo>
                  <a:cubicBezTo>
                    <a:pt x="85" y="113"/>
                    <a:pt x="71" y="128"/>
                    <a:pt x="56" y="137"/>
                  </a:cubicBezTo>
                  <a:cubicBezTo>
                    <a:pt x="48" y="142"/>
                    <a:pt x="40" y="144"/>
                    <a:pt x="32" y="144"/>
                  </a:cubicBezTo>
                  <a:cubicBezTo>
                    <a:pt x="24" y="144"/>
                    <a:pt x="17" y="141"/>
                    <a:pt x="12" y="135"/>
                  </a:cubicBezTo>
                  <a:cubicBezTo>
                    <a:pt x="7" y="128"/>
                    <a:pt x="4" y="119"/>
                    <a:pt x="4" y="107"/>
                  </a:cubicBezTo>
                  <a:cubicBezTo>
                    <a:pt x="4" y="89"/>
                    <a:pt x="10" y="70"/>
                    <a:pt x="20" y="52"/>
                  </a:cubicBezTo>
                  <a:cubicBezTo>
                    <a:pt x="30" y="35"/>
                    <a:pt x="43" y="20"/>
                    <a:pt x="58" y="11"/>
                  </a:cubicBezTo>
                  <a:cubicBezTo>
                    <a:pt x="67" y="6"/>
                    <a:pt x="75" y="4"/>
                    <a:pt x="82" y="4"/>
                  </a:cubicBezTo>
                  <a:cubicBezTo>
                    <a:pt x="91" y="4"/>
                    <a:pt x="98" y="7"/>
                    <a:pt x="103" y="14"/>
                  </a:cubicBezTo>
                  <a:cubicBezTo>
                    <a:pt x="108" y="20"/>
                    <a:pt x="111" y="30"/>
                    <a:pt x="111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29"/>
                    <a:pt x="112" y="19"/>
                    <a:pt x="106" y="11"/>
                  </a:cubicBezTo>
                  <a:cubicBezTo>
                    <a:pt x="101" y="4"/>
                    <a:pt x="92" y="0"/>
                    <a:pt x="82" y="0"/>
                  </a:cubicBezTo>
                  <a:cubicBezTo>
                    <a:pt x="74" y="0"/>
                    <a:pt x="66" y="3"/>
                    <a:pt x="56" y="8"/>
                  </a:cubicBezTo>
                  <a:cubicBezTo>
                    <a:pt x="41" y="17"/>
                    <a:pt x="26" y="33"/>
                    <a:pt x="16" y="50"/>
                  </a:cubicBezTo>
                  <a:cubicBezTo>
                    <a:pt x="6" y="68"/>
                    <a:pt x="0" y="88"/>
                    <a:pt x="0" y="107"/>
                  </a:cubicBezTo>
                  <a:cubicBezTo>
                    <a:pt x="0" y="119"/>
                    <a:pt x="3" y="130"/>
                    <a:pt x="9" y="137"/>
                  </a:cubicBezTo>
                  <a:cubicBezTo>
                    <a:pt x="14" y="144"/>
                    <a:pt x="23" y="148"/>
                    <a:pt x="32" y="148"/>
                  </a:cubicBezTo>
                  <a:cubicBezTo>
                    <a:pt x="40" y="148"/>
                    <a:pt x="49" y="146"/>
                    <a:pt x="58" y="141"/>
                  </a:cubicBezTo>
                  <a:cubicBezTo>
                    <a:pt x="74" y="131"/>
                    <a:pt x="88" y="116"/>
                    <a:pt x="99" y="98"/>
                  </a:cubicBezTo>
                  <a:cubicBezTo>
                    <a:pt x="109" y="80"/>
                    <a:pt x="115" y="60"/>
                    <a:pt x="115" y="42"/>
                  </a:cubicBezTo>
                  <a:lnTo>
                    <a:pt x="113" y="4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xmlns="" id="{E7D51C63-B8D9-490E-848A-96BFD80768F5}"/>
              </a:ext>
            </a:extLst>
          </p:cNvPr>
          <p:cNvGrpSpPr/>
          <p:nvPr/>
        </p:nvGrpSpPr>
        <p:grpSpPr>
          <a:xfrm>
            <a:off x="1177055" y="5746238"/>
            <a:ext cx="1971675" cy="3268663"/>
            <a:chOff x="6132513" y="5864225"/>
            <a:chExt cx="1971675" cy="3268663"/>
          </a:xfrm>
        </p:grpSpPr>
        <p:sp>
          <p:nvSpPr>
            <p:cNvPr id="285" name="Freeform 185">
              <a:extLst>
                <a:ext uri="{FF2B5EF4-FFF2-40B4-BE49-F238E27FC236}">
                  <a16:creationId xmlns:a16="http://schemas.microsoft.com/office/drawing/2014/main" xmlns="" id="{DC874DFF-8F50-4224-AEA4-2D782D7F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5864225"/>
              <a:ext cx="1550988" cy="3268663"/>
            </a:xfrm>
            <a:custGeom>
              <a:avLst/>
              <a:gdLst>
                <a:gd name="T0" fmla="*/ 977 w 977"/>
                <a:gd name="T1" fmla="*/ 1596 h 2059"/>
                <a:gd name="T2" fmla="*/ 176 w 977"/>
                <a:gd name="T3" fmla="*/ 2059 h 2059"/>
                <a:gd name="T4" fmla="*/ 0 w 977"/>
                <a:gd name="T5" fmla="*/ 1963 h 2059"/>
                <a:gd name="T6" fmla="*/ 0 w 977"/>
                <a:gd name="T7" fmla="*/ 564 h 2059"/>
                <a:gd name="T8" fmla="*/ 977 w 977"/>
                <a:gd name="T9" fmla="*/ 0 h 2059"/>
                <a:gd name="T10" fmla="*/ 977 w 977"/>
                <a:gd name="T11" fmla="*/ 1596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7" h="2059">
                  <a:moveTo>
                    <a:pt x="977" y="1596"/>
                  </a:moveTo>
                  <a:lnTo>
                    <a:pt x="176" y="2059"/>
                  </a:lnTo>
                  <a:lnTo>
                    <a:pt x="0" y="1963"/>
                  </a:lnTo>
                  <a:lnTo>
                    <a:pt x="0" y="564"/>
                  </a:lnTo>
                  <a:lnTo>
                    <a:pt x="977" y="0"/>
                  </a:lnTo>
                  <a:lnTo>
                    <a:pt x="977" y="1596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86">
              <a:extLst>
                <a:ext uri="{FF2B5EF4-FFF2-40B4-BE49-F238E27FC236}">
                  <a16:creationId xmlns:a16="http://schemas.microsoft.com/office/drawing/2014/main" xmlns="" id="{4EBE01F8-77BE-4D04-A686-36A069D3F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8820150"/>
              <a:ext cx="279400" cy="312738"/>
            </a:xfrm>
            <a:custGeom>
              <a:avLst/>
              <a:gdLst>
                <a:gd name="T0" fmla="*/ 176 w 176"/>
                <a:gd name="T1" fmla="*/ 197 h 197"/>
                <a:gd name="T2" fmla="*/ 176 w 176"/>
                <a:gd name="T3" fmla="*/ 0 h 197"/>
                <a:gd name="T4" fmla="*/ 0 w 176"/>
                <a:gd name="T5" fmla="*/ 101 h 197"/>
                <a:gd name="T6" fmla="*/ 176 w 176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97">
                  <a:moveTo>
                    <a:pt x="176" y="197"/>
                  </a:moveTo>
                  <a:lnTo>
                    <a:pt x="176" y="0"/>
                  </a:lnTo>
                  <a:lnTo>
                    <a:pt x="0" y="101"/>
                  </a:lnTo>
                  <a:lnTo>
                    <a:pt x="176" y="197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87">
              <a:extLst>
                <a:ext uri="{FF2B5EF4-FFF2-40B4-BE49-F238E27FC236}">
                  <a16:creationId xmlns:a16="http://schemas.microsoft.com/office/drawing/2014/main" xmlns="" id="{5F443046-87C0-4546-B50A-95CE1109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8820150"/>
              <a:ext cx="14288" cy="312738"/>
            </a:xfrm>
            <a:custGeom>
              <a:avLst/>
              <a:gdLst>
                <a:gd name="T0" fmla="*/ 0 w 9"/>
                <a:gd name="T1" fmla="*/ 0 h 197"/>
                <a:gd name="T2" fmla="*/ 9 w 9"/>
                <a:gd name="T3" fmla="*/ 7 h 197"/>
                <a:gd name="T4" fmla="*/ 9 w 9"/>
                <a:gd name="T5" fmla="*/ 192 h 197"/>
                <a:gd name="T6" fmla="*/ 0 w 9"/>
                <a:gd name="T7" fmla="*/ 197 h 197"/>
                <a:gd name="T8" fmla="*/ 0 w 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7">
                  <a:moveTo>
                    <a:pt x="0" y="0"/>
                  </a:moveTo>
                  <a:lnTo>
                    <a:pt x="9" y="7"/>
                  </a:lnTo>
                  <a:lnTo>
                    <a:pt x="9" y="192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88">
              <a:extLst>
                <a:ext uri="{FF2B5EF4-FFF2-40B4-BE49-F238E27FC236}">
                  <a16:creationId xmlns:a16="http://schemas.microsoft.com/office/drawing/2014/main" xmlns="" id="{71C09349-8402-41E6-989E-3462B128F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413" y="5918200"/>
              <a:ext cx="974725" cy="1098550"/>
            </a:xfrm>
            <a:custGeom>
              <a:avLst/>
              <a:gdLst>
                <a:gd name="T0" fmla="*/ 0 w 353"/>
                <a:gd name="T1" fmla="*/ 398 h 398"/>
                <a:gd name="T2" fmla="*/ 353 w 353"/>
                <a:gd name="T3" fmla="*/ 194 h 398"/>
                <a:gd name="T4" fmla="*/ 353 w 353"/>
                <a:gd name="T5" fmla="*/ 43 h 398"/>
                <a:gd name="T6" fmla="*/ 313 w 353"/>
                <a:gd name="T7" fmla="*/ 13 h 398"/>
                <a:gd name="T8" fmla="*/ 0 w 353"/>
                <a:gd name="T9" fmla="*/ 193 h 398"/>
                <a:gd name="T10" fmla="*/ 0 w 353"/>
                <a:gd name="T11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398">
                  <a:moveTo>
                    <a:pt x="0" y="398"/>
                  </a:moveTo>
                  <a:cubicBezTo>
                    <a:pt x="353" y="194"/>
                    <a:pt x="353" y="194"/>
                    <a:pt x="353" y="194"/>
                  </a:cubicBezTo>
                  <a:cubicBezTo>
                    <a:pt x="353" y="43"/>
                    <a:pt x="353" y="43"/>
                    <a:pt x="353" y="43"/>
                  </a:cubicBezTo>
                  <a:cubicBezTo>
                    <a:pt x="353" y="13"/>
                    <a:pt x="335" y="0"/>
                    <a:pt x="313" y="13"/>
                  </a:cubicBezTo>
                  <a:cubicBezTo>
                    <a:pt x="0" y="193"/>
                    <a:pt x="0" y="193"/>
                    <a:pt x="0" y="193"/>
                  </a:cubicBezTo>
                  <a:lnTo>
                    <a:pt x="0" y="398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89">
              <a:extLst>
                <a:ext uri="{FF2B5EF4-FFF2-40B4-BE49-F238E27FC236}">
                  <a16:creationId xmlns:a16="http://schemas.microsoft.com/office/drawing/2014/main" xmlns="" id="{E6ADB2E9-9018-4807-9071-D0FA866AA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5884863"/>
              <a:ext cx="974725" cy="1098550"/>
            </a:xfrm>
            <a:custGeom>
              <a:avLst/>
              <a:gdLst>
                <a:gd name="T0" fmla="*/ 0 w 353"/>
                <a:gd name="T1" fmla="*/ 398 h 398"/>
                <a:gd name="T2" fmla="*/ 353 w 353"/>
                <a:gd name="T3" fmla="*/ 195 h 398"/>
                <a:gd name="T4" fmla="*/ 353 w 353"/>
                <a:gd name="T5" fmla="*/ 44 h 398"/>
                <a:gd name="T6" fmla="*/ 312 w 353"/>
                <a:gd name="T7" fmla="*/ 13 h 398"/>
                <a:gd name="T8" fmla="*/ 0 w 353"/>
                <a:gd name="T9" fmla="*/ 193 h 398"/>
                <a:gd name="T10" fmla="*/ 0 w 353"/>
                <a:gd name="T11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398">
                  <a:moveTo>
                    <a:pt x="0" y="398"/>
                  </a:moveTo>
                  <a:cubicBezTo>
                    <a:pt x="353" y="195"/>
                    <a:pt x="353" y="195"/>
                    <a:pt x="353" y="195"/>
                  </a:cubicBezTo>
                  <a:cubicBezTo>
                    <a:pt x="353" y="44"/>
                    <a:pt x="353" y="44"/>
                    <a:pt x="353" y="44"/>
                  </a:cubicBezTo>
                  <a:cubicBezTo>
                    <a:pt x="353" y="14"/>
                    <a:pt x="335" y="0"/>
                    <a:pt x="312" y="13"/>
                  </a:cubicBezTo>
                  <a:cubicBezTo>
                    <a:pt x="0" y="193"/>
                    <a:pt x="0" y="193"/>
                    <a:pt x="0" y="193"/>
                  </a:cubicBezTo>
                  <a:lnTo>
                    <a:pt x="0" y="398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90">
              <a:extLst>
                <a:ext uri="{FF2B5EF4-FFF2-40B4-BE49-F238E27FC236}">
                  <a16:creationId xmlns:a16="http://schemas.microsoft.com/office/drawing/2014/main" xmlns="" id="{86867DEE-48E9-48BA-A994-8DFCBEFBD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7576" y="6408738"/>
              <a:ext cx="201613" cy="354013"/>
            </a:xfrm>
            <a:custGeom>
              <a:avLst/>
              <a:gdLst>
                <a:gd name="T0" fmla="*/ 73 w 73"/>
                <a:gd name="T1" fmla="*/ 34 h 128"/>
                <a:gd name="T2" fmla="*/ 60 w 73"/>
                <a:gd name="T3" fmla="*/ 80 h 128"/>
                <a:gd name="T4" fmla="*/ 25 w 73"/>
                <a:gd name="T5" fmla="*/ 114 h 128"/>
                <a:gd name="T6" fmla="*/ 0 w 73"/>
                <a:gd name="T7" fmla="*/ 128 h 128"/>
                <a:gd name="T8" fmla="*/ 0 w 73"/>
                <a:gd name="T9" fmla="*/ 26 h 128"/>
                <a:gd name="T10" fmla="*/ 27 w 73"/>
                <a:gd name="T11" fmla="*/ 10 h 128"/>
                <a:gd name="T12" fmla="*/ 61 w 73"/>
                <a:gd name="T13" fmla="*/ 4 h 128"/>
                <a:gd name="T14" fmla="*/ 73 w 73"/>
                <a:gd name="T15" fmla="*/ 34 h 128"/>
                <a:gd name="T16" fmla="*/ 53 w 73"/>
                <a:gd name="T17" fmla="*/ 46 h 128"/>
                <a:gd name="T18" fmla="*/ 28 w 73"/>
                <a:gd name="T19" fmla="*/ 27 h 128"/>
                <a:gd name="T20" fmla="*/ 18 w 73"/>
                <a:gd name="T21" fmla="*/ 33 h 128"/>
                <a:gd name="T22" fmla="*/ 18 w 73"/>
                <a:gd name="T23" fmla="*/ 99 h 128"/>
                <a:gd name="T24" fmla="*/ 26 w 73"/>
                <a:gd name="T25" fmla="*/ 95 h 128"/>
                <a:gd name="T26" fmla="*/ 53 w 73"/>
                <a:gd name="T27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28">
                  <a:moveTo>
                    <a:pt x="73" y="34"/>
                  </a:moveTo>
                  <a:cubicBezTo>
                    <a:pt x="73" y="51"/>
                    <a:pt x="69" y="66"/>
                    <a:pt x="60" y="80"/>
                  </a:cubicBezTo>
                  <a:cubicBezTo>
                    <a:pt x="52" y="93"/>
                    <a:pt x="40" y="105"/>
                    <a:pt x="25" y="11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42" y="2"/>
                    <a:pt x="53" y="0"/>
                    <a:pt x="61" y="4"/>
                  </a:cubicBezTo>
                  <a:cubicBezTo>
                    <a:pt x="69" y="8"/>
                    <a:pt x="73" y="18"/>
                    <a:pt x="73" y="34"/>
                  </a:cubicBezTo>
                  <a:close/>
                  <a:moveTo>
                    <a:pt x="53" y="46"/>
                  </a:moveTo>
                  <a:cubicBezTo>
                    <a:pt x="53" y="24"/>
                    <a:pt x="45" y="18"/>
                    <a:pt x="28" y="27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44" y="84"/>
                    <a:pt x="53" y="68"/>
                    <a:pt x="53" y="4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91">
              <a:extLst>
                <a:ext uri="{FF2B5EF4-FFF2-40B4-BE49-F238E27FC236}">
                  <a16:creationId xmlns:a16="http://schemas.microsoft.com/office/drawing/2014/main" xmlns="" id="{CD6A68A4-22B4-4FC4-9AF9-346735E81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7288" y="6243638"/>
              <a:ext cx="231775" cy="342900"/>
            </a:xfrm>
            <a:custGeom>
              <a:avLst/>
              <a:gdLst>
                <a:gd name="T0" fmla="*/ 84 w 84"/>
                <a:gd name="T1" fmla="*/ 38 h 124"/>
                <a:gd name="T2" fmla="*/ 73 w 84"/>
                <a:gd name="T3" fmla="*/ 83 h 124"/>
                <a:gd name="T4" fmla="*/ 42 w 84"/>
                <a:gd name="T5" fmla="*/ 115 h 124"/>
                <a:gd name="T6" fmla="*/ 11 w 84"/>
                <a:gd name="T7" fmla="*/ 119 h 124"/>
                <a:gd name="T8" fmla="*/ 0 w 84"/>
                <a:gd name="T9" fmla="*/ 86 h 124"/>
                <a:gd name="T10" fmla="*/ 11 w 84"/>
                <a:gd name="T11" fmla="*/ 41 h 124"/>
                <a:gd name="T12" fmla="*/ 42 w 84"/>
                <a:gd name="T13" fmla="*/ 10 h 124"/>
                <a:gd name="T14" fmla="*/ 73 w 84"/>
                <a:gd name="T15" fmla="*/ 5 h 124"/>
                <a:gd name="T16" fmla="*/ 84 w 84"/>
                <a:gd name="T17" fmla="*/ 38 h 124"/>
                <a:gd name="T18" fmla="*/ 20 w 84"/>
                <a:gd name="T19" fmla="*/ 75 h 124"/>
                <a:gd name="T20" fmla="*/ 25 w 84"/>
                <a:gd name="T21" fmla="*/ 98 h 124"/>
                <a:gd name="T22" fmla="*/ 42 w 84"/>
                <a:gd name="T23" fmla="*/ 97 h 124"/>
                <a:gd name="T24" fmla="*/ 65 w 84"/>
                <a:gd name="T25" fmla="*/ 49 h 124"/>
                <a:gd name="T26" fmla="*/ 42 w 84"/>
                <a:gd name="T27" fmla="*/ 28 h 124"/>
                <a:gd name="T28" fmla="*/ 25 w 84"/>
                <a:gd name="T29" fmla="*/ 46 h 124"/>
                <a:gd name="T30" fmla="*/ 20 w 84"/>
                <a:gd name="T31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124">
                  <a:moveTo>
                    <a:pt x="84" y="38"/>
                  </a:moveTo>
                  <a:cubicBezTo>
                    <a:pt x="84" y="55"/>
                    <a:pt x="81" y="70"/>
                    <a:pt x="73" y="83"/>
                  </a:cubicBezTo>
                  <a:cubicBezTo>
                    <a:pt x="66" y="96"/>
                    <a:pt x="56" y="107"/>
                    <a:pt x="42" y="115"/>
                  </a:cubicBezTo>
                  <a:cubicBezTo>
                    <a:pt x="29" y="122"/>
                    <a:pt x="18" y="124"/>
                    <a:pt x="11" y="119"/>
                  </a:cubicBezTo>
                  <a:cubicBezTo>
                    <a:pt x="4" y="114"/>
                    <a:pt x="0" y="103"/>
                    <a:pt x="0" y="86"/>
                  </a:cubicBezTo>
                  <a:cubicBezTo>
                    <a:pt x="0" y="69"/>
                    <a:pt x="4" y="54"/>
                    <a:pt x="11" y="41"/>
                  </a:cubicBezTo>
                  <a:cubicBezTo>
                    <a:pt x="18" y="28"/>
                    <a:pt x="29" y="18"/>
                    <a:pt x="42" y="10"/>
                  </a:cubicBezTo>
                  <a:cubicBezTo>
                    <a:pt x="56" y="2"/>
                    <a:pt x="66" y="0"/>
                    <a:pt x="73" y="5"/>
                  </a:cubicBezTo>
                  <a:cubicBezTo>
                    <a:pt x="81" y="10"/>
                    <a:pt x="84" y="21"/>
                    <a:pt x="84" y="38"/>
                  </a:cubicBezTo>
                  <a:close/>
                  <a:moveTo>
                    <a:pt x="20" y="75"/>
                  </a:moveTo>
                  <a:cubicBezTo>
                    <a:pt x="20" y="86"/>
                    <a:pt x="22" y="94"/>
                    <a:pt x="25" y="98"/>
                  </a:cubicBezTo>
                  <a:cubicBezTo>
                    <a:pt x="29" y="101"/>
                    <a:pt x="35" y="101"/>
                    <a:pt x="42" y="97"/>
                  </a:cubicBezTo>
                  <a:cubicBezTo>
                    <a:pt x="57" y="88"/>
                    <a:pt x="65" y="72"/>
                    <a:pt x="65" y="49"/>
                  </a:cubicBezTo>
                  <a:cubicBezTo>
                    <a:pt x="65" y="26"/>
                    <a:pt x="57" y="19"/>
                    <a:pt x="42" y="28"/>
                  </a:cubicBezTo>
                  <a:cubicBezTo>
                    <a:pt x="35" y="32"/>
                    <a:pt x="29" y="38"/>
                    <a:pt x="25" y="46"/>
                  </a:cubicBezTo>
                  <a:cubicBezTo>
                    <a:pt x="22" y="54"/>
                    <a:pt x="20" y="64"/>
                    <a:pt x="20" y="7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92">
              <a:extLst>
                <a:ext uri="{FF2B5EF4-FFF2-40B4-BE49-F238E27FC236}">
                  <a16:creationId xmlns:a16="http://schemas.microsoft.com/office/drawing/2014/main" xmlns="" id="{72EFC84D-DB87-4635-A371-346544DED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6094413"/>
              <a:ext cx="185738" cy="336550"/>
            </a:xfrm>
            <a:custGeom>
              <a:avLst/>
              <a:gdLst>
                <a:gd name="T0" fmla="*/ 41 w 67"/>
                <a:gd name="T1" fmla="*/ 26 h 122"/>
                <a:gd name="T2" fmla="*/ 25 w 67"/>
                <a:gd name="T3" fmla="*/ 44 h 122"/>
                <a:gd name="T4" fmla="*/ 19 w 67"/>
                <a:gd name="T5" fmla="*/ 73 h 122"/>
                <a:gd name="T6" fmla="*/ 41 w 67"/>
                <a:gd name="T7" fmla="*/ 94 h 122"/>
                <a:gd name="T8" fmla="*/ 63 w 67"/>
                <a:gd name="T9" fmla="*/ 76 h 122"/>
                <a:gd name="T10" fmla="*/ 63 w 67"/>
                <a:gd name="T11" fmla="*/ 94 h 122"/>
                <a:gd name="T12" fmla="*/ 39 w 67"/>
                <a:gd name="T13" fmla="*/ 113 h 122"/>
                <a:gd name="T14" fmla="*/ 10 w 67"/>
                <a:gd name="T15" fmla="*/ 117 h 122"/>
                <a:gd name="T16" fmla="*/ 0 w 67"/>
                <a:gd name="T17" fmla="*/ 84 h 122"/>
                <a:gd name="T18" fmla="*/ 5 w 67"/>
                <a:gd name="T19" fmla="*/ 53 h 122"/>
                <a:gd name="T20" fmla="*/ 19 w 67"/>
                <a:gd name="T21" fmla="*/ 27 h 122"/>
                <a:gd name="T22" fmla="*/ 41 w 67"/>
                <a:gd name="T23" fmla="*/ 8 h 122"/>
                <a:gd name="T24" fmla="*/ 67 w 67"/>
                <a:gd name="T25" fmla="*/ 0 h 122"/>
                <a:gd name="T26" fmla="*/ 61 w 67"/>
                <a:gd name="T27" fmla="*/ 21 h 122"/>
                <a:gd name="T28" fmla="*/ 51 w 67"/>
                <a:gd name="T29" fmla="*/ 22 h 122"/>
                <a:gd name="T30" fmla="*/ 41 w 67"/>
                <a:gd name="T31" fmla="*/ 2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22">
                  <a:moveTo>
                    <a:pt x="41" y="26"/>
                  </a:moveTo>
                  <a:cubicBezTo>
                    <a:pt x="34" y="30"/>
                    <a:pt x="28" y="36"/>
                    <a:pt x="25" y="44"/>
                  </a:cubicBezTo>
                  <a:cubicBezTo>
                    <a:pt x="21" y="52"/>
                    <a:pt x="19" y="62"/>
                    <a:pt x="19" y="73"/>
                  </a:cubicBezTo>
                  <a:cubicBezTo>
                    <a:pt x="19" y="96"/>
                    <a:pt x="26" y="103"/>
                    <a:pt x="41" y="94"/>
                  </a:cubicBezTo>
                  <a:cubicBezTo>
                    <a:pt x="47" y="91"/>
                    <a:pt x="55" y="85"/>
                    <a:pt x="63" y="76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56" y="102"/>
                    <a:pt x="48" y="108"/>
                    <a:pt x="39" y="113"/>
                  </a:cubicBezTo>
                  <a:cubicBezTo>
                    <a:pt x="26" y="121"/>
                    <a:pt x="17" y="122"/>
                    <a:pt x="10" y="117"/>
                  </a:cubicBezTo>
                  <a:cubicBezTo>
                    <a:pt x="3" y="112"/>
                    <a:pt x="0" y="101"/>
                    <a:pt x="0" y="84"/>
                  </a:cubicBezTo>
                  <a:cubicBezTo>
                    <a:pt x="0" y="73"/>
                    <a:pt x="1" y="63"/>
                    <a:pt x="5" y="53"/>
                  </a:cubicBezTo>
                  <a:cubicBezTo>
                    <a:pt x="8" y="43"/>
                    <a:pt x="13" y="34"/>
                    <a:pt x="19" y="27"/>
                  </a:cubicBezTo>
                  <a:cubicBezTo>
                    <a:pt x="25" y="19"/>
                    <a:pt x="32" y="12"/>
                    <a:pt x="41" y="8"/>
                  </a:cubicBezTo>
                  <a:cubicBezTo>
                    <a:pt x="49" y="3"/>
                    <a:pt x="58" y="0"/>
                    <a:pt x="67" y="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57" y="21"/>
                    <a:pt x="54" y="21"/>
                    <a:pt x="51" y="22"/>
                  </a:cubicBezTo>
                  <a:cubicBezTo>
                    <a:pt x="47" y="22"/>
                    <a:pt x="44" y="24"/>
                    <a:pt x="41" y="2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93">
              <a:extLst>
                <a:ext uri="{FF2B5EF4-FFF2-40B4-BE49-F238E27FC236}">
                  <a16:creationId xmlns:a16="http://schemas.microsoft.com/office/drawing/2014/main" xmlns="" id="{B0DF2648-A32F-4206-92E3-1108081E8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81813"/>
              <a:ext cx="236538" cy="142875"/>
            </a:xfrm>
            <a:custGeom>
              <a:avLst/>
              <a:gdLst>
                <a:gd name="T0" fmla="*/ 3 w 149"/>
                <a:gd name="T1" fmla="*/ 90 h 90"/>
                <a:gd name="T2" fmla="*/ 149 w 149"/>
                <a:gd name="T3" fmla="*/ 7 h 90"/>
                <a:gd name="T4" fmla="*/ 146 w 149"/>
                <a:gd name="T5" fmla="*/ 0 h 90"/>
                <a:gd name="T6" fmla="*/ 0 w 149"/>
                <a:gd name="T7" fmla="*/ 85 h 90"/>
                <a:gd name="T8" fmla="*/ 3 w 14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90">
                  <a:moveTo>
                    <a:pt x="3" y="90"/>
                  </a:moveTo>
                  <a:lnTo>
                    <a:pt x="149" y="7"/>
                  </a:lnTo>
                  <a:lnTo>
                    <a:pt x="146" y="0"/>
                  </a:lnTo>
                  <a:lnTo>
                    <a:pt x="0" y="85"/>
                  </a:lnTo>
                  <a:lnTo>
                    <a:pt x="3" y="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94">
              <a:extLst>
                <a:ext uri="{FF2B5EF4-FFF2-40B4-BE49-F238E27FC236}">
                  <a16:creationId xmlns:a16="http://schemas.microsoft.com/office/drawing/2014/main" xmlns="" id="{FD4E6B45-29A8-4902-B3A8-DF89D05AD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81813"/>
              <a:ext cx="236538" cy="142875"/>
            </a:xfrm>
            <a:custGeom>
              <a:avLst/>
              <a:gdLst>
                <a:gd name="T0" fmla="*/ 3 w 149"/>
                <a:gd name="T1" fmla="*/ 90 h 90"/>
                <a:gd name="T2" fmla="*/ 149 w 149"/>
                <a:gd name="T3" fmla="*/ 7 h 90"/>
                <a:gd name="T4" fmla="*/ 146 w 149"/>
                <a:gd name="T5" fmla="*/ 0 h 90"/>
                <a:gd name="T6" fmla="*/ 0 w 149"/>
                <a:gd name="T7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90">
                  <a:moveTo>
                    <a:pt x="3" y="90"/>
                  </a:moveTo>
                  <a:lnTo>
                    <a:pt x="149" y="7"/>
                  </a:lnTo>
                  <a:lnTo>
                    <a:pt x="146" y="0"/>
                  </a:lnTo>
                  <a:lnTo>
                    <a:pt x="0" y="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95">
              <a:extLst>
                <a:ext uri="{FF2B5EF4-FFF2-40B4-BE49-F238E27FC236}">
                  <a16:creationId xmlns:a16="http://schemas.microsoft.com/office/drawing/2014/main" xmlns="" id="{E31DB473-062A-4CCF-A9F4-F0A514E75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70700"/>
              <a:ext cx="344488" cy="204788"/>
            </a:xfrm>
            <a:custGeom>
              <a:avLst/>
              <a:gdLst>
                <a:gd name="T0" fmla="*/ 3 w 217"/>
                <a:gd name="T1" fmla="*/ 129 h 129"/>
                <a:gd name="T2" fmla="*/ 217 w 217"/>
                <a:gd name="T3" fmla="*/ 5 h 129"/>
                <a:gd name="T4" fmla="*/ 214 w 217"/>
                <a:gd name="T5" fmla="*/ 0 h 129"/>
                <a:gd name="T6" fmla="*/ 0 w 217"/>
                <a:gd name="T7" fmla="*/ 123 h 129"/>
                <a:gd name="T8" fmla="*/ 3 w 217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29">
                  <a:moveTo>
                    <a:pt x="3" y="129"/>
                  </a:moveTo>
                  <a:lnTo>
                    <a:pt x="217" y="5"/>
                  </a:lnTo>
                  <a:lnTo>
                    <a:pt x="214" y="0"/>
                  </a:lnTo>
                  <a:lnTo>
                    <a:pt x="0" y="123"/>
                  </a:lnTo>
                  <a:lnTo>
                    <a:pt x="3" y="1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96">
              <a:extLst>
                <a:ext uri="{FF2B5EF4-FFF2-40B4-BE49-F238E27FC236}">
                  <a16:creationId xmlns:a16="http://schemas.microsoft.com/office/drawing/2014/main" xmlns="" id="{B3499829-7C22-415A-89B3-65D82A1B4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70700"/>
              <a:ext cx="344488" cy="204788"/>
            </a:xfrm>
            <a:custGeom>
              <a:avLst/>
              <a:gdLst>
                <a:gd name="T0" fmla="*/ 3 w 217"/>
                <a:gd name="T1" fmla="*/ 129 h 129"/>
                <a:gd name="T2" fmla="*/ 217 w 217"/>
                <a:gd name="T3" fmla="*/ 5 h 129"/>
                <a:gd name="T4" fmla="*/ 214 w 217"/>
                <a:gd name="T5" fmla="*/ 0 h 129"/>
                <a:gd name="T6" fmla="*/ 0 w 217"/>
                <a:gd name="T7" fmla="*/ 12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29">
                  <a:moveTo>
                    <a:pt x="3" y="129"/>
                  </a:moveTo>
                  <a:lnTo>
                    <a:pt x="217" y="5"/>
                  </a:lnTo>
                  <a:lnTo>
                    <a:pt x="214" y="0"/>
                  </a:lnTo>
                  <a:lnTo>
                    <a:pt x="0" y="1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97">
              <a:extLst>
                <a:ext uri="{FF2B5EF4-FFF2-40B4-BE49-F238E27FC236}">
                  <a16:creationId xmlns:a16="http://schemas.microsoft.com/office/drawing/2014/main" xmlns="" id="{36D9819C-DDCE-4E24-AB8E-39AF1F94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11150" cy="185738"/>
            </a:xfrm>
            <a:custGeom>
              <a:avLst/>
              <a:gdLst>
                <a:gd name="T0" fmla="*/ 3 w 196"/>
                <a:gd name="T1" fmla="*/ 117 h 117"/>
                <a:gd name="T2" fmla="*/ 196 w 196"/>
                <a:gd name="T3" fmla="*/ 6 h 117"/>
                <a:gd name="T4" fmla="*/ 193 w 196"/>
                <a:gd name="T5" fmla="*/ 0 h 117"/>
                <a:gd name="T6" fmla="*/ 0 w 196"/>
                <a:gd name="T7" fmla="*/ 112 h 117"/>
                <a:gd name="T8" fmla="*/ 3 w 19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7">
                  <a:moveTo>
                    <a:pt x="3" y="117"/>
                  </a:moveTo>
                  <a:lnTo>
                    <a:pt x="196" y="6"/>
                  </a:lnTo>
                  <a:lnTo>
                    <a:pt x="193" y="0"/>
                  </a:lnTo>
                  <a:lnTo>
                    <a:pt x="0" y="112"/>
                  </a:lnTo>
                  <a:lnTo>
                    <a:pt x="3" y="11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98">
              <a:extLst>
                <a:ext uri="{FF2B5EF4-FFF2-40B4-BE49-F238E27FC236}">
                  <a16:creationId xmlns:a16="http://schemas.microsoft.com/office/drawing/2014/main" xmlns="" id="{0D0D5144-1B08-4CB6-8DCF-BE9B2E50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11150" cy="185738"/>
            </a:xfrm>
            <a:custGeom>
              <a:avLst/>
              <a:gdLst>
                <a:gd name="T0" fmla="*/ 3 w 196"/>
                <a:gd name="T1" fmla="*/ 117 h 117"/>
                <a:gd name="T2" fmla="*/ 196 w 196"/>
                <a:gd name="T3" fmla="*/ 6 h 117"/>
                <a:gd name="T4" fmla="*/ 193 w 196"/>
                <a:gd name="T5" fmla="*/ 0 h 117"/>
                <a:gd name="T6" fmla="*/ 0 w 196"/>
                <a:gd name="T7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17">
                  <a:moveTo>
                    <a:pt x="3" y="117"/>
                  </a:moveTo>
                  <a:lnTo>
                    <a:pt x="196" y="6"/>
                  </a:lnTo>
                  <a:lnTo>
                    <a:pt x="193" y="0"/>
                  </a:ln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99">
              <a:extLst>
                <a:ext uri="{FF2B5EF4-FFF2-40B4-BE49-F238E27FC236}">
                  <a16:creationId xmlns:a16="http://schemas.microsoft.com/office/drawing/2014/main" xmlns="" id="{5747EA19-E06C-410F-BF0C-E7D3F30C6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95288" cy="234950"/>
            </a:xfrm>
            <a:custGeom>
              <a:avLst/>
              <a:gdLst>
                <a:gd name="T0" fmla="*/ 3 w 249"/>
                <a:gd name="T1" fmla="*/ 148 h 148"/>
                <a:gd name="T2" fmla="*/ 249 w 249"/>
                <a:gd name="T3" fmla="*/ 7 h 148"/>
                <a:gd name="T4" fmla="*/ 245 w 249"/>
                <a:gd name="T5" fmla="*/ 0 h 148"/>
                <a:gd name="T6" fmla="*/ 0 w 249"/>
                <a:gd name="T7" fmla="*/ 143 h 148"/>
                <a:gd name="T8" fmla="*/ 3 w 2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48">
                  <a:moveTo>
                    <a:pt x="3" y="148"/>
                  </a:moveTo>
                  <a:lnTo>
                    <a:pt x="249" y="7"/>
                  </a:lnTo>
                  <a:lnTo>
                    <a:pt x="245" y="0"/>
                  </a:lnTo>
                  <a:lnTo>
                    <a:pt x="0" y="143"/>
                  </a:lnTo>
                  <a:lnTo>
                    <a:pt x="3" y="14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00">
              <a:extLst>
                <a:ext uri="{FF2B5EF4-FFF2-40B4-BE49-F238E27FC236}">
                  <a16:creationId xmlns:a16="http://schemas.microsoft.com/office/drawing/2014/main" xmlns="" id="{D654F583-41B4-455D-98EC-CE3B50105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95288" cy="234950"/>
            </a:xfrm>
            <a:custGeom>
              <a:avLst/>
              <a:gdLst>
                <a:gd name="T0" fmla="*/ 3 w 249"/>
                <a:gd name="T1" fmla="*/ 148 h 148"/>
                <a:gd name="T2" fmla="*/ 249 w 249"/>
                <a:gd name="T3" fmla="*/ 7 h 148"/>
                <a:gd name="T4" fmla="*/ 245 w 249"/>
                <a:gd name="T5" fmla="*/ 0 h 148"/>
                <a:gd name="T6" fmla="*/ 0 w 249"/>
                <a:gd name="T7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148">
                  <a:moveTo>
                    <a:pt x="3" y="148"/>
                  </a:moveTo>
                  <a:lnTo>
                    <a:pt x="249" y="7"/>
                  </a:lnTo>
                  <a:lnTo>
                    <a:pt x="245" y="0"/>
                  </a:lnTo>
                  <a:lnTo>
                    <a:pt x="0" y="1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01">
              <a:extLst>
                <a:ext uri="{FF2B5EF4-FFF2-40B4-BE49-F238E27FC236}">
                  <a16:creationId xmlns:a16="http://schemas.microsoft.com/office/drawing/2014/main" xmlns="" id="{0FDE659B-A26C-4B6B-A577-83CF02865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7016750"/>
              <a:ext cx="350838" cy="207963"/>
            </a:xfrm>
            <a:custGeom>
              <a:avLst/>
              <a:gdLst>
                <a:gd name="T0" fmla="*/ 3 w 221"/>
                <a:gd name="T1" fmla="*/ 131 h 131"/>
                <a:gd name="T2" fmla="*/ 221 w 221"/>
                <a:gd name="T3" fmla="*/ 5 h 131"/>
                <a:gd name="T4" fmla="*/ 217 w 221"/>
                <a:gd name="T5" fmla="*/ 0 h 131"/>
                <a:gd name="T6" fmla="*/ 0 w 221"/>
                <a:gd name="T7" fmla="*/ 125 h 131"/>
                <a:gd name="T8" fmla="*/ 3 w 221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31">
                  <a:moveTo>
                    <a:pt x="3" y="131"/>
                  </a:moveTo>
                  <a:lnTo>
                    <a:pt x="221" y="5"/>
                  </a:lnTo>
                  <a:lnTo>
                    <a:pt x="217" y="0"/>
                  </a:lnTo>
                  <a:lnTo>
                    <a:pt x="0" y="125"/>
                  </a:lnTo>
                  <a:lnTo>
                    <a:pt x="3" y="13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02">
              <a:extLst>
                <a:ext uri="{FF2B5EF4-FFF2-40B4-BE49-F238E27FC236}">
                  <a16:creationId xmlns:a16="http://schemas.microsoft.com/office/drawing/2014/main" xmlns="" id="{47EFDE39-C062-4D74-A674-378322656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7016750"/>
              <a:ext cx="350838" cy="207963"/>
            </a:xfrm>
            <a:custGeom>
              <a:avLst/>
              <a:gdLst>
                <a:gd name="T0" fmla="*/ 3 w 221"/>
                <a:gd name="T1" fmla="*/ 131 h 131"/>
                <a:gd name="T2" fmla="*/ 221 w 221"/>
                <a:gd name="T3" fmla="*/ 5 h 131"/>
                <a:gd name="T4" fmla="*/ 217 w 221"/>
                <a:gd name="T5" fmla="*/ 0 h 131"/>
                <a:gd name="T6" fmla="*/ 0 w 221"/>
                <a:gd name="T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" h="131">
                  <a:moveTo>
                    <a:pt x="3" y="131"/>
                  </a:moveTo>
                  <a:lnTo>
                    <a:pt x="221" y="5"/>
                  </a:lnTo>
                  <a:lnTo>
                    <a:pt x="217" y="0"/>
                  </a:lnTo>
                  <a:lnTo>
                    <a:pt x="0" y="1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03">
              <a:extLst>
                <a:ext uri="{FF2B5EF4-FFF2-40B4-BE49-F238E27FC236}">
                  <a16:creationId xmlns:a16="http://schemas.microsoft.com/office/drawing/2014/main" xmlns="" id="{36241EC3-C6AC-4E4B-8D57-9C6675345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0389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5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5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04">
              <a:extLst>
                <a:ext uri="{FF2B5EF4-FFF2-40B4-BE49-F238E27FC236}">
                  <a16:creationId xmlns:a16="http://schemas.microsoft.com/office/drawing/2014/main" xmlns="" id="{F8B685F1-3C78-4B06-B8AA-DC20A8119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0389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xmlns="" id="{15E2262C-EAC3-4E0C-9906-F77A76498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151688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7 h 411"/>
                <a:gd name="T4" fmla="*/ 701 w 704"/>
                <a:gd name="T5" fmla="*/ 0 h 411"/>
                <a:gd name="T6" fmla="*/ 0 w 704"/>
                <a:gd name="T7" fmla="*/ 406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xmlns="" id="{7C92F16F-22D4-4E59-BE14-3B10850B5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151688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7 h 411"/>
                <a:gd name="T4" fmla="*/ 701 w 704"/>
                <a:gd name="T5" fmla="*/ 0 h 411"/>
                <a:gd name="T6" fmla="*/ 0 w 704"/>
                <a:gd name="T7" fmla="*/ 40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8">
              <a:extLst>
                <a:ext uri="{FF2B5EF4-FFF2-40B4-BE49-F238E27FC236}">
                  <a16:creationId xmlns:a16="http://schemas.microsoft.com/office/drawing/2014/main" xmlns="" id="{8368AF6A-4662-4404-8BCA-726730A9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2675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6 h 411"/>
                <a:gd name="T4" fmla="*/ 701 w 704"/>
                <a:gd name="T5" fmla="*/ 0 h 411"/>
                <a:gd name="T6" fmla="*/ 0 w 704"/>
                <a:gd name="T7" fmla="*/ 404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6"/>
                  </a:lnTo>
                  <a:lnTo>
                    <a:pt x="701" y="0"/>
                  </a:lnTo>
                  <a:lnTo>
                    <a:pt x="0" y="404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xmlns="" id="{DC7D222E-DAA6-45BA-9DE5-00384C9FA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2675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6 h 411"/>
                <a:gd name="T4" fmla="*/ 701 w 704"/>
                <a:gd name="T5" fmla="*/ 0 h 411"/>
                <a:gd name="T6" fmla="*/ 0 w 704"/>
                <a:gd name="T7" fmla="*/ 40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6"/>
                  </a:lnTo>
                  <a:lnTo>
                    <a:pt x="701" y="0"/>
                  </a:lnTo>
                  <a:lnTo>
                    <a:pt x="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xmlns="" id="{84695102-617D-4372-8C95-8F5757F7A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381875"/>
              <a:ext cx="1117600" cy="650875"/>
            </a:xfrm>
            <a:custGeom>
              <a:avLst/>
              <a:gdLst>
                <a:gd name="T0" fmla="*/ 3 w 704"/>
                <a:gd name="T1" fmla="*/ 410 h 410"/>
                <a:gd name="T2" fmla="*/ 704 w 704"/>
                <a:gd name="T3" fmla="*/ 7 h 410"/>
                <a:gd name="T4" fmla="*/ 701 w 704"/>
                <a:gd name="T5" fmla="*/ 0 h 410"/>
                <a:gd name="T6" fmla="*/ 0 w 704"/>
                <a:gd name="T7" fmla="*/ 405 h 410"/>
                <a:gd name="T8" fmla="*/ 3 w 704"/>
                <a:gd name="T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0">
                  <a:moveTo>
                    <a:pt x="3" y="410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5"/>
                  </a:lnTo>
                  <a:lnTo>
                    <a:pt x="3" y="4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1">
              <a:extLst>
                <a:ext uri="{FF2B5EF4-FFF2-40B4-BE49-F238E27FC236}">
                  <a16:creationId xmlns:a16="http://schemas.microsoft.com/office/drawing/2014/main" xmlns="" id="{A6624119-E59E-437F-8027-FD314883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381875"/>
              <a:ext cx="1117600" cy="650875"/>
            </a:xfrm>
            <a:custGeom>
              <a:avLst/>
              <a:gdLst>
                <a:gd name="T0" fmla="*/ 3 w 704"/>
                <a:gd name="T1" fmla="*/ 410 h 410"/>
                <a:gd name="T2" fmla="*/ 704 w 704"/>
                <a:gd name="T3" fmla="*/ 7 h 410"/>
                <a:gd name="T4" fmla="*/ 701 w 704"/>
                <a:gd name="T5" fmla="*/ 0 h 410"/>
                <a:gd name="T6" fmla="*/ 0 w 704"/>
                <a:gd name="T7" fmla="*/ 40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0">
                  <a:moveTo>
                    <a:pt x="3" y="410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2">
              <a:extLst>
                <a:ext uri="{FF2B5EF4-FFF2-40B4-BE49-F238E27FC236}">
                  <a16:creationId xmlns:a16="http://schemas.microsoft.com/office/drawing/2014/main" xmlns="" id="{043A5B9E-8B5E-466C-95A0-6CE165081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497763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4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4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3">
              <a:extLst>
                <a:ext uri="{FF2B5EF4-FFF2-40B4-BE49-F238E27FC236}">
                  <a16:creationId xmlns:a16="http://schemas.microsoft.com/office/drawing/2014/main" xmlns="" id="{628E4EC7-1E75-469E-9DD4-19DC867F0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497763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xmlns="" id="{C611F01C-6F4B-42A8-8E20-5E3F788D1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7616825"/>
              <a:ext cx="1123950" cy="1063625"/>
            </a:xfrm>
            <a:custGeom>
              <a:avLst/>
              <a:gdLst>
                <a:gd name="T0" fmla="*/ 704 w 708"/>
                <a:gd name="T1" fmla="*/ 259 h 670"/>
                <a:gd name="T2" fmla="*/ 703 w 708"/>
                <a:gd name="T3" fmla="*/ 256 h 670"/>
                <a:gd name="T4" fmla="*/ 7 w 708"/>
                <a:gd name="T5" fmla="*/ 657 h 670"/>
                <a:gd name="T6" fmla="*/ 7 w 708"/>
                <a:gd name="T7" fmla="*/ 412 h 670"/>
                <a:gd name="T8" fmla="*/ 701 w 708"/>
                <a:gd name="T9" fmla="*/ 12 h 670"/>
                <a:gd name="T10" fmla="*/ 701 w 708"/>
                <a:gd name="T11" fmla="*/ 259 h 670"/>
                <a:gd name="T12" fmla="*/ 704 w 708"/>
                <a:gd name="T13" fmla="*/ 259 h 670"/>
                <a:gd name="T14" fmla="*/ 703 w 708"/>
                <a:gd name="T15" fmla="*/ 256 h 670"/>
                <a:gd name="T16" fmla="*/ 704 w 708"/>
                <a:gd name="T17" fmla="*/ 259 h 670"/>
                <a:gd name="T18" fmla="*/ 708 w 708"/>
                <a:gd name="T19" fmla="*/ 259 h 670"/>
                <a:gd name="T20" fmla="*/ 708 w 708"/>
                <a:gd name="T21" fmla="*/ 0 h 670"/>
                <a:gd name="T22" fmla="*/ 0 w 708"/>
                <a:gd name="T23" fmla="*/ 409 h 670"/>
                <a:gd name="T24" fmla="*/ 0 w 708"/>
                <a:gd name="T25" fmla="*/ 670 h 670"/>
                <a:gd name="T26" fmla="*/ 708 w 708"/>
                <a:gd name="T27" fmla="*/ 261 h 670"/>
                <a:gd name="T28" fmla="*/ 708 w 708"/>
                <a:gd name="T29" fmla="*/ 259 h 670"/>
                <a:gd name="T30" fmla="*/ 704 w 708"/>
                <a:gd name="T31" fmla="*/ 25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8" h="670">
                  <a:moveTo>
                    <a:pt x="704" y="259"/>
                  </a:moveTo>
                  <a:lnTo>
                    <a:pt x="703" y="256"/>
                  </a:lnTo>
                  <a:lnTo>
                    <a:pt x="7" y="657"/>
                  </a:lnTo>
                  <a:lnTo>
                    <a:pt x="7" y="412"/>
                  </a:lnTo>
                  <a:lnTo>
                    <a:pt x="701" y="12"/>
                  </a:lnTo>
                  <a:lnTo>
                    <a:pt x="701" y="259"/>
                  </a:lnTo>
                  <a:lnTo>
                    <a:pt x="704" y="259"/>
                  </a:lnTo>
                  <a:lnTo>
                    <a:pt x="703" y="256"/>
                  </a:lnTo>
                  <a:lnTo>
                    <a:pt x="704" y="259"/>
                  </a:lnTo>
                  <a:lnTo>
                    <a:pt x="708" y="259"/>
                  </a:lnTo>
                  <a:lnTo>
                    <a:pt x="708" y="0"/>
                  </a:lnTo>
                  <a:lnTo>
                    <a:pt x="0" y="409"/>
                  </a:lnTo>
                  <a:lnTo>
                    <a:pt x="0" y="670"/>
                  </a:lnTo>
                  <a:lnTo>
                    <a:pt x="708" y="261"/>
                  </a:lnTo>
                  <a:lnTo>
                    <a:pt x="708" y="259"/>
                  </a:lnTo>
                  <a:lnTo>
                    <a:pt x="704" y="25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5">
              <a:extLst>
                <a:ext uri="{FF2B5EF4-FFF2-40B4-BE49-F238E27FC236}">
                  <a16:creationId xmlns:a16="http://schemas.microsoft.com/office/drawing/2014/main" xmlns="" id="{FF8BCE9C-FB8E-4D35-8536-022AE78F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781925"/>
              <a:ext cx="1117600" cy="655638"/>
            </a:xfrm>
            <a:custGeom>
              <a:avLst/>
              <a:gdLst>
                <a:gd name="T0" fmla="*/ 3 w 704"/>
                <a:gd name="T1" fmla="*/ 413 h 413"/>
                <a:gd name="T2" fmla="*/ 704 w 704"/>
                <a:gd name="T3" fmla="*/ 7 h 413"/>
                <a:gd name="T4" fmla="*/ 701 w 704"/>
                <a:gd name="T5" fmla="*/ 0 h 413"/>
                <a:gd name="T6" fmla="*/ 0 w 704"/>
                <a:gd name="T7" fmla="*/ 406 h 413"/>
                <a:gd name="T8" fmla="*/ 3 w 704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3">
                  <a:moveTo>
                    <a:pt x="3" y="413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  <a:lnTo>
                    <a:pt x="3" y="4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xmlns="" id="{937B835D-DC77-424E-A3B9-E60DAE3D1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781925"/>
              <a:ext cx="1117600" cy="655638"/>
            </a:xfrm>
            <a:custGeom>
              <a:avLst/>
              <a:gdLst>
                <a:gd name="T0" fmla="*/ 3 w 704"/>
                <a:gd name="T1" fmla="*/ 413 h 413"/>
                <a:gd name="T2" fmla="*/ 704 w 704"/>
                <a:gd name="T3" fmla="*/ 7 h 413"/>
                <a:gd name="T4" fmla="*/ 701 w 704"/>
                <a:gd name="T5" fmla="*/ 0 h 413"/>
                <a:gd name="T6" fmla="*/ 0 w 704"/>
                <a:gd name="T7" fmla="*/ 4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3">
                  <a:moveTo>
                    <a:pt x="3" y="413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17">
              <a:extLst>
                <a:ext uri="{FF2B5EF4-FFF2-40B4-BE49-F238E27FC236}">
                  <a16:creationId xmlns:a16="http://schemas.microsoft.com/office/drawing/2014/main" xmlns="" id="{6313FEBE-ECEF-41D0-8A0C-A4BA70225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963" y="8072438"/>
              <a:ext cx="11113" cy="1619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xmlns="" id="{A23AA5FC-E3C9-4D06-ACF4-1CA13BE69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8072438"/>
              <a:ext cx="11113" cy="161925"/>
            </a:xfrm>
            <a:custGeom>
              <a:avLst/>
              <a:gdLst>
                <a:gd name="T0" fmla="*/ 0 w 7"/>
                <a:gd name="T1" fmla="*/ 0 h 102"/>
                <a:gd name="T2" fmla="*/ 0 w 7"/>
                <a:gd name="T3" fmla="*/ 102 h 102"/>
                <a:gd name="T4" fmla="*/ 7 w 7"/>
                <a:gd name="T5" fmla="*/ 102 h 102"/>
                <a:gd name="T6" fmla="*/ 7 w 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2">
                  <a:moveTo>
                    <a:pt x="0" y="0"/>
                  </a:moveTo>
                  <a:lnTo>
                    <a:pt x="0" y="102"/>
                  </a:lnTo>
                  <a:lnTo>
                    <a:pt x="7" y="10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19">
              <a:extLst>
                <a:ext uri="{FF2B5EF4-FFF2-40B4-BE49-F238E27FC236}">
                  <a16:creationId xmlns:a16="http://schemas.microsoft.com/office/drawing/2014/main" xmlns="" id="{85647186-3062-48D6-A89C-C5BA0786B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526" y="7820025"/>
              <a:ext cx="11113" cy="16351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xmlns="" id="{54DCB486-1A94-41F6-A0C5-0C159EC1E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7820025"/>
              <a:ext cx="11113" cy="163513"/>
            </a:xfrm>
            <a:custGeom>
              <a:avLst/>
              <a:gdLst>
                <a:gd name="T0" fmla="*/ 0 w 7"/>
                <a:gd name="T1" fmla="*/ 0 h 103"/>
                <a:gd name="T2" fmla="*/ 0 w 7"/>
                <a:gd name="T3" fmla="*/ 103 h 103"/>
                <a:gd name="T4" fmla="*/ 7 w 7"/>
                <a:gd name="T5" fmla="*/ 103 h 103"/>
                <a:gd name="T6" fmla="*/ 7 w 7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3">
                  <a:moveTo>
                    <a:pt x="0" y="0"/>
                  </a:moveTo>
                  <a:lnTo>
                    <a:pt x="0" y="103"/>
                  </a:lnTo>
                  <a:lnTo>
                    <a:pt x="7" y="10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xmlns="" id="{28390365-7A75-48B7-9BD4-E0B78AA03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8204200"/>
              <a:ext cx="180975" cy="111125"/>
            </a:xfrm>
            <a:custGeom>
              <a:avLst/>
              <a:gdLst>
                <a:gd name="T0" fmla="*/ 3 w 114"/>
                <a:gd name="T1" fmla="*/ 70 h 70"/>
                <a:gd name="T2" fmla="*/ 114 w 114"/>
                <a:gd name="T3" fmla="*/ 7 h 70"/>
                <a:gd name="T4" fmla="*/ 111 w 114"/>
                <a:gd name="T5" fmla="*/ 0 h 70"/>
                <a:gd name="T6" fmla="*/ 0 w 114"/>
                <a:gd name="T7" fmla="*/ 65 h 70"/>
                <a:gd name="T8" fmla="*/ 3 w 114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70">
                  <a:moveTo>
                    <a:pt x="3" y="70"/>
                  </a:moveTo>
                  <a:lnTo>
                    <a:pt x="114" y="7"/>
                  </a:lnTo>
                  <a:lnTo>
                    <a:pt x="111" y="0"/>
                  </a:lnTo>
                  <a:lnTo>
                    <a:pt x="0" y="65"/>
                  </a:lnTo>
                  <a:lnTo>
                    <a:pt x="3" y="7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xmlns="" id="{3C3C3B4C-39BD-40F3-B8C7-64C4B7DD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8204200"/>
              <a:ext cx="180975" cy="111125"/>
            </a:xfrm>
            <a:custGeom>
              <a:avLst/>
              <a:gdLst>
                <a:gd name="T0" fmla="*/ 3 w 114"/>
                <a:gd name="T1" fmla="*/ 70 h 70"/>
                <a:gd name="T2" fmla="*/ 114 w 114"/>
                <a:gd name="T3" fmla="*/ 7 h 70"/>
                <a:gd name="T4" fmla="*/ 111 w 114"/>
                <a:gd name="T5" fmla="*/ 0 h 70"/>
                <a:gd name="T6" fmla="*/ 0 w 114"/>
                <a:gd name="T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3" y="70"/>
                  </a:moveTo>
                  <a:lnTo>
                    <a:pt x="114" y="7"/>
                  </a:lnTo>
                  <a:lnTo>
                    <a:pt x="111" y="0"/>
                  </a:lnTo>
                  <a:lnTo>
                    <a:pt x="0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xmlns="" id="{F775F13C-5B22-4567-95AB-3EF3E6407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7967663"/>
              <a:ext cx="179388" cy="109538"/>
            </a:xfrm>
            <a:custGeom>
              <a:avLst/>
              <a:gdLst>
                <a:gd name="T0" fmla="*/ 4 w 113"/>
                <a:gd name="T1" fmla="*/ 69 h 69"/>
                <a:gd name="T2" fmla="*/ 113 w 113"/>
                <a:gd name="T3" fmla="*/ 5 h 69"/>
                <a:gd name="T4" fmla="*/ 110 w 113"/>
                <a:gd name="T5" fmla="*/ 0 h 69"/>
                <a:gd name="T6" fmla="*/ 0 w 113"/>
                <a:gd name="T7" fmla="*/ 62 h 69"/>
                <a:gd name="T8" fmla="*/ 4 w 113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69">
                  <a:moveTo>
                    <a:pt x="4" y="69"/>
                  </a:moveTo>
                  <a:lnTo>
                    <a:pt x="113" y="5"/>
                  </a:lnTo>
                  <a:lnTo>
                    <a:pt x="110" y="0"/>
                  </a:lnTo>
                  <a:lnTo>
                    <a:pt x="0" y="62"/>
                  </a:lnTo>
                  <a:lnTo>
                    <a:pt x="4" y="6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xmlns="" id="{282E0ED0-B1CC-48F8-A4D6-35ECFED67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7967663"/>
              <a:ext cx="179388" cy="109538"/>
            </a:xfrm>
            <a:custGeom>
              <a:avLst/>
              <a:gdLst>
                <a:gd name="T0" fmla="*/ 4 w 113"/>
                <a:gd name="T1" fmla="*/ 69 h 69"/>
                <a:gd name="T2" fmla="*/ 113 w 113"/>
                <a:gd name="T3" fmla="*/ 5 h 69"/>
                <a:gd name="T4" fmla="*/ 110 w 113"/>
                <a:gd name="T5" fmla="*/ 0 h 69"/>
                <a:gd name="T6" fmla="*/ 0 w 113"/>
                <a:gd name="T7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69">
                  <a:moveTo>
                    <a:pt x="4" y="69"/>
                  </a:moveTo>
                  <a:lnTo>
                    <a:pt x="113" y="5"/>
                  </a:lnTo>
                  <a:lnTo>
                    <a:pt x="110" y="0"/>
                  </a:lnTo>
                  <a:lnTo>
                    <a:pt x="0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xmlns="" id="{B90DF0A9-BA81-4623-959C-5816390F0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076" y="7748588"/>
              <a:ext cx="179388" cy="111125"/>
            </a:xfrm>
            <a:custGeom>
              <a:avLst/>
              <a:gdLst>
                <a:gd name="T0" fmla="*/ 3 w 113"/>
                <a:gd name="T1" fmla="*/ 70 h 70"/>
                <a:gd name="T2" fmla="*/ 113 w 113"/>
                <a:gd name="T3" fmla="*/ 7 h 70"/>
                <a:gd name="T4" fmla="*/ 109 w 113"/>
                <a:gd name="T5" fmla="*/ 0 h 70"/>
                <a:gd name="T6" fmla="*/ 0 w 113"/>
                <a:gd name="T7" fmla="*/ 65 h 70"/>
                <a:gd name="T8" fmla="*/ 3 w 113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70">
                  <a:moveTo>
                    <a:pt x="3" y="70"/>
                  </a:moveTo>
                  <a:lnTo>
                    <a:pt x="113" y="7"/>
                  </a:lnTo>
                  <a:lnTo>
                    <a:pt x="109" y="0"/>
                  </a:lnTo>
                  <a:lnTo>
                    <a:pt x="0" y="65"/>
                  </a:lnTo>
                  <a:lnTo>
                    <a:pt x="3" y="7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6">
              <a:extLst>
                <a:ext uri="{FF2B5EF4-FFF2-40B4-BE49-F238E27FC236}">
                  <a16:creationId xmlns:a16="http://schemas.microsoft.com/office/drawing/2014/main" xmlns="" id="{D057B900-96E6-4435-BB58-69FA003F1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076" y="7748588"/>
              <a:ext cx="179388" cy="111125"/>
            </a:xfrm>
            <a:custGeom>
              <a:avLst/>
              <a:gdLst>
                <a:gd name="T0" fmla="*/ 3 w 113"/>
                <a:gd name="T1" fmla="*/ 70 h 70"/>
                <a:gd name="T2" fmla="*/ 113 w 113"/>
                <a:gd name="T3" fmla="*/ 7 h 70"/>
                <a:gd name="T4" fmla="*/ 109 w 113"/>
                <a:gd name="T5" fmla="*/ 0 h 70"/>
                <a:gd name="T6" fmla="*/ 0 w 113"/>
                <a:gd name="T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70">
                  <a:moveTo>
                    <a:pt x="3" y="70"/>
                  </a:moveTo>
                  <a:lnTo>
                    <a:pt x="113" y="7"/>
                  </a:lnTo>
                  <a:lnTo>
                    <a:pt x="109" y="0"/>
                  </a:lnTo>
                  <a:lnTo>
                    <a:pt x="0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xmlns="" id="{BF2B06B3-E894-472C-8CEC-C2B103488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546100" cy="320675"/>
            </a:xfrm>
            <a:custGeom>
              <a:avLst/>
              <a:gdLst>
                <a:gd name="T0" fmla="*/ 3 w 344"/>
                <a:gd name="T1" fmla="*/ 202 h 202"/>
                <a:gd name="T2" fmla="*/ 344 w 344"/>
                <a:gd name="T3" fmla="*/ 5 h 202"/>
                <a:gd name="T4" fmla="*/ 341 w 344"/>
                <a:gd name="T5" fmla="*/ 0 h 202"/>
                <a:gd name="T6" fmla="*/ 0 w 344"/>
                <a:gd name="T7" fmla="*/ 195 h 202"/>
                <a:gd name="T8" fmla="*/ 3 w 34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202">
                  <a:moveTo>
                    <a:pt x="3" y="202"/>
                  </a:moveTo>
                  <a:lnTo>
                    <a:pt x="344" y="5"/>
                  </a:lnTo>
                  <a:lnTo>
                    <a:pt x="341" y="0"/>
                  </a:lnTo>
                  <a:lnTo>
                    <a:pt x="0" y="195"/>
                  </a:lnTo>
                  <a:lnTo>
                    <a:pt x="3" y="20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xmlns="" id="{9CC1375B-C9AA-4AE5-9AF3-A9BC5307A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546100" cy="320675"/>
            </a:xfrm>
            <a:custGeom>
              <a:avLst/>
              <a:gdLst>
                <a:gd name="T0" fmla="*/ 3 w 344"/>
                <a:gd name="T1" fmla="*/ 202 h 202"/>
                <a:gd name="T2" fmla="*/ 344 w 344"/>
                <a:gd name="T3" fmla="*/ 5 h 202"/>
                <a:gd name="T4" fmla="*/ 341 w 344"/>
                <a:gd name="T5" fmla="*/ 0 h 202"/>
                <a:gd name="T6" fmla="*/ 0 w 344"/>
                <a:gd name="T7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4" h="202">
                  <a:moveTo>
                    <a:pt x="3" y="202"/>
                  </a:moveTo>
                  <a:lnTo>
                    <a:pt x="344" y="5"/>
                  </a:lnTo>
                  <a:lnTo>
                    <a:pt x="341" y="0"/>
                  </a:lnTo>
                  <a:lnTo>
                    <a:pt x="0" y="1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xmlns="" id="{09CEBB69-4FE4-4D28-89B4-6B7C6799D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725488" cy="425450"/>
            </a:xfrm>
            <a:custGeom>
              <a:avLst/>
              <a:gdLst>
                <a:gd name="T0" fmla="*/ 3 w 457"/>
                <a:gd name="T1" fmla="*/ 268 h 268"/>
                <a:gd name="T2" fmla="*/ 457 w 457"/>
                <a:gd name="T3" fmla="*/ 5 h 268"/>
                <a:gd name="T4" fmla="*/ 454 w 457"/>
                <a:gd name="T5" fmla="*/ 0 h 268"/>
                <a:gd name="T6" fmla="*/ 0 w 457"/>
                <a:gd name="T7" fmla="*/ 263 h 268"/>
                <a:gd name="T8" fmla="*/ 3 w 457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268">
                  <a:moveTo>
                    <a:pt x="3" y="268"/>
                  </a:moveTo>
                  <a:lnTo>
                    <a:pt x="457" y="5"/>
                  </a:lnTo>
                  <a:lnTo>
                    <a:pt x="454" y="0"/>
                  </a:lnTo>
                  <a:lnTo>
                    <a:pt x="0" y="263"/>
                  </a:lnTo>
                  <a:lnTo>
                    <a:pt x="3" y="26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xmlns="" id="{769C6471-A74D-43E8-BC80-95079D166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725488" cy="425450"/>
            </a:xfrm>
            <a:custGeom>
              <a:avLst/>
              <a:gdLst>
                <a:gd name="T0" fmla="*/ 3 w 457"/>
                <a:gd name="T1" fmla="*/ 268 h 268"/>
                <a:gd name="T2" fmla="*/ 457 w 457"/>
                <a:gd name="T3" fmla="*/ 5 h 268"/>
                <a:gd name="T4" fmla="*/ 454 w 457"/>
                <a:gd name="T5" fmla="*/ 0 h 268"/>
                <a:gd name="T6" fmla="*/ 0 w 457"/>
                <a:gd name="T7" fmla="*/ 263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268">
                  <a:moveTo>
                    <a:pt x="3" y="268"/>
                  </a:moveTo>
                  <a:lnTo>
                    <a:pt x="457" y="5"/>
                  </a:lnTo>
                  <a:lnTo>
                    <a:pt x="454" y="0"/>
                  </a:lnTo>
                  <a:lnTo>
                    <a:pt x="0" y="2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xmlns="" id="{F01938E4-39EE-4206-B1B6-F0CDAF11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7994650"/>
              <a:ext cx="874713" cy="511175"/>
            </a:xfrm>
            <a:custGeom>
              <a:avLst/>
              <a:gdLst>
                <a:gd name="T0" fmla="*/ 3 w 551"/>
                <a:gd name="T1" fmla="*/ 322 h 322"/>
                <a:gd name="T2" fmla="*/ 551 w 551"/>
                <a:gd name="T3" fmla="*/ 5 h 322"/>
                <a:gd name="T4" fmla="*/ 548 w 551"/>
                <a:gd name="T5" fmla="*/ 0 h 322"/>
                <a:gd name="T6" fmla="*/ 0 w 551"/>
                <a:gd name="T7" fmla="*/ 317 h 322"/>
                <a:gd name="T8" fmla="*/ 3 w 551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322">
                  <a:moveTo>
                    <a:pt x="3" y="322"/>
                  </a:moveTo>
                  <a:lnTo>
                    <a:pt x="551" y="5"/>
                  </a:lnTo>
                  <a:lnTo>
                    <a:pt x="548" y="0"/>
                  </a:lnTo>
                  <a:lnTo>
                    <a:pt x="0" y="317"/>
                  </a:lnTo>
                  <a:lnTo>
                    <a:pt x="3" y="32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xmlns="" id="{8636DC0B-7155-439B-A3AA-A38EE76E7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7994650"/>
              <a:ext cx="874713" cy="511175"/>
            </a:xfrm>
            <a:custGeom>
              <a:avLst/>
              <a:gdLst>
                <a:gd name="T0" fmla="*/ 3 w 551"/>
                <a:gd name="T1" fmla="*/ 322 h 322"/>
                <a:gd name="T2" fmla="*/ 551 w 551"/>
                <a:gd name="T3" fmla="*/ 5 h 322"/>
                <a:gd name="T4" fmla="*/ 548 w 551"/>
                <a:gd name="T5" fmla="*/ 0 h 322"/>
                <a:gd name="T6" fmla="*/ 0 w 551"/>
                <a:gd name="T7" fmla="*/ 31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1" h="322">
                  <a:moveTo>
                    <a:pt x="3" y="322"/>
                  </a:moveTo>
                  <a:lnTo>
                    <a:pt x="551" y="5"/>
                  </a:lnTo>
                  <a:lnTo>
                    <a:pt x="548" y="0"/>
                  </a:lnTo>
                  <a:lnTo>
                    <a:pt x="0" y="3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xmlns="" id="{27863965-B715-4396-8991-820662D8AA94}"/>
              </a:ext>
            </a:extLst>
          </p:cNvPr>
          <p:cNvGrpSpPr/>
          <p:nvPr/>
        </p:nvGrpSpPr>
        <p:grpSpPr>
          <a:xfrm>
            <a:off x="3937718" y="3106226"/>
            <a:ext cx="5853112" cy="6375400"/>
            <a:chOff x="8893176" y="3224213"/>
            <a:chExt cx="5853112" cy="6375400"/>
          </a:xfrm>
        </p:grpSpPr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xmlns="" id="{E5E521DA-E726-46AD-8A26-9184A4315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6199188"/>
              <a:ext cx="5800725" cy="3400425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xmlns="" id="{B43FBEE4-E238-43E0-A05A-13A3659B4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3176" y="3224213"/>
              <a:ext cx="3470275" cy="4875213"/>
            </a:xfrm>
            <a:custGeom>
              <a:avLst/>
              <a:gdLst>
                <a:gd name="T0" fmla="*/ 1257 w 1257"/>
                <a:gd name="T1" fmla="*/ 59 h 1765"/>
                <a:gd name="T2" fmla="*/ 1257 w 1257"/>
                <a:gd name="T3" fmla="*/ 1040 h 1765"/>
                <a:gd name="T4" fmla="*/ 27 w 1257"/>
                <a:gd name="T5" fmla="*/ 1750 h 1765"/>
                <a:gd name="T6" fmla="*/ 19 w 1257"/>
                <a:gd name="T7" fmla="*/ 1755 h 1765"/>
                <a:gd name="T8" fmla="*/ 0 w 1257"/>
                <a:gd name="T9" fmla="*/ 1765 h 1765"/>
                <a:gd name="T10" fmla="*/ 0 w 1257"/>
                <a:gd name="T11" fmla="*/ 778 h 1765"/>
                <a:gd name="T12" fmla="*/ 73 w 1257"/>
                <a:gd name="T13" fmla="*/ 652 h 1765"/>
                <a:gd name="T14" fmla="*/ 313 w 1257"/>
                <a:gd name="T15" fmla="*/ 514 h 1765"/>
                <a:gd name="T16" fmla="*/ 915 w 1257"/>
                <a:gd name="T17" fmla="*/ 166 h 1765"/>
                <a:gd name="T18" fmla="*/ 1179 w 1257"/>
                <a:gd name="T19" fmla="*/ 14 h 1765"/>
                <a:gd name="T20" fmla="*/ 1245 w 1257"/>
                <a:gd name="T21" fmla="*/ 25 h 1765"/>
                <a:gd name="T22" fmla="*/ 1257 w 1257"/>
                <a:gd name="T23" fmla="*/ 59 h 1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7" h="1765">
                  <a:moveTo>
                    <a:pt x="1257" y="59"/>
                  </a:moveTo>
                  <a:cubicBezTo>
                    <a:pt x="1257" y="1040"/>
                    <a:pt x="1257" y="1040"/>
                    <a:pt x="1257" y="1040"/>
                  </a:cubicBezTo>
                  <a:cubicBezTo>
                    <a:pt x="27" y="1750"/>
                    <a:pt x="27" y="1750"/>
                    <a:pt x="27" y="1750"/>
                  </a:cubicBezTo>
                  <a:cubicBezTo>
                    <a:pt x="19" y="1755"/>
                    <a:pt x="19" y="1755"/>
                    <a:pt x="19" y="1755"/>
                  </a:cubicBezTo>
                  <a:cubicBezTo>
                    <a:pt x="0" y="1765"/>
                    <a:pt x="0" y="1765"/>
                    <a:pt x="0" y="1765"/>
                  </a:cubicBezTo>
                  <a:cubicBezTo>
                    <a:pt x="0" y="778"/>
                    <a:pt x="0" y="778"/>
                    <a:pt x="0" y="778"/>
                  </a:cubicBezTo>
                  <a:cubicBezTo>
                    <a:pt x="0" y="726"/>
                    <a:pt x="28" y="678"/>
                    <a:pt x="73" y="652"/>
                  </a:cubicBezTo>
                  <a:cubicBezTo>
                    <a:pt x="313" y="514"/>
                    <a:pt x="313" y="514"/>
                    <a:pt x="313" y="514"/>
                  </a:cubicBezTo>
                  <a:cubicBezTo>
                    <a:pt x="915" y="166"/>
                    <a:pt x="915" y="166"/>
                    <a:pt x="915" y="166"/>
                  </a:cubicBezTo>
                  <a:cubicBezTo>
                    <a:pt x="1179" y="14"/>
                    <a:pt x="1179" y="14"/>
                    <a:pt x="1179" y="14"/>
                  </a:cubicBezTo>
                  <a:cubicBezTo>
                    <a:pt x="1203" y="0"/>
                    <a:pt x="1230" y="7"/>
                    <a:pt x="1245" y="25"/>
                  </a:cubicBezTo>
                  <a:cubicBezTo>
                    <a:pt x="1253" y="34"/>
                    <a:pt x="1257" y="46"/>
                    <a:pt x="1257" y="59"/>
                  </a:cubicBezTo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37ECBE35-A661-4D72-9C21-3B05A608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6038850"/>
              <a:ext cx="5800725" cy="3400425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E55BF37D-B92D-4D10-A260-41CC66680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6726" y="6248400"/>
              <a:ext cx="4348163" cy="2555875"/>
            </a:xfrm>
            <a:custGeom>
              <a:avLst/>
              <a:gdLst>
                <a:gd name="T0" fmla="*/ 1555 w 1575"/>
                <a:gd name="T1" fmla="*/ 303 h 925"/>
                <a:gd name="T2" fmla="*/ 492 w 1575"/>
                <a:gd name="T3" fmla="*/ 917 h 925"/>
                <a:gd name="T4" fmla="*/ 444 w 1575"/>
                <a:gd name="T5" fmla="*/ 917 h 925"/>
                <a:gd name="T6" fmla="*/ 17 w 1575"/>
                <a:gd name="T7" fmla="*/ 670 h 925"/>
                <a:gd name="T8" fmla="*/ 17 w 1575"/>
                <a:gd name="T9" fmla="*/ 625 h 925"/>
                <a:gd name="T10" fmla="*/ 1085 w 1575"/>
                <a:gd name="T11" fmla="*/ 9 h 925"/>
                <a:gd name="T12" fmla="*/ 1133 w 1575"/>
                <a:gd name="T13" fmla="*/ 9 h 925"/>
                <a:gd name="T14" fmla="*/ 1555 w 1575"/>
                <a:gd name="T15" fmla="*/ 253 h 925"/>
                <a:gd name="T16" fmla="*/ 1555 w 1575"/>
                <a:gd name="T17" fmla="*/ 30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5" h="925">
                  <a:moveTo>
                    <a:pt x="1555" y="303"/>
                  </a:moveTo>
                  <a:cubicBezTo>
                    <a:pt x="492" y="917"/>
                    <a:pt x="492" y="917"/>
                    <a:pt x="492" y="917"/>
                  </a:cubicBezTo>
                  <a:cubicBezTo>
                    <a:pt x="477" y="925"/>
                    <a:pt x="459" y="925"/>
                    <a:pt x="444" y="917"/>
                  </a:cubicBezTo>
                  <a:cubicBezTo>
                    <a:pt x="17" y="670"/>
                    <a:pt x="17" y="670"/>
                    <a:pt x="17" y="670"/>
                  </a:cubicBezTo>
                  <a:cubicBezTo>
                    <a:pt x="0" y="660"/>
                    <a:pt x="0" y="635"/>
                    <a:pt x="17" y="625"/>
                  </a:cubicBezTo>
                  <a:cubicBezTo>
                    <a:pt x="1085" y="9"/>
                    <a:pt x="1085" y="9"/>
                    <a:pt x="1085" y="9"/>
                  </a:cubicBezTo>
                  <a:cubicBezTo>
                    <a:pt x="1100" y="0"/>
                    <a:pt x="1118" y="0"/>
                    <a:pt x="1133" y="9"/>
                  </a:cubicBezTo>
                  <a:cubicBezTo>
                    <a:pt x="1555" y="253"/>
                    <a:pt x="1555" y="253"/>
                    <a:pt x="1555" y="253"/>
                  </a:cubicBezTo>
                  <a:cubicBezTo>
                    <a:pt x="1575" y="264"/>
                    <a:pt x="1575" y="292"/>
                    <a:pt x="1555" y="303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xmlns="" id="{D40EA6A3-54CA-49C7-81AF-E88BE485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3246438"/>
              <a:ext cx="3470275" cy="4797425"/>
            </a:xfrm>
            <a:custGeom>
              <a:avLst/>
              <a:gdLst>
                <a:gd name="T0" fmla="*/ 1179 w 1257"/>
                <a:gd name="T1" fmla="*/ 20 h 1737"/>
                <a:gd name="T2" fmla="*/ 72 w 1257"/>
                <a:gd name="T3" fmla="*/ 658 h 1737"/>
                <a:gd name="T4" fmla="*/ 0 w 1257"/>
                <a:gd name="T5" fmla="*/ 784 h 1737"/>
                <a:gd name="T6" fmla="*/ 0 w 1257"/>
                <a:gd name="T7" fmla="*/ 1737 h 1737"/>
                <a:gd name="T8" fmla="*/ 1257 w 1257"/>
                <a:gd name="T9" fmla="*/ 1011 h 1737"/>
                <a:gd name="T10" fmla="*/ 1257 w 1257"/>
                <a:gd name="T11" fmla="*/ 65 h 1737"/>
                <a:gd name="T12" fmla="*/ 1179 w 1257"/>
                <a:gd name="T13" fmla="*/ 20 h 1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7" h="1737">
                  <a:moveTo>
                    <a:pt x="1179" y="20"/>
                  </a:moveTo>
                  <a:cubicBezTo>
                    <a:pt x="72" y="658"/>
                    <a:pt x="72" y="658"/>
                    <a:pt x="72" y="658"/>
                  </a:cubicBezTo>
                  <a:cubicBezTo>
                    <a:pt x="27" y="684"/>
                    <a:pt x="0" y="732"/>
                    <a:pt x="0" y="784"/>
                  </a:cubicBezTo>
                  <a:cubicBezTo>
                    <a:pt x="0" y="1737"/>
                    <a:pt x="0" y="1737"/>
                    <a:pt x="0" y="1737"/>
                  </a:cubicBezTo>
                  <a:cubicBezTo>
                    <a:pt x="1257" y="1011"/>
                    <a:pt x="1257" y="1011"/>
                    <a:pt x="1257" y="1011"/>
                  </a:cubicBezTo>
                  <a:cubicBezTo>
                    <a:pt x="1257" y="65"/>
                    <a:pt x="1257" y="65"/>
                    <a:pt x="1257" y="65"/>
                  </a:cubicBezTo>
                  <a:cubicBezTo>
                    <a:pt x="1257" y="25"/>
                    <a:pt x="1213" y="0"/>
                    <a:pt x="1179" y="20"/>
                  </a:cubicBezTo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xmlns="" id="{C5C090BC-1AD0-4710-9AE8-E9CC8A04A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6" y="3494088"/>
              <a:ext cx="3087688" cy="4198938"/>
            </a:xfrm>
            <a:custGeom>
              <a:avLst/>
              <a:gdLst>
                <a:gd name="T0" fmla="*/ 1945 w 1945"/>
                <a:gd name="T1" fmla="*/ 0 h 2645"/>
                <a:gd name="T2" fmla="*/ 0 w 1945"/>
                <a:gd name="T3" fmla="*/ 1116 h 2645"/>
                <a:gd name="T4" fmla="*/ 0 w 1945"/>
                <a:gd name="T5" fmla="*/ 2645 h 2645"/>
                <a:gd name="T6" fmla="*/ 1945 w 1945"/>
                <a:gd name="T7" fmla="*/ 1528 h 2645"/>
                <a:gd name="T8" fmla="*/ 1945 w 1945"/>
                <a:gd name="T9" fmla="*/ 0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2645">
                  <a:moveTo>
                    <a:pt x="1945" y="0"/>
                  </a:moveTo>
                  <a:lnTo>
                    <a:pt x="0" y="1116"/>
                  </a:lnTo>
                  <a:lnTo>
                    <a:pt x="0" y="2645"/>
                  </a:lnTo>
                  <a:lnTo>
                    <a:pt x="1945" y="1528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xmlns="" id="{BD1055EA-BC78-458A-A9E0-0DB0AC717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6" y="3494088"/>
              <a:ext cx="3087688" cy="4198938"/>
            </a:xfrm>
            <a:custGeom>
              <a:avLst/>
              <a:gdLst>
                <a:gd name="T0" fmla="*/ 1945 w 1945"/>
                <a:gd name="T1" fmla="*/ 0 h 2645"/>
                <a:gd name="T2" fmla="*/ 0 w 1945"/>
                <a:gd name="T3" fmla="*/ 1116 h 2645"/>
                <a:gd name="T4" fmla="*/ 0 w 1945"/>
                <a:gd name="T5" fmla="*/ 2645 h 2645"/>
                <a:gd name="T6" fmla="*/ 1945 w 1945"/>
                <a:gd name="T7" fmla="*/ 1528 h 2645"/>
                <a:gd name="T8" fmla="*/ 1945 w 1945"/>
                <a:gd name="T9" fmla="*/ 0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2645">
                  <a:moveTo>
                    <a:pt x="1945" y="0"/>
                  </a:moveTo>
                  <a:lnTo>
                    <a:pt x="0" y="1116"/>
                  </a:lnTo>
                  <a:lnTo>
                    <a:pt x="0" y="2645"/>
                  </a:lnTo>
                  <a:lnTo>
                    <a:pt x="1945" y="1528"/>
                  </a:lnTo>
                  <a:lnTo>
                    <a:pt x="19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xmlns="" id="{221CE25D-34A0-4E4F-8A7D-FA94BDE2C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8713" y="7497763"/>
              <a:ext cx="1173163" cy="676275"/>
            </a:xfrm>
            <a:custGeom>
              <a:avLst/>
              <a:gdLst>
                <a:gd name="T0" fmla="*/ 420 w 425"/>
                <a:gd name="T1" fmla="*/ 35 h 245"/>
                <a:gd name="T2" fmla="*/ 420 w 425"/>
                <a:gd name="T3" fmla="*/ 45 h 245"/>
                <a:gd name="T4" fmla="*/ 79 w 425"/>
                <a:gd name="T5" fmla="*/ 242 h 245"/>
                <a:gd name="T6" fmla="*/ 61 w 425"/>
                <a:gd name="T7" fmla="*/ 242 h 245"/>
                <a:gd name="T8" fmla="*/ 6 w 425"/>
                <a:gd name="T9" fmla="*/ 210 h 245"/>
                <a:gd name="T10" fmla="*/ 6 w 425"/>
                <a:gd name="T11" fmla="*/ 199 h 245"/>
                <a:gd name="T12" fmla="*/ 346 w 425"/>
                <a:gd name="T13" fmla="*/ 3 h 245"/>
                <a:gd name="T14" fmla="*/ 364 w 425"/>
                <a:gd name="T15" fmla="*/ 3 h 245"/>
                <a:gd name="T16" fmla="*/ 420 w 425"/>
                <a:gd name="T17" fmla="*/ 3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245">
                  <a:moveTo>
                    <a:pt x="420" y="35"/>
                  </a:moveTo>
                  <a:cubicBezTo>
                    <a:pt x="425" y="38"/>
                    <a:pt x="425" y="43"/>
                    <a:pt x="420" y="45"/>
                  </a:cubicBezTo>
                  <a:cubicBezTo>
                    <a:pt x="79" y="242"/>
                    <a:pt x="79" y="242"/>
                    <a:pt x="79" y="242"/>
                  </a:cubicBezTo>
                  <a:cubicBezTo>
                    <a:pt x="74" y="245"/>
                    <a:pt x="66" y="245"/>
                    <a:pt x="61" y="242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0" y="207"/>
                    <a:pt x="0" y="202"/>
                    <a:pt x="6" y="199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51" y="0"/>
                    <a:pt x="359" y="0"/>
                    <a:pt x="364" y="3"/>
                  </a:cubicBezTo>
                  <a:lnTo>
                    <a:pt x="420" y="3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xmlns="" id="{6678C6C1-61ED-4330-A6FE-4E4C6DA59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17451" y="6654800"/>
              <a:ext cx="488950" cy="282575"/>
            </a:xfrm>
            <a:custGeom>
              <a:avLst/>
              <a:gdLst>
                <a:gd name="T0" fmla="*/ 52 w 177"/>
                <a:gd name="T1" fmla="*/ 100 h 102"/>
                <a:gd name="T2" fmla="*/ 68 w 177"/>
                <a:gd name="T3" fmla="*/ 100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09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2 w 177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2" y="100"/>
                  </a:moveTo>
                  <a:cubicBezTo>
                    <a:pt x="57" y="102"/>
                    <a:pt x="64" y="102"/>
                    <a:pt x="68" y="100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7"/>
                    <a:pt x="177" y="33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0" y="0"/>
                    <a:pt x="114" y="0"/>
                    <a:pt x="109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6"/>
                    <a:pt x="0" y="70"/>
                    <a:pt x="4" y="72"/>
                  </a:cubicBezTo>
                  <a:lnTo>
                    <a:pt x="52" y="10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7">
              <a:extLst>
                <a:ext uri="{FF2B5EF4-FFF2-40B4-BE49-F238E27FC236}">
                  <a16:creationId xmlns:a16="http://schemas.microsoft.com/office/drawing/2014/main" xmlns="" id="{1AE05796-E044-4717-9139-BD1A09908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4713" y="8080375"/>
              <a:ext cx="417513" cy="239713"/>
            </a:xfrm>
            <a:custGeom>
              <a:avLst/>
              <a:gdLst>
                <a:gd name="T0" fmla="*/ 6 w 151"/>
                <a:gd name="T1" fmla="*/ 52 h 87"/>
                <a:gd name="T2" fmla="*/ 6 w 151"/>
                <a:gd name="T3" fmla="*/ 41 h 87"/>
                <a:gd name="T4" fmla="*/ 71 w 151"/>
                <a:gd name="T5" fmla="*/ 3 h 87"/>
                <a:gd name="T6" fmla="*/ 90 w 151"/>
                <a:gd name="T7" fmla="*/ 3 h 87"/>
                <a:gd name="T8" fmla="*/ 145 w 151"/>
                <a:gd name="T9" fmla="*/ 35 h 87"/>
                <a:gd name="T10" fmla="*/ 145 w 151"/>
                <a:gd name="T11" fmla="*/ 46 h 87"/>
                <a:gd name="T12" fmla="*/ 79 w 151"/>
                <a:gd name="T13" fmla="*/ 84 h 87"/>
                <a:gd name="T14" fmla="*/ 61 w 151"/>
                <a:gd name="T15" fmla="*/ 84 h 87"/>
                <a:gd name="T16" fmla="*/ 6 w 151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6" y="52"/>
                  </a:moveTo>
                  <a:cubicBezTo>
                    <a:pt x="0" y="49"/>
                    <a:pt x="0" y="44"/>
                    <a:pt x="6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7" y="0"/>
                    <a:pt x="85" y="0"/>
                    <a:pt x="90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1" y="38"/>
                    <a:pt x="151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6" y="87"/>
                    <a:pt x="61" y="84"/>
                  </a:cubicBezTo>
                  <a:lnTo>
                    <a:pt x="6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8">
              <a:extLst>
                <a:ext uri="{FF2B5EF4-FFF2-40B4-BE49-F238E27FC236}">
                  <a16:creationId xmlns:a16="http://schemas.microsoft.com/office/drawing/2014/main" xmlns="" id="{31FC733A-0CFC-4491-A37B-B0E0A0A3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4688" y="8226425"/>
              <a:ext cx="363538" cy="211138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xmlns="" id="{BDCB20DF-92DE-435F-A66A-CCC8F7BB1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9951" y="7351713"/>
              <a:ext cx="414338" cy="239713"/>
            </a:xfrm>
            <a:custGeom>
              <a:avLst/>
              <a:gdLst>
                <a:gd name="T0" fmla="*/ 5 w 150"/>
                <a:gd name="T1" fmla="*/ 52 h 87"/>
                <a:gd name="T2" fmla="*/ 5 w 150"/>
                <a:gd name="T3" fmla="*/ 41 h 87"/>
                <a:gd name="T4" fmla="*/ 71 w 150"/>
                <a:gd name="T5" fmla="*/ 3 h 87"/>
                <a:gd name="T6" fmla="*/ 89 w 150"/>
                <a:gd name="T7" fmla="*/ 3 h 87"/>
                <a:gd name="T8" fmla="*/ 145 w 150"/>
                <a:gd name="T9" fmla="*/ 35 h 87"/>
                <a:gd name="T10" fmla="*/ 145 w 150"/>
                <a:gd name="T11" fmla="*/ 46 h 87"/>
                <a:gd name="T12" fmla="*/ 79 w 150"/>
                <a:gd name="T13" fmla="*/ 84 h 87"/>
                <a:gd name="T14" fmla="*/ 60 w 150"/>
                <a:gd name="T15" fmla="*/ 84 h 87"/>
                <a:gd name="T16" fmla="*/ 5 w 150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87">
                  <a:moveTo>
                    <a:pt x="5" y="52"/>
                  </a:moveTo>
                  <a:cubicBezTo>
                    <a:pt x="0" y="49"/>
                    <a:pt x="0" y="44"/>
                    <a:pt x="5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6" y="0"/>
                    <a:pt x="84" y="0"/>
                    <a:pt x="89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0" y="38"/>
                    <a:pt x="150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5" y="87"/>
                    <a:pt x="60" y="84"/>
                  </a:cubicBezTo>
                  <a:lnTo>
                    <a:pt x="5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xmlns="" id="{2D239001-F7C2-483B-8772-24F388B8D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7235825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0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5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1">
              <a:extLst>
                <a:ext uri="{FF2B5EF4-FFF2-40B4-BE49-F238E27FC236}">
                  <a16:creationId xmlns:a16="http://schemas.microsoft.com/office/drawing/2014/main" xmlns="" id="{FDA9A3DC-E07F-42A8-AD2A-791BB5478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076" y="8345488"/>
              <a:ext cx="363538" cy="207963"/>
            </a:xfrm>
            <a:custGeom>
              <a:avLst/>
              <a:gdLst>
                <a:gd name="T0" fmla="*/ 5 w 132"/>
                <a:gd name="T1" fmla="*/ 40 h 75"/>
                <a:gd name="T2" fmla="*/ 5 w 132"/>
                <a:gd name="T3" fmla="*/ 30 h 75"/>
                <a:gd name="T4" fmla="*/ 53 w 132"/>
                <a:gd name="T5" fmla="*/ 2 h 75"/>
                <a:gd name="T6" fmla="*/ 71 w 132"/>
                <a:gd name="T7" fmla="*/ 2 h 75"/>
                <a:gd name="T8" fmla="*/ 127 w 132"/>
                <a:gd name="T9" fmla="*/ 34 h 75"/>
                <a:gd name="T10" fmla="*/ 127 w 132"/>
                <a:gd name="T11" fmla="*/ 45 h 75"/>
                <a:gd name="T12" fmla="*/ 79 w 132"/>
                <a:gd name="T13" fmla="*/ 73 h 75"/>
                <a:gd name="T14" fmla="*/ 61 w 132"/>
                <a:gd name="T15" fmla="*/ 73 h 75"/>
                <a:gd name="T16" fmla="*/ 5 w 132"/>
                <a:gd name="T17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5">
                  <a:moveTo>
                    <a:pt x="5" y="40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8" y="0"/>
                    <a:pt x="66" y="0"/>
                    <a:pt x="71" y="2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2" y="37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5"/>
                    <a:pt x="66" y="75"/>
                    <a:pt x="61" y="7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2">
              <a:extLst>
                <a:ext uri="{FF2B5EF4-FFF2-40B4-BE49-F238E27FC236}">
                  <a16:creationId xmlns:a16="http://schemas.microsoft.com/office/drawing/2014/main" xmlns="" id="{2BFED8D3-64DE-4C7B-89B3-F34B33EE7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8288" y="8461375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xmlns="" id="{BA76E3FC-4A0D-46E5-AF79-238BA93D1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1438" y="8202613"/>
              <a:ext cx="592138" cy="339725"/>
            </a:xfrm>
            <a:custGeom>
              <a:avLst/>
              <a:gdLst>
                <a:gd name="T0" fmla="*/ 53 w 214"/>
                <a:gd name="T1" fmla="*/ 121 h 123"/>
                <a:gd name="T2" fmla="*/ 68 w 214"/>
                <a:gd name="T3" fmla="*/ 121 h 123"/>
                <a:gd name="T4" fmla="*/ 210 w 214"/>
                <a:gd name="T5" fmla="*/ 39 h 123"/>
                <a:gd name="T6" fmla="*/ 210 w 214"/>
                <a:gd name="T7" fmla="*/ 30 h 123"/>
                <a:gd name="T8" fmla="*/ 162 w 214"/>
                <a:gd name="T9" fmla="*/ 2 h 123"/>
                <a:gd name="T10" fmla="*/ 146 w 214"/>
                <a:gd name="T11" fmla="*/ 2 h 123"/>
                <a:gd name="T12" fmla="*/ 5 w 214"/>
                <a:gd name="T13" fmla="*/ 84 h 123"/>
                <a:gd name="T14" fmla="*/ 5 w 214"/>
                <a:gd name="T15" fmla="*/ 93 h 123"/>
                <a:gd name="T16" fmla="*/ 53 w 214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123">
                  <a:moveTo>
                    <a:pt x="53" y="121"/>
                  </a:moveTo>
                  <a:cubicBezTo>
                    <a:pt x="57" y="123"/>
                    <a:pt x="64" y="123"/>
                    <a:pt x="68" y="121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4" y="37"/>
                    <a:pt x="214" y="33"/>
                    <a:pt x="210" y="3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0"/>
                    <a:pt x="151" y="0"/>
                    <a:pt x="146" y="2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6"/>
                    <a:pt x="0" y="90"/>
                    <a:pt x="5" y="93"/>
                  </a:cubicBezTo>
                  <a:lnTo>
                    <a:pt x="53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4">
              <a:extLst>
                <a:ext uri="{FF2B5EF4-FFF2-40B4-BE49-F238E27FC236}">
                  <a16:creationId xmlns:a16="http://schemas.microsoft.com/office/drawing/2014/main" xmlns="" id="{FA5FD3A1-D2FF-4CA9-BAD1-0AFBD859E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1113" y="6770688"/>
              <a:ext cx="587375" cy="339725"/>
            </a:xfrm>
            <a:custGeom>
              <a:avLst/>
              <a:gdLst>
                <a:gd name="T0" fmla="*/ 52 w 213"/>
                <a:gd name="T1" fmla="*/ 121 h 123"/>
                <a:gd name="T2" fmla="*/ 67 w 213"/>
                <a:gd name="T3" fmla="*/ 121 h 123"/>
                <a:gd name="T4" fmla="*/ 209 w 213"/>
                <a:gd name="T5" fmla="*/ 39 h 123"/>
                <a:gd name="T6" fmla="*/ 209 w 213"/>
                <a:gd name="T7" fmla="*/ 30 h 123"/>
                <a:gd name="T8" fmla="*/ 161 w 213"/>
                <a:gd name="T9" fmla="*/ 2 h 123"/>
                <a:gd name="T10" fmla="*/ 145 w 213"/>
                <a:gd name="T11" fmla="*/ 2 h 123"/>
                <a:gd name="T12" fmla="*/ 4 w 213"/>
                <a:gd name="T13" fmla="*/ 84 h 123"/>
                <a:gd name="T14" fmla="*/ 4 w 213"/>
                <a:gd name="T15" fmla="*/ 93 h 123"/>
                <a:gd name="T16" fmla="*/ 52 w 213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23">
                  <a:moveTo>
                    <a:pt x="52" y="121"/>
                  </a:moveTo>
                  <a:cubicBezTo>
                    <a:pt x="56" y="123"/>
                    <a:pt x="63" y="123"/>
                    <a:pt x="67" y="121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13" y="37"/>
                    <a:pt x="213" y="33"/>
                    <a:pt x="209" y="30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56" y="0"/>
                    <a:pt x="150" y="0"/>
                    <a:pt x="145" y="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7"/>
                    <a:pt x="0" y="90"/>
                    <a:pt x="4" y="93"/>
                  </a:cubicBezTo>
                  <a:lnTo>
                    <a:pt x="52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xmlns="" id="{B4A5D7D9-A1C7-4DDF-A07A-D82C3BB9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0226" y="8086725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6">
              <a:extLst>
                <a:ext uri="{FF2B5EF4-FFF2-40B4-BE49-F238E27FC236}">
                  <a16:creationId xmlns:a16="http://schemas.microsoft.com/office/drawing/2014/main" xmlns="" id="{B8E1BF9E-333E-4611-8DFD-B019A634A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838" y="7969250"/>
              <a:ext cx="333375" cy="192088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6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xmlns="" id="{D3B24534-F72F-431B-A453-B85406C4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6" y="7851775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xmlns="" id="{FE5C6F38-07B9-408E-A958-0792712CA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7735888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xmlns="" id="{46904EC5-8CBC-4E41-A6E6-AAFB57679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438" y="7616825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xmlns="" id="{6149714D-72AE-45C3-BB35-D2A19460A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1463" y="7500938"/>
              <a:ext cx="333375" cy="192088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xmlns="" id="{374FC5B0-BE35-4C3A-8E50-0553263CE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4663" y="7385050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xmlns="" id="{92E6F427-68CC-45DE-8806-91234EF8B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2676" y="7034213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xmlns="" id="{1AF38E45-0D03-435D-8727-25202A4A2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1063" y="7150100"/>
              <a:ext cx="330200" cy="192088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xmlns="" id="{31BC31B1-DD50-4ECA-8F09-A43BFFA30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6276" y="7267575"/>
              <a:ext cx="334963" cy="192088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xmlns="" id="{5F27094D-0B0F-4338-BB39-8ABC1226B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8031163"/>
              <a:ext cx="330200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xmlns="" id="{218050F9-BBB2-4812-8E48-3D2573DD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1801" y="7915275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xmlns="" id="{2593A0D5-A8CB-48DB-8BCC-9D0CB3F84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1826" y="7799388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8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xmlns="" id="{64D20131-0ABE-4ED4-83C8-38B0FD526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6613" y="7680325"/>
              <a:ext cx="334963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9">
              <a:extLst>
                <a:ext uri="{FF2B5EF4-FFF2-40B4-BE49-F238E27FC236}">
                  <a16:creationId xmlns:a16="http://schemas.microsoft.com/office/drawing/2014/main" xmlns="" id="{97CF03B5-C2C0-4F46-8D91-14C213CE5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8226" y="7564438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0">
              <a:extLst>
                <a:ext uri="{FF2B5EF4-FFF2-40B4-BE49-F238E27FC236}">
                  <a16:creationId xmlns:a16="http://schemas.microsoft.com/office/drawing/2014/main" xmlns="" id="{1A1EAC7F-89F7-48D5-BA6B-6128F9F71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9838" y="7448550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1">
              <a:extLst>
                <a:ext uri="{FF2B5EF4-FFF2-40B4-BE49-F238E27FC236}">
                  <a16:creationId xmlns:a16="http://schemas.microsoft.com/office/drawing/2014/main" xmlns="" id="{8B09A0D8-20A4-46B4-BEF1-AE838E6A9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1" y="732948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5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2">
              <a:extLst>
                <a:ext uri="{FF2B5EF4-FFF2-40B4-BE49-F238E27FC236}">
                  <a16:creationId xmlns:a16="http://schemas.microsoft.com/office/drawing/2014/main" xmlns="" id="{E71834C0-72A4-45BC-A97A-87E49AF8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7213600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3">
              <a:extLst>
                <a:ext uri="{FF2B5EF4-FFF2-40B4-BE49-F238E27FC236}">
                  <a16:creationId xmlns:a16="http://schemas.microsoft.com/office/drawing/2014/main" xmlns="" id="{8AD0BE98-CF5B-415E-99E5-54550A2A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7851" y="709771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">
              <a:extLst>
                <a:ext uri="{FF2B5EF4-FFF2-40B4-BE49-F238E27FC236}">
                  <a16:creationId xmlns:a16="http://schemas.microsoft.com/office/drawing/2014/main" xmlns="" id="{155FB879-5A0F-4BB0-8EAF-39A2B53D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1051" y="697865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5">
              <a:extLst>
                <a:ext uri="{FF2B5EF4-FFF2-40B4-BE49-F238E27FC236}">
                  <a16:creationId xmlns:a16="http://schemas.microsoft.com/office/drawing/2014/main" xmlns="" id="{EB98C84F-4105-479B-864E-11200FDD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2663" y="6862763"/>
              <a:ext cx="334963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6">
              <a:extLst>
                <a:ext uri="{FF2B5EF4-FFF2-40B4-BE49-F238E27FC236}">
                  <a16:creationId xmlns:a16="http://schemas.microsoft.com/office/drawing/2014/main" xmlns="" id="{1D8FC769-BAA9-4A6C-9196-F9E75425F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794861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7">
              <a:extLst>
                <a:ext uri="{FF2B5EF4-FFF2-40B4-BE49-F238E27FC236}">
                  <a16:creationId xmlns:a16="http://schemas.microsoft.com/office/drawing/2014/main" xmlns="" id="{F93D5F27-00D3-41B5-9434-84BF34CBD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738" y="7829550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39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8">
              <a:extLst>
                <a:ext uri="{FF2B5EF4-FFF2-40B4-BE49-F238E27FC236}">
                  <a16:creationId xmlns:a16="http://schemas.microsoft.com/office/drawing/2014/main" xmlns="" id="{A3F339F8-FE47-4BA4-B3F5-0BB0F887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8938" y="7713663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9">
              <a:extLst>
                <a:ext uri="{FF2B5EF4-FFF2-40B4-BE49-F238E27FC236}">
                  <a16:creationId xmlns:a16="http://schemas.microsoft.com/office/drawing/2014/main" xmlns="" id="{52BD9AE5-D6E7-43E9-9E22-D00AAEBCD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551" y="7597775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0">
              <a:extLst>
                <a:ext uri="{FF2B5EF4-FFF2-40B4-BE49-F238E27FC236}">
                  <a16:creationId xmlns:a16="http://schemas.microsoft.com/office/drawing/2014/main" xmlns="" id="{72CF5DBA-F89B-47B9-B0D6-7D75D088F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5338" y="7478713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xmlns="" id="{EEB0E261-B650-48FC-913A-932093698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951" y="7362825"/>
              <a:ext cx="331788" cy="192088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39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2">
              <a:extLst>
                <a:ext uri="{FF2B5EF4-FFF2-40B4-BE49-F238E27FC236}">
                  <a16:creationId xmlns:a16="http://schemas.microsoft.com/office/drawing/2014/main" xmlns="" id="{6F12B34D-4AA4-461C-BF16-91F9200FA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246938"/>
              <a:ext cx="333375" cy="190500"/>
            </a:xfrm>
            <a:custGeom>
              <a:avLst/>
              <a:gdLst>
                <a:gd name="T0" fmla="*/ 52 w 121"/>
                <a:gd name="T1" fmla="*/ 67 h 69"/>
                <a:gd name="T2" fmla="*/ 68 w 121"/>
                <a:gd name="T3" fmla="*/ 67 h 69"/>
                <a:gd name="T4" fmla="*/ 116 w 121"/>
                <a:gd name="T5" fmla="*/ 39 h 69"/>
                <a:gd name="T6" fmla="*/ 116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2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2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6"/>
                    <a:pt x="121" y="32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3">
              <a:extLst>
                <a:ext uri="{FF2B5EF4-FFF2-40B4-BE49-F238E27FC236}">
                  <a16:creationId xmlns:a16="http://schemas.microsoft.com/office/drawing/2014/main" xmlns="" id="{6DD25077-B527-410A-AE45-F0F497F4E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0176" y="7127875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4">
              <a:extLst>
                <a:ext uri="{FF2B5EF4-FFF2-40B4-BE49-F238E27FC236}">
                  <a16:creationId xmlns:a16="http://schemas.microsoft.com/office/drawing/2014/main" xmlns="" id="{54149097-E948-4DC0-9055-C80BE2F67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7011988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5">
              <a:extLst>
                <a:ext uri="{FF2B5EF4-FFF2-40B4-BE49-F238E27FC236}">
                  <a16:creationId xmlns:a16="http://schemas.microsoft.com/office/drawing/2014/main" xmlns="" id="{1147C54D-679E-44FD-8B9D-67FB1F68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4988" y="6896100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6">
              <a:extLst>
                <a:ext uri="{FF2B5EF4-FFF2-40B4-BE49-F238E27FC236}">
                  <a16:creationId xmlns:a16="http://schemas.microsoft.com/office/drawing/2014/main" xmlns="" id="{208299A9-9E11-4370-AAEC-0CFD64A6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9776" y="6777038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7">
              <a:extLst>
                <a:ext uri="{FF2B5EF4-FFF2-40B4-BE49-F238E27FC236}">
                  <a16:creationId xmlns:a16="http://schemas.microsoft.com/office/drawing/2014/main" xmlns="" id="{18FFFD12-172E-4B05-92DD-A95DBB730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1388" y="6661150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8">
              <a:extLst>
                <a:ext uri="{FF2B5EF4-FFF2-40B4-BE49-F238E27FC236}">
                  <a16:creationId xmlns:a16="http://schemas.microsoft.com/office/drawing/2014/main" xmlns="" id="{430B2DE1-A9BC-448F-B9C1-6F626888C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01" y="654208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9">
              <a:extLst>
                <a:ext uri="{FF2B5EF4-FFF2-40B4-BE49-F238E27FC236}">
                  <a16:creationId xmlns:a16="http://schemas.microsoft.com/office/drawing/2014/main" xmlns="" id="{732C9D0A-6B9A-485F-B220-4FDF2015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913" y="8064500"/>
              <a:ext cx="433388" cy="250825"/>
            </a:xfrm>
            <a:custGeom>
              <a:avLst/>
              <a:gdLst>
                <a:gd name="T0" fmla="*/ 52 w 157"/>
                <a:gd name="T1" fmla="*/ 88 h 91"/>
                <a:gd name="T2" fmla="*/ 68 w 157"/>
                <a:gd name="T3" fmla="*/ 88 h 91"/>
                <a:gd name="T4" fmla="*/ 153 w 157"/>
                <a:gd name="T5" fmla="*/ 39 h 91"/>
                <a:gd name="T6" fmla="*/ 153 w 157"/>
                <a:gd name="T7" fmla="*/ 30 h 91"/>
                <a:gd name="T8" fmla="*/ 105 w 157"/>
                <a:gd name="T9" fmla="*/ 2 h 91"/>
                <a:gd name="T10" fmla="*/ 89 w 157"/>
                <a:gd name="T11" fmla="*/ 2 h 91"/>
                <a:gd name="T12" fmla="*/ 4 w 157"/>
                <a:gd name="T13" fmla="*/ 52 h 91"/>
                <a:gd name="T14" fmla="*/ 4 w 157"/>
                <a:gd name="T15" fmla="*/ 60 h 91"/>
                <a:gd name="T16" fmla="*/ 52 w 157"/>
                <a:gd name="T17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91">
                  <a:moveTo>
                    <a:pt x="52" y="88"/>
                  </a:moveTo>
                  <a:cubicBezTo>
                    <a:pt x="57" y="91"/>
                    <a:pt x="63" y="91"/>
                    <a:pt x="68" y="88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7" y="37"/>
                    <a:pt x="157" y="33"/>
                    <a:pt x="153" y="3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0" y="0"/>
                    <a:pt x="94" y="0"/>
                    <a:pt x="89" y="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4"/>
                    <a:pt x="0" y="58"/>
                    <a:pt x="4" y="60"/>
                  </a:cubicBezTo>
                  <a:lnTo>
                    <a:pt x="52" y="8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0">
              <a:extLst>
                <a:ext uri="{FF2B5EF4-FFF2-40B4-BE49-F238E27FC236}">
                  <a16:creationId xmlns:a16="http://schemas.microsoft.com/office/drawing/2014/main" xmlns="" id="{8C56A40D-DC11-46E0-AF4A-1D2A24FA3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2938" y="6602413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1">
              <a:extLst>
                <a:ext uri="{FF2B5EF4-FFF2-40B4-BE49-F238E27FC236}">
                  <a16:creationId xmlns:a16="http://schemas.microsoft.com/office/drawing/2014/main" xmlns="" id="{D73C0AFE-CBE6-4390-B521-1F2C55273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2076" y="7654925"/>
              <a:ext cx="330200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2">
              <a:extLst>
                <a:ext uri="{FF2B5EF4-FFF2-40B4-BE49-F238E27FC236}">
                  <a16:creationId xmlns:a16="http://schemas.microsoft.com/office/drawing/2014/main" xmlns="" id="{4F7A824E-443B-451B-8300-C02CEC157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0888" y="8008938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3">
              <a:extLst>
                <a:ext uri="{FF2B5EF4-FFF2-40B4-BE49-F238E27FC236}">
                  <a16:creationId xmlns:a16="http://schemas.microsoft.com/office/drawing/2014/main" xmlns="" id="{8465959F-6D9A-49DA-9AA6-A2D1D9A7C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5676" y="7889875"/>
              <a:ext cx="333375" cy="193675"/>
            </a:xfrm>
            <a:custGeom>
              <a:avLst/>
              <a:gdLst>
                <a:gd name="T0" fmla="*/ 52 w 121"/>
                <a:gd name="T1" fmla="*/ 68 h 70"/>
                <a:gd name="T2" fmla="*/ 68 w 121"/>
                <a:gd name="T3" fmla="*/ 68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4">
              <a:extLst>
                <a:ext uri="{FF2B5EF4-FFF2-40B4-BE49-F238E27FC236}">
                  <a16:creationId xmlns:a16="http://schemas.microsoft.com/office/drawing/2014/main" xmlns="" id="{A4D5AC68-1F67-42D9-B02E-1AD6F62C7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7288" y="7773988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5">
              <a:extLst>
                <a:ext uri="{FF2B5EF4-FFF2-40B4-BE49-F238E27FC236}">
                  <a16:creationId xmlns:a16="http://schemas.microsoft.com/office/drawing/2014/main" xmlns="" id="{C1E3F695-97A6-44CB-A10D-C35107AF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688" y="7539038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66">
              <a:extLst>
                <a:ext uri="{FF2B5EF4-FFF2-40B4-BE49-F238E27FC236}">
                  <a16:creationId xmlns:a16="http://schemas.microsoft.com/office/drawing/2014/main" xmlns="" id="{A139FB88-A0DB-4594-AEE8-5EF683F86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3713" y="7423150"/>
              <a:ext cx="334963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67">
              <a:extLst>
                <a:ext uri="{FF2B5EF4-FFF2-40B4-BE49-F238E27FC236}">
                  <a16:creationId xmlns:a16="http://schemas.microsoft.com/office/drawing/2014/main" xmlns="" id="{8F22A832-091E-4DA4-B50F-17116DE1C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5326" y="7307263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68">
              <a:extLst>
                <a:ext uri="{FF2B5EF4-FFF2-40B4-BE49-F238E27FC236}">
                  <a16:creationId xmlns:a16="http://schemas.microsoft.com/office/drawing/2014/main" xmlns="" id="{2CC7804F-14F7-45F4-8101-864F6566E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0113" y="718820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9">
              <a:extLst>
                <a:ext uri="{FF2B5EF4-FFF2-40B4-BE49-F238E27FC236}">
                  <a16:creationId xmlns:a16="http://schemas.microsoft.com/office/drawing/2014/main" xmlns="" id="{4B6B5C0F-2F8C-4F57-96B9-DAF04BA63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3338" y="6953250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0">
              <a:extLst>
                <a:ext uri="{FF2B5EF4-FFF2-40B4-BE49-F238E27FC236}">
                  <a16:creationId xmlns:a16="http://schemas.microsoft.com/office/drawing/2014/main" xmlns="" id="{C7C183C9-98D1-4C19-B12F-921F7DB74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6837363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1">
              <a:extLst>
                <a:ext uri="{FF2B5EF4-FFF2-40B4-BE49-F238E27FC236}">
                  <a16:creationId xmlns:a16="http://schemas.microsoft.com/office/drawing/2014/main" xmlns="" id="{F733F6D5-AE5A-4923-A4C0-914CA8370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9788" y="6426200"/>
              <a:ext cx="441325" cy="257175"/>
            </a:xfrm>
            <a:custGeom>
              <a:avLst/>
              <a:gdLst>
                <a:gd name="T0" fmla="*/ 52 w 160"/>
                <a:gd name="T1" fmla="*/ 91 h 93"/>
                <a:gd name="T2" fmla="*/ 68 w 160"/>
                <a:gd name="T3" fmla="*/ 90 h 93"/>
                <a:gd name="T4" fmla="*/ 156 w 160"/>
                <a:gd name="T5" fmla="*/ 40 h 93"/>
                <a:gd name="T6" fmla="*/ 156 w 160"/>
                <a:gd name="T7" fmla="*/ 31 h 93"/>
                <a:gd name="T8" fmla="*/ 108 w 160"/>
                <a:gd name="T9" fmla="*/ 3 h 93"/>
                <a:gd name="T10" fmla="*/ 92 w 160"/>
                <a:gd name="T11" fmla="*/ 3 h 93"/>
                <a:gd name="T12" fmla="*/ 4 w 160"/>
                <a:gd name="T13" fmla="*/ 54 h 93"/>
                <a:gd name="T14" fmla="*/ 4 w 160"/>
                <a:gd name="T15" fmla="*/ 63 h 93"/>
                <a:gd name="T16" fmla="*/ 52 w 160"/>
                <a:gd name="T17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3">
                  <a:moveTo>
                    <a:pt x="52" y="91"/>
                  </a:moveTo>
                  <a:cubicBezTo>
                    <a:pt x="57" y="93"/>
                    <a:pt x="64" y="93"/>
                    <a:pt x="68" y="90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60" y="37"/>
                    <a:pt x="160" y="33"/>
                    <a:pt x="156" y="31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4" y="0"/>
                    <a:pt x="97" y="0"/>
                    <a:pt x="92" y="3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6"/>
                    <a:pt x="0" y="60"/>
                    <a:pt x="4" y="63"/>
                  </a:cubicBezTo>
                  <a:lnTo>
                    <a:pt x="52" y="9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72">
              <a:extLst>
                <a:ext uri="{FF2B5EF4-FFF2-40B4-BE49-F238E27FC236}">
                  <a16:creationId xmlns:a16="http://schemas.microsoft.com/office/drawing/2014/main" xmlns="" id="{9D981D24-7B5B-4921-98FC-705A8A1C2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0076" y="7196138"/>
              <a:ext cx="285750" cy="166688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73">
              <a:extLst>
                <a:ext uri="{FF2B5EF4-FFF2-40B4-BE49-F238E27FC236}">
                  <a16:creationId xmlns:a16="http://schemas.microsoft.com/office/drawing/2014/main" xmlns="" id="{F6024F86-C137-4463-8E57-D3870B92C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113" y="7315200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74">
              <a:extLst>
                <a:ext uri="{FF2B5EF4-FFF2-40B4-BE49-F238E27FC236}">
                  <a16:creationId xmlns:a16="http://schemas.microsoft.com/office/drawing/2014/main" xmlns="" id="{11CFF879-C1D5-4AC6-82D0-E749F7E43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2776" y="792321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75">
              <a:extLst>
                <a:ext uri="{FF2B5EF4-FFF2-40B4-BE49-F238E27FC236}">
                  <a16:creationId xmlns:a16="http://schemas.microsoft.com/office/drawing/2014/main" xmlns="" id="{E19BBD2B-CED5-4A50-B204-8367A792E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7800975"/>
              <a:ext cx="288925" cy="166688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3 h 60"/>
                <a:gd name="T14" fmla="*/ 73 w 105"/>
                <a:gd name="T15" fmla="*/ 3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1"/>
                    <a:pt x="105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76">
              <a:extLst>
                <a:ext uri="{FF2B5EF4-FFF2-40B4-BE49-F238E27FC236}">
                  <a16:creationId xmlns:a16="http://schemas.microsoft.com/office/drawing/2014/main" xmlns="" id="{3C390BB8-9036-4A26-B6A4-23043422C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463" y="7680325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1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77">
              <a:extLst>
                <a:ext uri="{FF2B5EF4-FFF2-40B4-BE49-F238E27FC236}">
                  <a16:creationId xmlns:a16="http://schemas.microsoft.com/office/drawing/2014/main" xmlns="" id="{F34FDF0D-2A0A-4E27-B6AC-987DD744D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3013" y="7558088"/>
              <a:ext cx="288925" cy="166688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78">
              <a:extLst>
                <a:ext uri="{FF2B5EF4-FFF2-40B4-BE49-F238E27FC236}">
                  <a16:creationId xmlns:a16="http://schemas.microsoft.com/office/drawing/2014/main" xmlns="" id="{53B02403-4C7F-4921-9F0C-7765A1E6D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2563" y="7437438"/>
              <a:ext cx="287338" cy="168275"/>
            </a:xfrm>
            <a:custGeom>
              <a:avLst/>
              <a:gdLst>
                <a:gd name="T0" fmla="*/ 100 w 104"/>
                <a:gd name="T1" fmla="*/ 18 h 61"/>
                <a:gd name="T2" fmla="*/ 100 w 104"/>
                <a:gd name="T3" fmla="*/ 27 h 61"/>
                <a:gd name="T4" fmla="*/ 46 w 104"/>
                <a:gd name="T5" fmla="*/ 58 h 61"/>
                <a:gd name="T6" fmla="*/ 31 w 104"/>
                <a:gd name="T7" fmla="*/ 58 h 61"/>
                <a:gd name="T8" fmla="*/ 4 w 104"/>
                <a:gd name="T9" fmla="*/ 42 h 61"/>
                <a:gd name="T10" fmla="*/ 4 w 104"/>
                <a:gd name="T11" fmla="*/ 33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1"/>
                    <a:pt x="35" y="61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0"/>
                    <a:pt x="68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79">
              <a:extLst>
                <a:ext uri="{FF2B5EF4-FFF2-40B4-BE49-F238E27FC236}">
                  <a16:creationId xmlns:a16="http://schemas.microsoft.com/office/drawing/2014/main" xmlns="" id="{0B0550DF-649D-4D98-BFF1-E4597EC30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26" y="7075488"/>
              <a:ext cx="288925" cy="165100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7 h 60"/>
                <a:gd name="T6" fmla="*/ 32 w 105"/>
                <a:gd name="T7" fmla="*/ 57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3" y="60"/>
                    <a:pt x="36" y="60"/>
                    <a:pt x="32" y="57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39"/>
                    <a:pt x="0" y="35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0">
              <a:extLst>
                <a:ext uri="{FF2B5EF4-FFF2-40B4-BE49-F238E27FC236}">
                  <a16:creationId xmlns:a16="http://schemas.microsoft.com/office/drawing/2014/main" xmlns="" id="{3C7DF04E-79B2-4A62-B410-0D6D88FC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726" y="6832600"/>
              <a:ext cx="290513" cy="165100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40"/>
                    <a:pt x="0" y="36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1">
              <a:extLst>
                <a:ext uri="{FF2B5EF4-FFF2-40B4-BE49-F238E27FC236}">
                  <a16:creationId xmlns:a16="http://schemas.microsoft.com/office/drawing/2014/main" xmlns="" id="{E1E9FFBD-6487-4836-85D2-72EC624D7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2351" y="6950075"/>
              <a:ext cx="285750" cy="168275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7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8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2">
              <a:extLst>
                <a:ext uri="{FF2B5EF4-FFF2-40B4-BE49-F238E27FC236}">
                  <a16:creationId xmlns:a16="http://schemas.microsoft.com/office/drawing/2014/main" xmlns="" id="{9B3F0DCD-EA40-4B86-8310-FF761C6A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1" y="671036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3">
              <a:extLst>
                <a:ext uri="{FF2B5EF4-FFF2-40B4-BE49-F238E27FC236}">
                  <a16:creationId xmlns:a16="http://schemas.microsoft.com/office/drawing/2014/main" xmlns="" id="{9AADFB40-F5AA-4AA1-8690-C2748B82F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6" y="6588125"/>
              <a:ext cx="287338" cy="169863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8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4">
              <a:extLst>
                <a:ext uri="{FF2B5EF4-FFF2-40B4-BE49-F238E27FC236}">
                  <a16:creationId xmlns:a16="http://schemas.microsoft.com/office/drawing/2014/main" xmlns="" id="{C52B48B0-FAA9-456C-866B-4A8571DB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5788" y="6470650"/>
              <a:ext cx="288925" cy="165100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5">
              <a:extLst>
                <a:ext uri="{FF2B5EF4-FFF2-40B4-BE49-F238E27FC236}">
                  <a16:creationId xmlns:a16="http://schemas.microsoft.com/office/drawing/2014/main" xmlns="" id="{2754007C-59DF-4755-8D73-1D24DCEC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8513" y="634841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6">
              <a:extLst>
                <a:ext uri="{FF2B5EF4-FFF2-40B4-BE49-F238E27FC236}">
                  <a16:creationId xmlns:a16="http://schemas.microsoft.com/office/drawing/2014/main" xmlns="" id="{40700E70-16DA-452E-B0ED-BE978549B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9738" y="6721475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87">
              <a:extLst>
                <a:ext uri="{FF2B5EF4-FFF2-40B4-BE49-F238E27FC236}">
                  <a16:creationId xmlns:a16="http://schemas.microsoft.com/office/drawing/2014/main" xmlns="" id="{98F785AD-9FD1-4BE0-9B33-2B2299D89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6" y="7072313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88">
              <a:extLst>
                <a:ext uri="{FF2B5EF4-FFF2-40B4-BE49-F238E27FC236}">
                  <a16:creationId xmlns:a16="http://schemas.microsoft.com/office/drawing/2014/main" xmlns="" id="{46B22720-AC34-4319-8E72-A930AAB4E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6" y="8147050"/>
              <a:ext cx="488950" cy="280988"/>
            </a:xfrm>
            <a:custGeom>
              <a:avLst/>
              <a:gdLst>
                <a:gd name="T0" fmla="*/ 53 w 177"/>
                <a:gd name="T1" fmla="*/ 99 h 102"/>
                <a:gd name="T2" fmla="*/ 68 w 177"/>
                <a:gd name="T3" fmla="*/ 99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10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3 w 177"/>
                <a:gd name="T17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3" y="99"/>
                  </a:moveTo>
                  <a:cubicBezTo>
                    <a:pt x="57" y="102"/>
                    <a:pt x="64" y="102"/>
                    <a:pt x="68" y="99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6"/>
                    <a:pt x="177" y="32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1" y="0"/>
                    <a:pt x="114" y="0"/>
                    <a:pt x="110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5"/>
                    <a:pt x="0" y="69"/>
                    <a:pt x="4" y="72"/>
                  </a:cubicBezTo>
                  <a:lnTo>
                    <a:pt x="53" y="9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89">
              <a:extLst>
                <a:ext uri="{FF2B5EF4-FFF2-40B4-BE49-F238E27FC236}">
                  <a16:creationId xmlns:a16="http://schemas.microsoft.com/office/drawing/2014/main" xmlns="" id="{C05B9DB0-ECE8-4298-AF2C-C50A88775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7213" y="6938963"/>
              <a:ext cx="271463" cy="155575"/>
            </a:xfrm>
            <a:custGeom>
              <a:avLst/>
              <a:gdLst>
                <a:gd name="T0" fmla="*/ 5 w 98"/>
                <a:gd name="T1" fmla="*/ 40 h 56"/>
                <a:gd name="T2" fmla="*/ 5 w 98"/>
                <a:gd name="T3" fmla="*/ 31 h 56"/>
                <a:gd name="T4" fmla="*/ 55 w 98"/>
                <a:gd name="T5" fmla="*/ 2 h 56"/>
                <a:gd name="T6" fmla="*/ 71 w 98"/>
                <a:gd name="T7" fmla="*/ 2 h 56"/>
                <a:gd name="T8" fmla="*/ 93 w 98"/>
                <a:gd name="T9" fmla="*/ 15 h 56"/>
                <a:gd name="T10" fmla="*/ 94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5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5" y="40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1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4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9" y="56"/>
                    <a:pt x="32" y="56"/>
                    <a:pt x="27" y="5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90">
              <a:extLst>
                <a:ext uri="{FF2B5EF4-FFF2-40B4-BE49-F238E27FC236}">
                  <a16:creationId xmlns:a16="http://schemas.microsoft.com/office/drawing/2014/main" xmlns="" id="{6517AC25-B253-4D5D-8701-5B7004B4F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8763" y="6997700"/>
              <a:ext cx="368300" cy="212725"/>
            </a:xfrm>
            <a:custGeom>
              <a:avLst/>
              <a:gdLst>
                <a:gd name="T0" fmla="*/ 4 w 133"/>
                <a:gd name="T1" fmla="*/ 41 h 77"/>
                <a:gd name="T2" fmla="*/ 4 w 133"/>
                <a:gd name="T3" fmla="*/ 32 h 77"/>
                <a:gd name="T4" fmla="*/ 55 w 133"/>
                <a:gd name="T5" fmla="*/ 3 h 77"/>
                <a:gd name="T6" fmla="*/ 70 w 133"/>
                <a:gd name="T7" fmla="*/ 3 h 77"/>
                <a:gd name="T8" fmla="*/ 129 w 133"/>
                <a:gd name="T9" fmla="*/ 36 h 77"/>
                <a:gd name="T10" fmla="*/ 129 w 133"/>
                <a:gd name="T11" fmla="*/ 45 h 77"/>
                <a:gd name="T12" fmla="*/ 78 w 133"/>
                <a:gd name="T13" fmla="*/ 74 h 77"/>
                <a:gd name="T14" fmla="*/ 62 w 133"/>
                <a:gd name="T15" fmla="*/ 74 h 77"/>
                <a:gd name="T16" fmla="*/ 4 w 133"/>
                <a:gd name="T17" fmla="*/ 4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7">
                  <a:moveTo>
                    <a:pt x="4" y="41"/>
                  </a:moveTo>
                  <a:cubicBezTo>
                    <a:pt x="0" y="38"/>
                    <a:pt x="0" y="34"/>
                    <a:pt x="4" y="32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9" y="0"/>
                    <a:pt x="66" y="0"/>
                    <a:pt x="70" y="3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33" y="39"/>
                    <a:pt x="133" y="43"/>
                    <a:pt x="129" y="45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4" y="77"/>
                    <a:pt x="67" y="77"/>
                    <a:pt x="62" y="74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1">
              <a:extLst>
                <a:ext uri="{FF2B5EF4-FFF2-40B4-BE49-F238E27FC236}">
                  <a16:creationId xmlns:a16="http://schemas.microsoft.com/office/drawing/2014/main" xmlns="" id="{9399ECDB-4BB5-4915-BA33-B727843B0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2401" y="7173913"/>
              <a:ext cx="269875" cy="155575"/>
            </a:xfrm>
            <a:custGeom>
              <a:avLst/>
              <a:gdLst>
                <a:gd name="T0" fmla="*/ 4 w 98"/>
                <a:gd name="T1" fmla="*/ 40 h 56"/>
                <a:gd name="T2" fmla="*/ 4 w 98"/>
                <a:gd name="T3" fmla="*/ 31 h 56"/>
                <a:gd name="T4" fmla="*/ 55 w 98"/>
                <a:gd name="T5" fmla="*/ 2 h 56"/>
                <a:gd name="T6" fmla="*/ 70 w 98"/>
                <a:gd name="T7" fmla="*/ 2 h 56"/>
                <a:gd name="T8" fmla="*/ 93 w 98"/>
                <a:gd name="T9" fmla="*/ 15 h 56"/>
                <a:gd name="T10" fmla="*/ 93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4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4" y="40"/>
                  </a:moveTo>
                  <a:cubicBezTo>
                    <a:pt x="0" y="38"/>
                    <a:pt x="0" y="34"/>
                    <a:pt x="4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0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3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8" y="56"/>
                    <a:pt x="31" y="56"/>
                    <a:pt x="27" y="53"/>
                  </a:cubicBezTo>
                  <a:lnTo>
                    <a:pt x="4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92">
              <a:extLst>
                <a:ext uri="{FF2B5EF4-FFF2-40B4-BE49-F238E27FC236}">
                  <a16:creationId xmlns:a16="http://schemas.microsoft.com/office/drawing/2014/main" xmlns="" id="{F1567473-0E70-4405-97B7-8AEF415F2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0276" y="6135688"/>
              <a:ext cx="92075" cy="52388"/>
            </a:xfrm>
            <a:custGeom>
              <a:avLst/>
              <a:gdLst>
                <a:gd name="T0" fmla="*/ 27 w 33"/>
                <a:gd name="T1" fmla="*/ 16 h 19"/>
                <a:gd name="T2" fmla="*/ 6 w 33"/>
                <a:gd name="T3" fmla="*/ 16 h 19"/>
                <a:gd name="T4" fmla="*/ 6 w 33"/>
                <a:gd name="T5" fmla="*/ 3 h 19"/>
                <a:gd name="T6" fmla="*/ 27 w 33"/>
                <a:gd name="T7" fmla="*/ 3 h 19"/>
                <a:gd name="T8" fmla="*/ 27 w 33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7" y="16"/>
                  </a:moveTo>
                  <a:cubicBezTo>
                    <a:pt x="21" y="19"/>
                    <a:pt x="12" y="19"/>
                    <a:pt x="6" y="16"/>
                  </a:cubicBezTo>
                  <a:cubicBezTo>
                    <a:pt x="0" y="12"/>
                    <a:pt x="0" y="7"/>
                    <a:pt x="6" y="3"/>
                  </a:cubicBezTo>
                  <a:cubicBezTo>
                    <a:pt x="12" y="0"/>
                    <a:pt x="21" y="0"/>
                    <a:pt x="27" y="3"/>
                  </a:cubicBezTo>
                  <a:cubicBezTo>
                    <a:pt x="33" y="7"/>
                    <a:pt x="33" y="12"/>
                    <a:pt x="27" y="16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93">
              <a:extLst>
                <a:ext uri="{FF2B5EF4-FFF2-40B4-BE49-F238E27FC236}">
                  <a16:creationId xmlns:a16="http://schemas.microsoft.com/office/drawing/2014/main" xmlns="" id="{78FC9864-DCD6-450F-8F24-CA1504C68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0838" y="7624763"/>
              <a:ext cx="1968500" cy="715963"/>
            </a:xfrm>
            <a:custGeom>
              <a:avLst/>
              <a:gdLst>
                <a:gd name="T0" fmla="*/ 1240 w 1240"/>
                <a:gd name="T1" fmla="*/ 275 h 451"/>
                <a:gd name="T2" fmla="*/ 1221 w 1240"/>
                <a:gd name="T3" fmla="*/ 285 h 451"/>
                <a:gd name="T4" fmla="*/ 1221 w 1240"/>
                <a:gd name="T5" fmla="*/ 285 h 451"/>
                <a:gd name="T6" fmla="*/ 763 w 1240"/>
                <a:gd name="T7" fmla="*/ 23 h 451"/>
                <a:gd name="T8" fmla="*/ 19 w 1240"/>
                <a:gd name="T9" fmla="*/ 451 h 451"/>
                <a:gd name="T10" fmla="*/ 0 w 1240"/>
                <a:gd name="T11" fmla="*/ 440 h 451"/>
                <a:gd name="T12" fmla="*/ 763 w 1240"/>
                <a:gd name="T13" fmla="*/ 0 h 451"/>
                <a:gd name="T14" fmla="*/ 1240 w 1240"/>
                <a:gd name="T15" fmla="*/ 27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0" h="451">
                  <a:moveTo>
                    <a:pt x="1240" y="275"/>
                  </a:moveTo>
                  <a:lnTo>
                    <a:pt x="1221" y="285"/>
                  </a:lnTo>
                  <a:lnTo>
                    <a:pt x="1221" y="285"/>
                  </a:lnTo>
                  <a:lnTo>
                    <a:pt x="763" y="23"/>
                  </a:lnTo>
                  <a:lnTo>
                    <a:pt x="19" y="451"/>
                  </a:lnTo>
                  <a:lnTo>
                    <a:pt x="0" y="440"/>
                  </a:lnTo>
                  <a:lnTo>
                    <a:pt x="763" y="0"/>
                  </a:lnTo>
                  <a:lnTo>
                    <a:pt x="1240" y="275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4">
              <a:extLst>
                <a:ext uri="{FF2B5EF4-FFF2-40B4-BE49-F238E27FC236}">
                  <a16:creationId xmlns:a16="http://schemas.microsoft.com/office/drawing/2014/main" xmlns="" id="{A41D5A55-3448-4F82-8E3A-D4549086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1" y="7661275"/>
              <a:ext cx="1908175" cy="1098550"/>
            </a:xfrm>
            <a:custGeom>
              <a:avLst/>
              <a:gdLst>
                <a:gd name="T0" fmla="*/ 1202 w 1202"/>
                <a:gd name="T1" fmla="*/ 262 h 692"/>
                <a:gd name="T2" fmla="*/ 457 w 1202"/>
                <a:gd name="T3" fmla="*/ 692 h 692"/>
                <a:gd name="T4" fmla="*/ 0 w 1202"/>
                <a:gd name="T5" fmla="*/ 428 h 692"/>
                <a:gd name="T6" fmla="*/ 744 w 1202"/>
                <a:gd name="T7" fmla="*/ 0 h 692"/>
                <a:gd name="T8" fmla="*/ 1202 w 1202"/>
                <a:gd name="T9" fmla="*/ 26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692">
                  <a:moveTo>
                    <a:pt x="1202" y="262"/>
                  </a:moveTo>
                  <a:lnTo>
                    <a:pt x="457" y="692"/>
                  </a:lnTo>
                  <a:lnTo>
                    <a:pt x="0" y="428"/>
                  </a:lnTo>
                  <a:lnTo>
                    <a:pt x="744" y="0"/>
                  </a:lnTo>
                  <a:lnTo>
                    <a:pt x="1202" y="26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5">
              <a:extLst>
                <a:ext uri="{FF2B5EF4-FFF2-40B4-BE49-F238E27FC236}">
                  <a16:creationId xmlns:a16="http://schemas.microsoft.com/office/drawing/2014/main" xmlns="" id="{12153C50-7AEE-45F7-A197-64046F16B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7497763"/>
              <a:ext cx="5800725" cy="2024063"/>
            </a:xfrm>
            <a:custGeom>
              <a:avLst/>
              <a:gdLst>
                <a:gd name="T0" fmla="*/ 2101 w 2101"/>
                <a:gd name="T1" fmla="*/ 0 h 733"/>
                <a:gd name="T2" fmla="*/ 2101 w 2101"/>
                <a:gd name="T3" fmla="*/ 30 h 733"/>
                <a:gd name="T4" fmla="*/ 2065 w 2101"/>
                <a:gd name="T5" fmla="*/ 92 h 733"/>
                <a:gd name="T6" fmla="*/ 1021 w 2101"/>
                <a:gd name="T7" fmla="*/ 695 h 733"/>
                <a:gd name="T8" fmla="*/ 810 w 2101"/>
                <a:gd name="T9" fmla="*/ 695 h 733"/>
                <a:gd name="T10" fmla="*/ 0 w 2101"/>
                <a:gd name="T11" fmla="*/ 228 h 733"/>
                <a:gd name="T12" fmla="*/ 0 w 2101"/>
                <a:gd name="T13" fmla="*/ 198 h 733"/>
                <a:gd name="T14" fmla="*/ 26 w 2101"/>
                <a:gd name="T15" fmla="*/ 213 h 733"/>
                <a:gd name="T16" fmla="*/ 810 w 2101"/>
                <a:gd name="T17" fmla="*/ 665 h 733"/>
                <a:gd name="T18" fmla="*/ 1021 w 2101"/>
                <a:gd name="T19" fmla="*/ 665 h 733"/>
                <a:gd name="T20" fmla="*/ 2065 w 2101"/>
                <a:gd name="T21" fmla="*/ 62 h 733"/>
                <a:gd name="T22" fmla="*/ 2099 w 2101"/>
                <a:gd name="T23" fmla="*/ 15 h 733"/>
                <a:gd name="T24" fmla="*/ 2101 w 2101"/>
                <a:gd name="T2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1" h="733">
                  <a:moveTo>
                    <a:pt x="2101" y="0"/>
                  </a:moveTo>
                  <a:cubicBezTo>
                    <a:pt x="2101" y="30"/>
                    <a:pt x="2101" y="30"/>
                    <a:pt x="2101" y="30"/>
                  </a:cubicBezTo>
                  <a:cubicBezTo>
                    <a:pt x="2101" y="54"/>
                    <a:pt x="2089" y="78"/>
                    <a:pt x="2065" y="92"/>
                  </a:cubicBezTo>
                  <a:cubicBezTo>
                    <a:pt x="1021" y="695"/>
                    <a:pt x="1021" y="695"/>
                    <a:pt x="1021" y="695"/>
                  </a:cubicBezTo>
                  <a:cubicBezTo>
                    <a:pt x="955" y="733"/>
                    <a:pt x="875" y="733"/>
                    <a:pt x="810" y="695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810" y="665"/>
                    <a:pt x="810" y="665"/>
                    <a:pt x="810" y="665"/>
                  </a:cubicBezTo>
                  <a:cubicBezTo>
                    <a:pt x="875" y="703"/>
                    <a:pt x="955" y="703"/>
                    <a:pt x="1021" y="665"/>
                  </a:cubicBezTo>
                  <a:cubicBezTo>
                    <a:pt x="2065" y="62"/>
                    <a:pt x="2065" y="62"/>
                    <a:pt x="2065" y="62"/>
                  </a:cubicBezTo>
                  <a:cubicBezTo>
                    <a:pt x="2084" y="51"/>
                    <a:pt x="2096" y="34"/>
                    <a:pt x="2099" y="15"/>
                  </a:cubicBezTo>
                  <a:cubicBezTo>
                    <a:pt x="2100" y="10"/>
                    <a:pt x="2101" y="5"/>
                    <a:pt x="2101" y="0"/>
                  </a:cubicBezTo>
                  <a:close/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1">
              <a:extLst>
                <a:ext uri="{FF2B5EF4-FFF2-40B4-BE49-F238E27FC236}">
                  <a16:creationId xmlns:a16="http://schemas.microsoft.com/office/drawing/2014/main" xmlns="" id="{C344D145-BD4D-4758-905B-FA130D484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963988"/>
              <a:ext cx="1662113" cy="2892425"/>
            </a:xfrm>
            <a:custGeom>
              <a:avLst/>
              <a:gdLst>
                <a:gd name="T0" fmla="*/ 1047 w 1047"/>
                <a:gd name="T1" fmla="*/ 0 h 1822"/>
                <a:gd name="T2" fmla="*/ 0 w 1047"/>
                <a:gd name="T3" fmla="*/ 602 h 1822"/>
                <a:gd name="T4" fmla="*/ 0 w 1047"/>
                <a:gd name="T5" fmla="*/ 1720 h 1822"/>
                <a:gd name="T6" fmla="*/ 186 w 1047"/>
                <a:gd name="T7" fmla="*/ 1822 h 1822"/>
                <a:gd name="T8" fmla="*/ 197 w 1047"/>
                <a:gd name="T9" fmla="*/ 1815 h 1822"/>
                <a:gd name="T10" fmla="*/ 1047 w 1047"/>
                <a:gd name="T11" fmla="*/ 1324 h 1822"/>
                <a:gd name="T12" fmla="*/ 1047 w 1047"/>
                <a:gd name="T13" fmla="*/ 0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7" h="1822">
                  <a:moveTo>
                    <a:pt x="1047" y="0"/>
                  </a:moveTo>
                  <a:lnTo>
                    <a:pt x="0" y="602"/>
                  </a:lnTo>
                  <a:lnTo>
                    <a:pt x="0" y="1720"/>
                  </a:lnTo>
                  <a:lnTo>
                    <a:pt x="186" y="1822"/>
                  </a:lnTo>
                  <a:lnTo>
                    <a:pt x="197" y="1815"/>
                  </a:lnTo>
                  <a:lnTo>
                    <a:pt x="1047" y="1324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xmlns="" id="{C9E15D8B-7142-4D73-B2A6-C671DD0733B7}"/>
              </a:ext>
            </a:extLst>
          </p:cNvPr>
          <p:cNvGrpSpPr/>
          <p:nvPr/>
        </p:nvGrpSpPr>
        <p:grpSpPr>
          <a:xfrm>
            <a:off x="4801318" y="3142738"/>
            <a:ext cx="2251075" cy="3595688"/>
            <a:chOff x="9756776" y="3260725"/>
            <a:chExt cx="2251075" cy="3595688"/>
          </a:xfrm>
        </p:grpSpPr>
        <p:sp>
          <p:nvSpPr>
            <p:cNvPr id="47" name="Freeform 246">
              <a:extLst>
                <a:ext uri="{FF2B5EF4-FFF2-40B4-BE49-F238E27FC236}">
                  <a16:creationId xmlns:a16="http://schemas.microsoft.com/office/drawing/2014/main" xmlns="" id="{07C477FE-3D85-490B-B5E1-DF4FCBA18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683000"/>
              <a:ext cx="1662113" cy="1030288"/>
            </a:xfrm>
            <a:custGeom>
              <a:avLst/>
              <a:gdLst>
                <a:gd name="T0" fmla="*/ 1047 w 1047"/>
                <a:gd name="T1" fmla="*/ 0 h 649"/>
                <a:gd name="T2" fmla="*/ 1047 w 1047"/>
                <a:gd name="T3" fmla="*/ 0 h 649"/>
                <a:gd name="T4" fmla="*/ 0 w 1047"/>
                <a:gd name="T5" fmla="*/ 605 h 649"/>
                <a:gd name="T6" fmla="*/ 0 w 1047"/>
                <a:gd name="T7" fmla="*/ 649 h 649"/>
                <a:gd name="T8" fmla="*/ 1047 w 1047"/>
                <a:gd name="T9" fmla="*/ 43 h 649"/>
                <a:gd name="T10" fmla="*/ 1047 w 1047"/>
                <a:gd name="T11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649">
                  <a:moveTo>
                    <a:pt x="1047" y="0"/>
                  </a:moveTo>
                  <a:lnTo>
                    <a:pt x="1047" y="0"/>
                  </a:lnTo>
                  <a:lnTo>
                    <a:pt x="0" y="605"/>
                  </a:lnTo>
                  <a:lnTo>
                    <a:pt x="0" y="649"/>
                  </a:lnTo>
                  <a:lnTo>
                    <a:pt x="1047" y="43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8A9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7">
              <a:extLst>
                <a:ext uri="{FF2B5EF4-FFF2-40B4-BE49-F238E27FC236}">
                  <a16:creationId xmlns:a16="http://schemas.microsoft.com/office/drawing/2014/main" xmlns="" id="{476162B8-BD59-441A-8E6B-73372FEB9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683000"/>
              <a:ext cx="1662113" cy="1030288"/>
            </a:xfrm>
            <a:custGeom>
              <a:avLst/>
              <a:gdLst>
                <a:gd name="T0" fmla="*/ 1047 w 1047"/>
                <a:gd name="T1" fmla="*/ 0 h 649"/>
                <a:gd name="T2" fmla="*/ 1047 w 1047"/>
                <a:gd name="T3" fmla="*/ 0 h 649"/>
                <a:gd name="T4" fmla="*/ 0 w 1047"/>
                <a:gd name="T5" fmla="*/ 605 h 649"/>
                <a:gd name="T6" fmla="*/ 0 w 1047"/>
                <a:gd name="T7" fmla="*/ 649 h 649"/>
                <a:gd name="T8" fmla="*/ 1047 w 1047"/>
                <a:gd name="T9" fmla="*/ 43 h 649"/>
                <a:gd name="T10" fmla="*/ 1047 w 1047"/>
                <a:gd name="T11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649">
                  <a:moveTo>
                    <a:pt x="1047" y="0"/>
                  </a:moveTo>
                  <a:lnTo>
                    <a:pt x="1047" y="0"/>
                  </a:lnTo>
                  <a:lnTo>
                    <a:pt x="0" y="605"/>
                  </a:lnTo>
                  <a:lnTo>
                    <a:pt x="0" y="649"/>
                  </a:lnTo>
                  <a:lnTo>
                    <a:pt x="1047" y="43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8">
              <a:extLst>
                <a:ext uri="{FF2B5EF4-FFF2-40B4-BE49-F238E27FC236}">
                  <a16:creationId xmlns:a16="http://schemas.microsoft.com/office/drawing/2014/main" xmlns="" id="{94C92ACE-7DCD-41AD-894D-299573A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751263"/>
              <a:ext cx="1662113" cy="1168400"/>
            </a:xfrm>
            <a:custGeom>
              <a:avLst/>
              <a:gdLst>
                <a:gd name="T0" fmla="*/ 1047 w 1047"/>
                <a:gd name="T1" fmla="*/ 0 h 736"/>
                <a:gd name="T2" fmla="*/ 0 w 1047"/>
                <a:gd name="T3" fmla="*/ 606 h 736"/>
                <a:gd name="T4" fmla="*/ 0 w 1047"/>
                <a:gd name="T5" fmla="*/ 736 h 736"/>
                <a:gd name="T6" fmla="*/ 1047 w 1047"/>
                <a:gd name="T7" fmla="*/ 134 h 736"/>
                <a:gd name="T8" fmla="*/ 1047 w 1047"/>
                <a:gd name="T9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736">
                  <a:moveTo>
                    <a:pt x="1047" y="0"/>
                  </a:moveTo>
                  <a:lnTo>
                    <a:pt x="0" y="606"/>
                  </a:lnTo>
                  <a:lnTo>
                    <a:pt x="0" y="736"/>
                  </a:lnTo>
                  <a:lnTo>
                    <a:pt x="1047" y="134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2A3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9">
              <a:extLst>
                <a:ext uri="{FF2B5EF4-FFF2-40B4-BE49-F238E27FC236}">
                  <a16:creationId xmlns:a16="http://schemas.microsoft.com/office/drawing/2014/main" xmlns="" id="{7376E06B-4D68-4222-8B33-0FED2F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751263"/>
              <a:ext cx="1662113" cy="1168400"/>
            </a:xfrm>
            <a:custGeom>
              <a:avLst/>
              <a:gdLst>
                <a:gd name="T0" fmla="*/ 1047 w 1047"/>
                <a:gd name="T1" fmla="*/ 0 h 736"/>
                <a:gd name="T2" fmla="*/ 0 w 1047"/>
                <a:gd name="T3" fmla="*/ 606 h 736"/>
                <a:gd name="T4" fmla="*/ 0 w 1047"/>
                <a:gd name="T5" fmla="*/ 736 h 736"/>
                <a:gd name="T6" fmla="*/ 1047 w 1047"/>
                <a:gd name="T7" fmla="*/ 134 h 736"/>
                <a:gd name="T8" fmla="*/ 1047 w 1047"/>
                <a:gd name="T9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736">
                  <a:moveTo>
                    <a:pt x="1047" y="0"/>
                  </a:moveTo>
                  <a:lnTo>
                    <a:pt x="0" y="606"/>
                  </a:lnTo>
                  <a:lnTo>
                    <a:pt x="0" y="736"/>
                  </a:lnTo>
                  <a:lnTo>
                    <a:pt x="1047" y="134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0">
              <a:extLst>
                <a:ext uri="{FF2B5EF4-FFF2-40B4-BE49-F238E27FC236}">
                  <a16:creationId xmlns:a16="http://schemas.microsoft.com/office/drawing/2014/main" xmlns="" id="{F7286045-C38B-4CA4-B2A6-DA8538D67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963988"/>
              <a:ext cx="1662113" cy="2892425"/>
            </a:xfrm>
            <a:custGeom>
              <a:avLst/>
              <a:gdLst>
                <a:gd name="T0" fmla="*/ 1047 w 1047"/>
                <a:gd name="T1" fmla="*/ 0 h 1822"/>
                <a:gd name="T2" fmla="*/ 0 w 1047"/>
                <a:gd name="T3" fmla="*/ 602 h 1822"/>
                <a:gd name="T4" fmla="*/ 0 w 1047"/>
                <a:gd name="T5" fmla="*/ 1720 h 1822"/>
                <a:gd name="T6" fmla="*/ 186 w 1047"/>
                <a:gd name="T7" fmla="*/ 1822 h 1822"/>
                <a:gd name="T8" fmla="*/ 197 w 1047"/>
                <a:gd name="T9" fmla="*/ 1815 h 1822"/>
                <a:gd name="T10" fmla="*/ 1047 w 1047"/>
                <a:gd name="T11" fmla="*/ 1324 h 1822"/>
                <a:gd name="T12" fmla="*/ 1047 w 1047"/>
                <a:gd name="T13" fmla="*/ 0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7" h="1822">
                  <a:moveTo>
                    <a:pt x="1047" y="0"/>
                  </a:moveTo>
                  <a:lnTo>
                    <a:pt x="0" y="602"/>
                  </a:lnTo>
                  <a:lnTo>
                    <a:pt x="0" y="1720"/>
                  </a:lnTo>
                  <a:lnTo>
                    <a:pt x="186" y="1822"/>
                  </a:lnTo>
                  <a:lnTo>
                    <a:pt x="197" y="1815"/>
                  </a:lnTo>
                  <a:lnTo>
                    <a:pt x="1047" y="1324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9AA6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2">
              <a:extLst>
                <a:ext uri="{FF2B5EF4-FFF2-40B4-BE49-F238E27FC236}">
                  <a16:creationId xmlns:a16="http://schemas.microsoft.com/office/drawing/2014/main" xmlns="" id="{73408B1E-0EC8-44CF-B538-FBD4C03CE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3260725"/>
              <a:ext cx="1662113" cy="3505200"/>
            </a:xfrm>
            <a:custGeom>
              <a:avLst/>
              <a:gdLst>
                <a:gd name="T0" fmla="*/ 1047 w 1047"/>
                <a:gd name="T1" fmla="*/ 1712 h 2208"/>
                <a:gd name="T2" fmla="*/ 186 w 1047"/>
                <a:gd name="T3" fmla="*/ 2208 h 2208"/>
                <a:gd name="T4" fmla="*/ 0 w 1047"/>
                <a:gd name="T5" fmla="*/ 2105 h 2208"/>
                <a:gd name="T6" fmla="*/ 0 w 1047"/>
                <a:gd name="T7" fmla="*/ 605 h 2208"/>
                <a:gd name="T8" fmla="*/ 1047 w 1047"/>
                <a:gd name="T9" fmla="*/ 0 h 2208"/>
                <a:gd name="T10" fmla="*/ 1047 w 1047"/>
                <a:gd name="T11" fmla="*/ 1712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2208">
                  <a:moveTo>
                    <a:pt x="1047" y="1712"/>
                  </a:moveTo>
                  <a:lnTo>
                    <a:pt x="186" y="2208"/>
                  </a:lnTo>
                  <a:lnTo>
                    <a:pt x="0" y="2105"/>
                  </a:lnTo>
                  <a:lnTo>
                    <a:pt x="0" y="605"/>
                  </a:lnTo>
                  <a:lnTo>
                    <a:pt x="1047" y="0"/>
                  </a:lnTo>
                  <a:lnTo>
                    <a:pt x="1047" y="17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3">
              <a:extLst>
                <a:ext uri="{FF2B5EF4-FFF2-40B4-BE49-F238E27FC236}">
                  <a16:creationId xmlns:a16="http://schemas.microsoft.com/office/drawing/2014/main" xmlns="" id="{CC9191D2-39A1-40A3-99A0-E86A2678A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6430963"/>
              <a:ext cx="295275" cy="334963"/>
            </a:xfrm>
            <a:custGeom>
              <a:avLst/>
              <a:gdLst>
                <a:gd name="T0" fmla="*/ 186 w 186"/>
                <a:gd name="T1" fmla="*/ 211 h 211"/>
                <a:gd name="T2" fmla="*/ 186 w 186"/>
                <a:gd name="T3" fmla="*/ 0 h 211"/>
                <a:gd name="T4" fmla="*/ 0 w 186"/>
                <a:gd name="T5" fmla="*/ 108 h 211"/>
                <a:gd name="T6" fmla="*/ 186 w 186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211">
                  <a:moveTo>
                    <a:pt x="186" y="211"/>
                  </a:moveTo>
                  <a:lnTo>
                    <a:pt x="186" y="0"/>
                  </a:lnTo>
                  <a:lnTo>
                    <a:pt x="0" y="108"/>
                  </a:lnTo>
                  <a:lnTo>
                    <a:pt x="186" y="211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4">
              <a:extLst>
                <a:ext uri="{FF2B5EF4-FFF2-40B4-BE49-F238E27FC236}">
                  <a16:creationId xmlns:a16="http://schemas.microsoft.com/office/drawing/2014/main" xmlns="" id="{A59A325B-E6CC-4E91-BCBD-01188A0E0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6430963"/>
              <a:ext cx="17463" cy="334963"/>
            </a:xfrm>
            <a:custGeom>
              <a:avLst/>
              <a:gdLst>
                <a:gd name="T0" fmla="*/ 0 w 11"/>
                <a:gd name="T1" fmla="*/ 0 h 211"/>
                <a:gd name="T2" fmla="*/ 11 w 11"/>
                <a:gd name="T3" fmla="*/ 7 h 211"/>
                <a:gd name="T4" fmla="*/ 11 w 11"/>
                <a:gd name="T5" fmla="*/ 206 h 211"/>
                <a:gd name="T6" fmla="*/ 0 w 11"/>
                <a:gd name="T7" fmla="*/ 211 h 211"/>
                <a:gd name="T8" fmla="*/ 0 w 11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1">
                  <a:moveTo>
                    <a:pt x="0" y="0"/>
                  </a:moveTo>
                  <a:lnTo>
                    <a:pt x="11" y="7"/>
                  </a:lnTo>
                  <a:lnTo>
                    <a:pt x="11" y="206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5">
              <a:extLst>
                <a:ext uri="{FF2B5EF4-FFF2-40B4-BE49-F238E27FC236}">
                  <a16:creationId xmlns:a16="http://schemas.microsoft.com/office/drawing/2014/main" xmlns="" id="{31747AC8-95F7-4F59-B516-55AA01ECE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4226" y="3314700"/>
              <a:ext cx="1042988" cy="1179513"/>
            </a:xfrm>
            <a:custGeom>
              <a:avLst/>
              <a:gdLst>
                <a:gd name="T0" fmla="*/ 0 w 378"/>
                <a:gd name="T1" fmla="*/ 427 h 427"/>
                <a:gd name="T2" fmla="*/ 378 w 378"/>
                <a:gd name="T3" fmla="*/ 209 h 427"/>
                <a:gd name="T4" fmla="*/ 378 w 378"/>
                <a:gd name="T5" fmla="*/ 47 h 427"/>
                <a:gd name="T6" fmla="*/ 335 w 378"/>
                <a:gd name="T7" fmla="*/ 14 h 427"/>
                <a:gd name="T8" fmla="*/ 0 w 378"/>
                <a:gd name="T9" fmla="*/ 207 h 427"/>
                <a:gd name="T10" fmla="*/ 0 w 378"/>
                <a:gd name="T11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8" h="427">
                  <a:moveTo>
                    <a:pt x="0" y="427"/>
                  </a:moveTo>
                  <a:cubicBezTo>
                    <a:pt x="378" y="209"/>
                    <a:pt x="378" y="209"/>
                    <a:pt x="378" y="209"/>
                  </a:cubicBezTo>
                  <a:cubicBezTo>
                    <a:pt x="378" y="47"/>
                    <a:pt x="378" y="47"/>
                    <a:pt x="378" y="47"/>
                  </a:cubicBezTo>
                  <a:cubicBezTo>
                    <a:pt x="378" y="14"/>
                    <a:pt x="359" y="0"/>
                    <a:pt x="335" y="14"/>
                  </a:cubicBezTo>
                  <a:cubicBezTo>
                    <a:pt x="0" y="207"/>
                    <a:pt x="0" y="207"/>
                    <a:pt x="0" y="207"/>
                  </a:cubicBezTo>
                  <a:lnTo>
                    <a:pt x="0" y="427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6">
              <a:extLst>
                <a:ext uri="{FF2B5EF4-FFF2-40B4-BE49-F238E27FC236}">
                  <a16:creationId xmlns:a16="http://schemas.microsoft.com/office/drawing/2014/main" xmlns="" id="{54DC27DE-E7D1-4430-96F4-DFABC11C5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1688" y="3279775"/>
              <a:ext cx="1046163" cy="1181100"/>
            </a:xfrm>
            <a:custGeom>
              <a:avLst/>
              <a:gdLst>
                <a:gd name="T0" fmla="*/ 0 w 379"/>
                <a:gd name="T1" fmla="*/ 428 h 428"/>
                <a:gd name="T2" fmla="*/ 379 w 379"/>
                <a:gd name="T3" fmla="*/ 209 h 428"/>
                <a:gd name="T4" fmla="*/ 379 w 379"/>
                <a:gd name="T5" fmla="*/ 47 h 428"/>
                <a:gd name="T6" fmla="*/ 336 w 379"/>
                <a:gd name="T7" fmla="*/ 14 h 428"/>
                <a:gd name="T8" fmla="*/ 0 w 379"/>
                <a:gd name="T9" fmla="*/ 208 h 428"/>
                <a:gd name="T10" fmla="*/ 0 w 379"/>
                <a:gd name="T11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9" h="428">
                  <a:moveTo>
                    <a:pt x="0" y="428"/>
                  </a:moveTo>
                  <a:cubicBezTo>
                    <a:pt x="379" y="209"/>
                    <a:pt x="379" y="209"/>
                    <a:pt x="379" y="209"/>
                  </a:cubicBezTo>
                  <a:cubicBezTo>
                    <a:pt x="379" y="47"/>
                    <a:pt x="379" y="47"/>
                    <a:pt x="379" y="47"/>
                  </a:cubicBezTo>
                  <a:cubicBezTo>
                    <a:pt x="379" y="15"/>
                    <a:pt x="360" y="0"/>
                    <a:pt x="336" y="14"/>
                  </a:cubicBezTo>
                  <a:cubicBezTo>
                    <a:pt x="0" y="208"/>
                    <a:pt x="0" y="208"/>
                    <a:pt x="0" y="208"/>
                  </a:cubicBezTo>
                  <a:lnTo>
                    <a:pt x="0" y="428"/>
                  </a:lnTo>
                  <a:close/>
                </a:path>
              </a:pathLst>
            </a:custGeom>
            <a:solidFill>
              <a:srgbClr val="FF5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7">
              <a:extLst>
                <a:ext uri="{FF2B5EF4-FFF2-40B4-BE49-F238E27FC236}">
                  <a16:creationId xmlns:a16="http://schemas.microsoft.com/office/drawing/2014/main" xmlns="" id="{1DF05C50-6854-401A-833E-0FAAAD38C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51338"/>
              <a:ext cx="254000" cy="153988"/>
            </a:xfrm>
            <a:custGeom>
              <a:avLst/>
              <a:gdLst>
                <a:gd name="T0" fmla="*/ 4 w 160"/>
                <a:gd name="T1" fmla="*/ 97 h 97"/>
                <a:gd name="T2" fmla="*/ 160 w 160"/>
                <a:gd name="T3" fmla="*/ 7 h 97"/>
                <a:gd name="T4" fmla="*/ 157 w 160"/>
                <a:gd name="T5" fmla="*/ 0 h 97"/>
                <a:gd name="T6" fmla="*/ 0 w 160"/>
                <a:gd name="T7" fmla="*/ 90 h 97"/>
                <a:gd name="T8" fmla="*/ 4 w 160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97">
                  <a:moveTo>
                    <a:pt x="4" y="97"/>
                  </a:moveTo>
                  <a:lnTo>
                    <a:pt x="160" y="7"/>
                  </a:lnTo>
                  <a:lnTo>
                    <a:pt x="157" y="0"/>
                  </a:lnTo>
                  <a:lnTo>
                    <a:pt x="0" y="90"/>
                  </a:lnTo>
                  <a:lnTo>
                    <a:pt x="4" y="9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8">
              <a:extLst>
                <a:ext uri="{FF2B5EF4-FFF2-40B4-BE49-F238E27FC236}">
                  <a16:creationId xmlns:a16="http://schemas.microsoft.com/office/drawing/2014/main" xmlns="" id="{F4B75227-3E9C-4395-894D-35C97FEC8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51338"/>
              <a:ext cx="254000" cy="153988"/>
            </a:xfrm>
            <a:custGeom>
              <a:avLst/>
              <a:gdLst>
                <a:gd name="T0" fmla="*/ 4 w 160"/>
                <a:gd name="T1" fmla="*/ 97 h 97"/>
                <a:gd name="T2" fmla="*/ 160 w 160"/>
                <a:gd name="T3" fmla="*/ 7 h 97"/>
                <a:gd name="T4" fmla="*/ 157 w 160"/>
                <a:gd name="T5" fmla="*/ 0 h 97"/>
                <a:gd name="T6" fmla="*/ 0 w 160"/>
                <a:gd name="T7" fmla="*/ 9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97">
                  <a:moveTo>
                    <a:pt x="4" y="97"/>
                  </a:moveTo>
                  <a:lnTo>
                    <a:pt x="160" y="7"/>
                  </a:lnTo>
                  <a:lnTo>
                    <a:pt x="157" y="0"/>
                  </a:lnTo>
                  <a:lnTo>
                    <a:pt x="0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9">
              <a:extLst>
                <a:ext uri="{FF2B5EF4-FFF2-40B4-BE49-F238E27FC236}">
                  <a16:creationId xmlns:a16="http://schemas.microsoft.com/office/drawing/2014/main" xmlns="" id="{F84DDA0A-AEAD-41C1-855A-B141784B7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40225"/>
              <a:ext cx="369888" cy="217488"/>
            </a:xfrm>
            <a:custGeom>
              <a:avLst/>
              <a:gdLst>
                <a:gd name="T0" fmla="*/ 4 w 233"/>
                <a:gd name="T1" fmla="*/ 137 h 137"/>
                <a:gd name="T2" fmla="*/ 233 w 233"/>
                <a:gd name="T3" fmla="*/ 5 h 137"/>
                <a:gd name="T4" fmla="*/ 230 w 233"/>
                <a:gd name="T5" fmla="*/ 0 h 137"/>
                <a:gd name="T6" fmla="*/ 0 w 233"/>
                <a:gd name="T7" fmla="*/ 130 h 137"/>
                <a:gd name="T8" fmla="*/ 4 w 23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37">
                  <a:moveTo>
                    <a:pt x="4" y="137"/>
                  </a:moveTo>
                  <a:lnTo>
                    <a:pt x="233" y="5"/>
                  </a:lnTo>
                  <a:lnTo>
                    <a:pt x="230" y="0"/>
                  </a:lnTo>
                  <a:lnTo>
                    <a:pt x="0" y="130"/>
                  </a:lnTo>
                  <a:lnTo>
                    <a:pt x="4" y="13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0">
              <a:extLst>
                <a:ext uri="{FF2B5EF4-FFF2-40B4-BE49-F238E27FC236}">
                  <a16:creationId xmlns:a16="http://schemas.microsoft.com/office/drawing/2014/main" xmlns="" id="{9EB0A0B6-2A14-4CF6-B50B-D77F42259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40225"/>
              <a:ext cx="369888" cy="217488"/>
            </a:xfrm>
            <a:custGeom>
              <a:avLst/>
              <a:gdLst>
                <a:gd name="T0" fmla="*/ 4 w 233"/>
                <a:gd name="T1" fmla="*/ 137 h 137"/>
                <a:gd name="T2" fmla="*/ 233 w 233"/>
                <a:gd name="T3" fmla="*/ 5 h 137"/>
                <a:gd name="T4" fmla="*/ 230 w 233"/>
                <a:gd name="T5" fmla="*/ 0 h 137"/>
                <a:gd name="T6" fmla="*/ 0 w 233"/>
                <a:gd name="T7" fmla="*/ 13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" h="137">
                  <a:moveTo>
                    <a:pt x="4" y="137"/>
                  </a:moveTo>
                  <a:lnTo>
                    <a:pt x="233" y="5"/>
                  </a:lnTo>
                  <a:lnTo>
                    <a:pt x="230" y="0"/>
                  </a:lnTo>
                  <a:lnTo>
                    <a:pt x="0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61">
              <a:extLst>
                <a:ext uri="{FF2B5EF4-FFF2-40B4-BE49-F238E27FC236}">
                  <a16:creationId xmlns:a16="http://schemas.microsoft.com/office/drawing/2014/main" xmlns="" id="{A679E8AB-E5B4-4F6B-8953-E0D9F861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1663"/>
              <a:ext cx="334963" cy="198438"/>
            </a:xfrm>
            <a:custGeom>
              <a:avLst/>
              <a:gdLst>
                <a:gd name="T0" fmla="*/ 4 w 211"/>
                <a:gd name="T1" fmla="*/ 125 h 125"/>
                <a:gd name="T2" fmla="*/ 211 w 211"/>
                <a:gd name="T3" fmla="*/ 7 h 125"/>
                <a:gd name="T4" fmla="*/ 207 w 211"/>
                <a:gd name="T5" fmla="*/ 0 h 125"/>
                <a:gd name="T6" fmla="*/ 0 w 211"/>
                <a:gd name="T7" fmla="*/ 120 h 125"/>
                <a:gd name="T8" fmla="*/ 4 w 211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25">
                  <a:moveTo>
                    <a:pt x="4" y="125"/>
                  </a:moveTo>
                  <a:lnTo>
                    <a:pt x="211" y="7"/>
                  </a:lnTo>
                  <a:lnTo>
                    <a:pt x="207" y="0"/>
                  </a:lnTo>
                  <a:lnTo>
                    <a:pt x="0" y="120"/>
                  </a:lnTo>
                  <a:lnTo>
                    <a:pt x="4" y="12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2">
              <a:extLst>
                <a:ext uri="{FF2B5EF4-FFF2-40B4-BE49-F238E27FC236}">
                  <a16:creationId xmlns:a16="http://schemas.microsoft.com/office/drawing/2014/main" xmlns="" id="{C63E9A8A-722B-4D54-B5DE-3DCC7E6AC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1663"/>
              <a:ext cx="334963" cy="198438"/>
            </a:xfrm>
            <a:custGeom>
              <a:avLst/>
              <a:gdLst>
                <a:gd name="T0" fmla="*/ 4 w 211"/>
                <a:gd name="T1" fmla="*/ 125 h 125"/>
                <a:gd name="T2" fmla="*/ 211 w 211"/>
                <a:gd name="T3" fmla="*/ 7 h 125"/>
                <a:gd name="T4" fmla="*/ 207 w 211"/>
                <a:gd name="T5" fmla="*/ 0 h 125"/>
                <a:gd name="T6" fmla="*/ 0 w 211"/>
                <a:gd name="T7" fmla="*/ 12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25">
                  <a:moveTo>
                    <a:pt x="4" y="125"/>
                  </a:moveTo>
                  <a:lnTo>
                    <a:pt x="211" y="7"/>
                  </a:lnTo>
                  <a:lnTo>
                    <a:pt x="207" y="0"/>
                  </a:lnTo>
                  <a:lnTo>
                    <a:pt x="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63">
              <a:extLst>
                <a:ext uri="{FF2B5EF4-FFF2-40B4-BE49-F238E27FC236}">
                  <a16:creationId xmlns:a16="http://schemas.microsoft.com/office/drawing/2014/main" xmlns="" id="{063801EB-9971-4D9B-AABD-6EA089869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4838"/>
              <a:ext cx="425450" cy="250825"/>
            </a:xfrm>
            <a:custGeom>
              <a:avLst/>
              <a:gdLst>
                <a:gd name="T0" fmla="*/ 4 w 268"/>
                <a:gd name="T1" fmla="*/ 158 h 158"/>
                <a:gd name="T2" fmla="*/ 268 w 268"/>
                <a:gd name="T3" fmla="*/ 5 h 158"/>
                <a:gd name="T4" fmla="*/ 265 w 268"/>
                <a:gd name="T5" fmla="*/ 0 h 158"/>
                <a:gd name="T6" fmla="*/ 0 w 268"/>
                <a:gd name="T7" fmla="*/ 151 h 158"/>
                <a:gd name="T8" fmla="*/ 4 w 268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58">
                  <a:moveTo>
                    <a:pt x="4" y="158"/>
                  </a:moveTo>
                  <a:lnTo>
                    <a:pt x="268" y="5"/>
                  </a:lnTo>
                  <a:lnTo>
                    <a:pt x="265" y="0"/>
                  </a:lnTo>
                  <a:lnTo>
                    <a:pt x="0" y="151"/>
                  </a:lnTo>
                  <a:lnTo>
                    <a:pt x="4" y="158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4">
              <a:extLst>
                <a:ext uri="{FF2B5EF4-FFF2-40B4-BE49-F238E27FC236}">
                  <a16:creationId xmlns:a16="http://schemas.microsoft.com/office/drawing/2014/main" xmlns="" id="{7CCF5650-83C2-425D-B5B3-E5D97D6F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4838"/>
              <a:ext cx="425450" cy="250825"/>
            </a:xfrm>
            <a:custGeom>
              <a:avLst/>
              <a:gdLst>
                <a:gd name="T0" fmla="*/ 4 w 268"/>
                <a:gd name="T1" fmla="*/ 158 h 158"/>
                <a:gd name="T2" fmla="*/ 268 w 268"/>
                <a:gd name="T3" fmla="*/ 5 h 158"/>
                <a:gd name="T4" fmla="*/ 265 w 268"/>
                <a:gd name="T5" fmla="*/ 0 h 158"/>
                <a:gd name="T6" fmla="*/ 0 w 268"/>
                <a:gd name="T7" fmla="*/ 15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158">
                  <a:moveTo>
                    <a:pt x="4" y="158"/>
                  </a:moveTo>
                  <a:lnTo>
                    <a:pt x="268" y="5"/>
                  </a:lnTo>
                  <a:lnTo>
                    <a:pt x="265" y="0"/>
                  </a:lnTo>
                  <a:lnTo>
                    <a:pt x="0" y="1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5">
              <a:extLst>
                <a:ext uri="{FF2B5EF4-FFF2-40B4-BE49-F238E27FC236}">
                  <a16:creationId xmlns:a16="http://schemas.microsoft.com/office/drawing/2014/main" xmlns="" id="{9B4DC6C9-E232-4CBD-96B1-65A6DEF77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94213"/>
              <a:ext cx="379413" cy="223838"/>
            </a:xfrm>
            <a:custGeom>
              <a:avLst/>
              <a:gdLst>
                <a:gd name="T0" fmla="*/ 4 w 239"/>
                <a:gd name="T1" fmla="*/ 141 h 141"/>
                <a:gd name="T2" fmla="*/ 239 w 239"/>
                <a:gd name="T3" fmla="*/ 6 h 141"/>
                <a:gd name="T4" fmla="*/ 235 w 239"/>
                <a:gd name="T5" fmla="*/ 0 h 141"/>
                <a:gd name="T6" fmla="*/ 0 w 239"/>
                <a:gd name="T7" fmla="*/ 134 h 141"/>
                <a:gd name="T8" fmla="*/ 4 w 239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41">
                  <a:moveTo>
                    <a:pt x="4" y="141"/>
                  </a:moveTo>
                  <a:lnTo>
                    <a:pt x="239" y="6"/>
                  </a:lnTo>
                  <a:lnTo>
                    <a:pt x="235" y="0"/>
                  </a:lnTo>
                  <a:lnTo>
                    <a:pt x="0" y="134"/>
                  </a:lnTo>
                  <a:lnTo>
                    <a:pt x="4" y="141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6">
              <a:extLst>
                <a:ext uri="{FF2B5EF4-FFF2-40B4-BE49-F238E27FC236}">
                  <a16:creationId xmlns:a16="http://schemas.microsoft.com/office/drawing/2014/main" xmlns="" id="{1094F1BC-0547-43CE-989E-BD417F736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94213"/>
              <a:ext cx="379413" cy="223838"/>
            </a:xfrm>
            <a:custGeom>
              <a:avLst/>
              <a:gdLst>
                <a:gd name="T0" fmla="*/ 4 w 239"/>
                <a:gd name="T1" fmla="*/ 141 h 141"/>
                <a:gd name="T2" fmla="*/ 239 w 239"/>
                <a:gd name="T3" fmla="*/ 6 h 141"/>
                <a:gd name="T4" fmla="*/ 235 w 239"/>
                <a:gd name="T5" fmla="*/ 0 h 141"/>
                <a:gd name="T6" fmla="*/ 0 w 239"/>
                <a:gd name="T7" fmla="*/ 13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141">
                  <a:moveTo>
                    <a:pt x="4" y="141"/>
                  </a:moveTo>
                  <a:lnTo>
                    <a:pt x="239" y="6"/>
                  </a:lnTo>
                  <a:lnTo>
                    <a:pt x="235" y="0"/>
                  </a:lnTo>
                  <a:lnTo>
                    <a:pt x="0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7">
              <a:extLst>
                <a:ext uri="{FF2B5EF4-FFF2-40B4-BE49-F238E27FC236}">
                  <a16:creationId xmlns:a16="http://schemas.microsoft.com/office/drawing/2014/main" xmlns="" id="{E9F20426-3D3E-4FE5-AF1E-FA3199150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519613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8">
              <a:extLst>
                <a:ext uri="{FF2B5EF4-FFF2-40B4-BE49-F238E27FC236}">
                  <a16:creationId xmlns:a16="http://schemas.microsoft.com/office/drawing/2014/main" xmlns="" id="{487CAE4C-30A4-4D56-876F-11B74BF57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519613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9">
              <a:extLst>
                <a:ext uri="{FF2B5EF4-FFF2-40B4-BE49-F238E27FC236}">
                  <a16:creationId xmlns:a16="http://schemas.microsoft.com/office/drawing/2014/main" xmlns="" id="{55B51808-8DEE-4E81-9463-2BA24EE2C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641850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  <a:gd name="T8" fmla="*/ 3 w 756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2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70">
              <a:extLst>
                <a:ext uri="{FF2B5EF4-FFF2-40B4-BE49-F238E27FC236}">
                  <a16:creationId xmlns:a16="http://schemas.microsoft.com/office/drawing/2014/main" xmlns="" id="{99C7AF84-65E3-44EF-AC3A-DE08D5C67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641850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71">
              <a:extLst>
                <a:ext uri="{FF2B5EF4-FFF2-40B4-BE49-F238E27FC236}">
                  <a16:creationId xmlns:a16="http://schemas.microsoft.com/office/drawing/2014/main" xmlns="" id="{A321AF53-1445-4217-B1F5-A4F2D2F05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76567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2">
              <a:extLst>
                <a:ext uri="{FF2B5EF4-FFF2-40B4-BE49-F238E27FC236}">
                  <a16:creationId xmlns:a16="http://schemas.microsoft.com/office/drawing/2014/main" xmlns="" id="{A9D661AB-40C2-4113-BAE4-87BEB891F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76567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3">
              <a:extLst>
                <a:ext uri="{FF2B5EF4-FFF2-40B4-BE49-F238E27FC236}">
                  <a16:creationId xmlns:a16="http://schemas.microsoft.com/office/drawing/2014/main" xmlns="" id="{D15ACF19-94DC-4A0A-A761-6AA18A146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886325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  <a:gd name="T8" fmla="*/ 3 w 756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2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4">
              <a:extLst>
                <a:ext uri="{FF2B5EF4-FFF2-40B4-BE49-F238E27FC236}">
                  <a16:creationId xmlns:a16="http://schemas.microsoft.com/office/drawing/2014/main" xmlns="" id="{C617776A-B0DF-428A-9AF5-1C213FDE1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886325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5">
              <a:extLst>
                <a:ext uri="{FF2B5EF4-FFF2-40B4-BE49-F238E27FC236}">
                  <a16:creationId xmlns:a16="http://schemas.microsoft.com/office/drawing/2014/main" xmlns="" id="{49ADA073-447C-4125-A160-D88754206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011738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3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3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76">
              <a:extLst>
                <a:ext uri="{FF2B5EF4-FFF2-40B4-BE49-F238E27FC236}">
                  <a16:creationId xmlns:a16="http://schemas.microsoft.com/office/drawing/2014/main" xmlns="" id="{C7D55145-B124-461E-B649-691B90DB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011738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7">
              <a:extLst>
                <a:ext uri="{FF2B5EF4-FFF2-40B4-BE49-F238E27FC236}">
                  <a16:creationId xmlns:a16="http://schemas.microsoft.com/office/drawing/2014/main" xmlns="" id="{C269A354-E7C0-4297-828F-8DE58505D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901" y="5138738"/>
              <a:ext cx="1206500" cy="1139825"/>
            </a:xfrm>
            <a:custGeom>
              <a:avLst/>
              <a:gdLst>
                <a:gd name="T0" fmla="*/ 756 w 760"/>
                <a:gd name="T1" fmla="*/ 278 h 718"/>
                <a:gd name="T2" fmla="*/ 755 w 760"/>
                <a:gd name="T3" fmla="*/ 275 h 718"/>
                <a:gd name="T4" fmla="*/ 7 w 760"/>
                <a:gd name="T5" fmla="*/ 706 h 718"/>
                <a:gd name="T6" fmla="*/ 7 w 760"/>
                <a:gd name="T7" fmla="*/ 442 h 718"/>
                <a:gd name="T8" fmla="*/ 753 w 760"/>
                <a:gd name="T9" fmla="*/ 12 h 718"/>
                <a:gd name="T10" fmla="*/ 753 w 760"/>
                <a:gd name="T11" fmla="*/ 278 h 718"/>
                <a:gd name="T12" fmla="*/ 756 w 760"/>
                <a:gd name="T13" fmla="*/ 278 h 718"/>
                <a:gd name="T14" fmla="*/ 755 w 760"/>
                <a:gd name="T15" fmla="*/ 275 h 718"/>
                <a:gd name="T16" fmla="*/ 756 w 760"/>
                <a:gd name="T17" fmla="*/ 278 h 718"/>
                <a:gd name="T18" fmla="*/ 760 w 760"/>
                <a:gd name="T19" fmla="*/ 278 h 718"/>
                <a:gd name="T20" fmla="*/ 760 w 760"/>
                <a:gd name="T21" fmla="*/ 0 h 718"/>
                <a:gd name="T22" fmla="*/ 0 w 760"/>
                <a:gd name="T23" fmla="*/ 438 h 718"/>
                <a:gd name="T24" fmla="*/ 0 w 760"/>
                <a:gd name="T25" fmla="*/ 718 h 718"/>
                <a:gd name="T26" fmla="*/ 760 w 760"/>
                <a:gd name="T27" fmla="*/ 280 h 718"/>
                <a:gd name="T28" fmla="*/ 760 w 760"/>
                <a:gd name="T29" fmla="*/ 278 h 718"/>
                <a:gd name="T30" fmla="*/ 756 w 760"/>
                <a:gd name="T31" fmla="*/ 278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0" h="718">
                  <a:moveTo>
                    <a:pt x="756" y="278"/>
                  </a:moveTo>
                  <a:lnTo>
                    <a:pt x="755" y="275"/>
                  </a:lnTo>
                  <a:lnTo>
                    <a:pt x="7" y="706"/>
                  </a:lnTo>
                  <a:lnTo>
                    <a:pt x="7" y="442"/>
                  </a:lnTo>
                  <a:lnTo>
                    <a:pt x="753" y="12"/>
                  </a:lnTo>
                  <a:lnTo>
                    <a:pt x="753" y="278"/>
                  </a:lnTo>
                  <a:lnTo>
                    <a:pt x="756" y="278"/>
                  </a:lnTo>
                  <a:lnTo>
                    <a:pt x="755" y="275"/>
                  </a:lnTo>
                  <a:lnTo>
                    <a:pt x="756" y="278"/>
                  </a:lnTo>
                  <a:lnTo>
                    <a:pt x="760" y="278"/>
                  </a:lnTo>
                  <a:lnTo>
                    <a:pt x="760" y="0"/>
                  </a:lnTo>
                  <a:lnTo>
                    <a:pt x="0" y="438"/>
                  </a:lnTo>
                  <a:lnTo>
                    <a:pt x="0" y="718"/>
                  </a:lnTo>
                  <a:lnTo>
                    <a:pt x="760" y="280"/>
                  </a:lnTo>
                  <a:lnTo>
                    <a:pt x="760" y="278"/>
                  </a:lnTo>
                  <a:lnTo>
                    <a:pt x="756" y="278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8">
              <a:extLst>
                <a:ext uri="{FF2B5EF4-FFF2-40B4-BE49-F238E27FC236}">
                  <a16:creationId xmlns:a16="http://schemas.microsoft.com/office/drawing/2014/main" xmlns="" id="{B2EBA89A-D240-4406-9816-B5E5F28BD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31812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7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9">
              <a:extLst>
                <a:ext uri="{FF2B5EF4-FFF2-40B4-BE49-F238E27FC236}">
                  <a16:creationId xmlns:a16="http://schemas.microsoft.com/office/drawing/2014/main" xmlns="" id="{577BE4F5-FFEF-4988-A488-1FC5B2450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31812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7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80">
              <a:extLst>
                <a:ext uri="{FF2B5EF4-FFF2-40B4-BE49-F238E27FC236}">
                  <a16:creationId xmlns:a16="http://schemas.microsoft.com/office/drawing/2014/main" xmlns="" id="{47F8B3A0-A035-448A-84E7-F5DFC05A2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5438" y="5627688"/>
              <a:ext cx="11113" cy="176213"/>
            </a:xfrm>
            <a:prstGeom prst="rect">
              <a:avLst/>
            </a:pr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81">
              <a:extLst>
                <a:ext uri="{FF2B5EF4-FFF2-40B4-BE49-F238E27FC236}">
                  <a16:creationId xmlns:a16="http://schemas.microsoft.com/office/drawing/2014/main" xmlns="" id="{7047505C-5529-4984-B933-571E0B362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5438" y="5627688"/>
              <a:ext cx="11113" cy="176213"/>
            </a:xfrm>
            <a:custGeom>
              <a:avLst/>
              <a:gdLst>
                <a:gd name="T0" fmla="*/ 0 w 7"/>
                <a:gd name="T1" fmla="*/ 0 h 111"/>
                <a:gd name="T2" fmla="*/ 0 w 7"/>
                <a:gd name="T3" fmla="*/ 111 h 111"/>
                <a:gd name="T4" fmla="*/ 7 w 7"/>
                <a:gd name="T5" fmla="*/ 111 h 111"/>
                <a:gd name="T6" fmla="*/ 7 w 7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1">
                  <a:moveTo>
                    <a:pt x="0" y="0"/>
                  </a:moveTo>
                  <a:lnTo>
                    <a:pt x="0" y="111"/>
                  </a:lnTo>
                  <a:lnTo>
                    <a:pt x="7" y="111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82">
              <a:extLst>
                <a:ext uri="{FF2B5EF4-FFF2-40B4-BE49-F238E27FC236}">
                  <a16:creationId xmlns:a16="http://schemas.microsoft.com/office/drawing/2014/main" xmlns="" id="{830DB88E-29E3-4DA3-B990-E6F37C774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2163" y="5359400"/>
              <a:ext cx="11113" cy="174625"/>
            </a:xfrm>
            <a:prstGeom prst="rect">
              <a:avLst/>
            </a:pr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83">
              <a:extLst>
                <a:ext uri="{FF2B5EF4-FFF2-40B4-BE49-F238E27FC236}">
                  <a16:creationId xmlns:a16="http://schemas.microsoft.com/office/drawing/2014/main" xmlns="" id="{E08489A3-C2AC-4D01-9B3C-DD67A2EC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2163" y="5359400"/>
              <a:ext cx="11113" cy="174625"/>
            </a:xfrm>
            <a:custGeom>
              <a:avLst/>
              <a:gdLst>
                <a:gd name="T0" fmla="*/ 0 w 7"/>
                <a:gd name="T1" fmla="*/ 0 h 110"/>
                <a:gd name="T2" fmla="*/ 0 w 7"/>
                <a:gd name="T3" fmla="*/ 110 h 110"/>
                <a:gd name="T4" fmla="*/ 7 w 7"/>
                <a:gd name="T5" fmla="*/ 110 h 110"/>
                <a:gd name="T6" fmla="*/ 7 w 7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0">
                  <a:moveTo>
                    <a:pt x="0" y="0"/>
                  </a:moveTo>
                  <a:lnTo>
                    <a:pt x="0" y="110"/>
                  </a:lnTo>
                  <a:lnTo>
                    <a:pt x="7" y="11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4">
              <a:extLst>
                <a:ext uri="{FF2B5EF4-FFF2-40B4-BE49-F238E27FC236}">
                  <a16:creationId xmlns:a16="http://schemas.microsoft.com/office/drawing/2014/main" xmlns="" id="{59669C07-60E2-4989-BD3F-B23069C71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5770563"/>
              <a:ext cx="193675" cy="119063"/>
            </a:xfrm>
            <a:custGeom>
              <a:avLst/>
              <a:gdLst>
                <a:gd name="T0" fmla="*/ 3 w 122"/>
                <a:gd name="T1" fmla="*/ 75 h 75"/>
                <a:gd name="T2" fmla="*/ 122 w 122"/>
                <a:gd name="T3" fmla="*/ 7 h 75"/>
                <a:gd name="T4" fmla="*/ 118 w 122"/>
                <a:gd name="T5" fmla="*/ 0 h 75"/>
                <a:gd name="T6" fmla="*/ 0 w 122"/>
                <a:gd name="T7" fmla="*/ 68 h 75"/>
                <a:gd name="T8" fmla="*/ 3 w 12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75">
                  <a:moveTo>
                    <a:pt x="3" y="75"/>
                  </a:moveTo>
                  <a:lnTo>
                    <a:pt x="122" y="7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5">
              <a:extLst>
                <a:ext uri="{FF2B5EF4-FFF2-40B4-BE49-F238E27FC236}">
                  <a16:creationId xmlns:a16="http://schemas.microsoft.com/office/drawing/2014/main" xmlns="" id="{FC6996EC-CE44-4EC1-AA7C-C49AE61A1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5770563"/>
              <a:ext cx="193675" cy="119063"/>
            </a:xfrm>
            <a:custGeom>
              <a:avLst/>
              <a:gdLst>
                <a:gd name="T0" fmla="*/ 3 w 122"/>
                <a:gd name="T1" fmla="*/ 75 h 75"/>
                <a:gd name="T2" fmla="*/ 122 w 122"/>
                <a:gd name="T3" fmla="*/ 7 h 75"/>
                <a:gd name="T4" fmla="*/ 118 w 122"/>
                <a:gd name="T5" fmla="*/ 0 h 75"/>
                <a:gd name="T6" fmla="*/ 0 w 122"/>
                <a:gd name="T7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75">
                  <a:moveTo>
                    <a:pt x="3" y="75"/>
                  </a:moveTo>
                  <a:lnTo>
                    <a:pt x="122" y="7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6">
              <a:extLst>
                <a:ext uri="{FF2B5EF4-FFF2-40B4-BE49-F238E27FC236}">
                  <a16:creationId xmlns:a16="http://schemas.microsoft.com/office/drawing/2014/main" xmlns="" id="{854382F2-55B7-452F-ADA3-21B90F582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1013" y="5516563"/>
              <a:ext cx="193675" cy="115888"/>
            </a:xfrm>
            <a:custGeom>
              <a:avLst/>
              <a:gdLst>
                <a:gd name="T0" fmla="*/ 3 w 122"/>
                <a:gd name="T1" fmla="*/ 73 h 73"/>
                <a:gd name="T2" fmla="*/ 122 w 122"/>
                <a:gd name="T3" fmla="*/ 5 h 73"/>
                <a:gd name="T4" fmla="*/ 118 w 122"/>
                <a:gd name="T5" fmla="*/ 0 h 73"/>
                <a:gd name="T6" fmla="*/ 0 w 122"/>
                <a:gd name="T7" fmla="*/ 68 h 73"/>
                <a:gd name="T8" fmla="*/ 3 w 12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73">
                  <a:moveTo>
                    <a:pt x="3" y="73"/>
                  </a:moveTo>
                  <a:lnTo>
                    <a:pt x="122" y="5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3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87">
              <a:extLst>
                <a:ext uri="{FF2B5EF4-FFF2-40B4-BE49-F238E27FC236}">
                  <a16:creationId xmlns:a16="http://schemas.microsoft.com/office/drawing/2014/main" xmlns="" id="{D583C2AE-E206-47AA-90A3-1D4BCA02D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1013" y="5516563"/>
              <a:ext cx="193675" cy="115888"/>
            </a:xfrm>
            <a:custGeom>
              <a:avLst/>
              <a:gdLst>
                <a:gd name="T0" fmla="*/ 3 w 122"/>
                <a:gd name="T1" fmla="*/ 73 h 73"/>
                <a:gd name="T2" fmla="*/ 122 w 122"/>
                <a:gd name="T3" fmla="*/ 5 h 73"/>
                <a:gd name="T4" fmla="*/ 118 w 122"/>
                <a:gd name="T5" fmla="*/ 0 h 73"/>
                <a:gd name="T6" fmla="*/ 0 w 122"/>
                <a:gd name="T7" fmla="*/ 6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73">
                  <a:moveTo>
                    <a:pt x="3" y="73"/>
                  </a:moveTo>
                  <a:lnTo>
                    <a:pt x="122" y="5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88">
              <a:extLst>
                <a:ext uri="{FF2B5EF4-FFF2-40B4-BE49-F238E27FC236}">
                  <a16:creationId xmlns:a16="http://schemas.microsoft.com/office/drawing/2014/main" xmlns="" id="{D73DE60A-95D7-4887-B10D-4DC854DA3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4238" y="5281613"/>
              <a:ext cx="192088" cy="119063"/>
            </a:xfrm>
            <a:custGeom>
              <a:avLst/>
              <a:gdLst>
                <a:gd name="T0" fmla="*/ 3 w 121"/>
                <a:gd name="T1" fmla="*/ 75 h 75"/>
                <a:gd name="T2" fmla="*/ 121 w 121"/>
                <a:gd name="T3" fmla="*/ 7 h 75"/>
                <a:gd name="T4" fmla="*/ 118 w 121"/>
                <a:gd name="T5" fmla="*/ 0 h 75"/>
                <a:gd name="T6" fmla="*/ 0 w 121"/>
                <a:gd name="T7" fmla="*/ 68 h 75"/>
                <a:gd name="T8" fmla="*/ 3 w 121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75">
                  <a:moveTo>
                    <a:pt x="3" y="75"/>
                  </a:moveTo>
                  <a:lnTo>
                    <a:pt x="121" y="7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9">
              <a:extLst>
                <a:ext uri="{FF2B5EF4-FFF2-40B4-BE49-F238E27FC236}">
                  <a16:creationId xmlns:a16="http://schemas.microsoft.com/office/drawing/2014/main" xmlns="" id="{F411B384-69F0-4A9F-AEB0-2D7E90E65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4238" y="5281613"/>
              <a:ext cx="192088" cy="119063"/>
            </a:xfrm>
            <a:custGeom>
              <a:avLst/>
              <a:gdLst>
                <a:gd name="T0" fmla="*/ 3 w 121"/>
                <a:gd name="T1" fmla="*/ 75 h 75"/>
                <a:gd name="T2" fmla="*/ 121 w 121"/>
                <a:gd name="T3" fmla="*/ 7 h 75"/>
                <a:gd name="T4" fmla="*/ 118 w 121"/>
                <a:gd name="T5" fmla="*/ 0 h 75"/>
                <a:gd name="T6" fmla="*/ 0 w 121"/>
                <a:gd name="T7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75">
                  <a:moveTo>
                    <a:pt x="3" y="75"/>
                  </a:moveTo>
                  <a:lnTo>
                    <a:pt x="121" y="7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90">
              <a:extLst>
                <a:ext uri="{FF2B5EF4-FFF2-40B4-BE49-F238E27FC236}">
                  <a16:creationId xmlns:a16="http://schemas.microsoft.com/office/drawing/2014/main" xmlns="" id="{DFE82BEA-0CBB-43C8-95CE-1D65C70C4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585788" cy="341313"/>
            </a:xfrm>
            <a:custGeom>
              <a:avLst/>
              <a:gdLst>
                <a:gd name="T0" fmla="*/ 4 w 369"/>
                <a:gd name="T1" fmla="*/ 215 h 215"/>
                <a:gd name="T2" fmla="*/ 369 w 369"/>
                <a:gd name="T3" fmla="*/ 5 h 215"/>
                <a:gd name="T4" fmla="*/ 365 w 369"/>
                <a:gd name="T5" fmla="*/ 0 h 215"/>
                <a:gd name="T6" fmla="*/ 0 w 369"/>
                <a:gd name="T7" fmla="*/ 210 h 215"/>
                <a:gd name="T8" fmla="*/ 4 w 369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215">
                  <a:moveTo>
                    <a:pt x="4" y="215"/>
                  </a:moveTo>
                  <a:lnTo>
                    <a:pt x="369" y="5"/>
                  </a:lnTo>
                  <a:lnTo>
                    <a:pt x="365" y="0"/>
                  </a:lnTo>
                  <a:lnTo>
                    <a:pt x="0" y="210"/>
                  </a:lnTo>
                  <a:lnTo>
                    <a:pt x="4" y="21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91">
              <a:extLst>
                <a:ext uri="{FF2B5EF4-FFF2-40B4-BE49-F238E27FC236}">
                  <a16:creationId xmlns:a16="http://schemas.microsoft.com/office/drawing/2014/main" xmlns="" id="{723BCE7B-8F12-4E9D-8FD0-4121F2EB5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585788" cy="341313"/>
            </a:xfrm>
            <a:custGeom>
              <a:avLst/>
              <a:gdLst>
                <a:gd name="T0" fmla="*/ 4 w 369"/>
                <a:gd name="T1" fmla="*/ 215 h 215"/>
                <a:gd name="T2" fmla="*/ 369 w 369"/>
                <a:gd name="T3" fmla="*/ 5 h 215"/>
                <a:gd name="T4" fmla="*/ 365 w 369"/>
                <a:gd name="T5" fmla="*/ 0 h 215"/>
                <a:gd name="T6" fmla="*/ 0 w 369"/>
                <a:gd name="T7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" h="215">
                  <a:moveTo>
                    <a:pt x="4" y="215"/>
                  </a:moveTo>
                  <a:lnTo>
                    <a:pt x="369" y="5"/>
                  </a:lnTo>
                  <a:lnTo>
                    <a:pt x="365" y="0"/>
                  </a:lnTo>
                  <a:lnTo>
                    <a:pt x="0" y="2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2">
              <a:extLst>
                <a:ext uri="{FF2B5EF4-FFF2-40B4-BE49-F238E27FC236}">
                  <a16:creationId xmlns:a16="http://schemas.microsoft.com/office/drawing/2014/main" xmlns="" id="{B98FD161-EF20-409B-A2D2-EA0CB67E3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781050" cy="455613"/>
            </a:xfrm>
            <a:custGeom>
              <a:avLst/>
              <a:gdLst>
                <a:gd name="T0" fmla="*/ 4 w 492"/>
                <a:gd name="T1" fmla="*/ 287 h 287"/>
                <a:gd name="T2" fmla="*/ 492 w 492"/>
                <a:gd name="T3" fmla="*/ 5 h 287"/>
                <a:gd name="T4" fmla="*/ 489 w 492"/>
                <a:gd name="T5" fmla="*/ 0 h 287"/>
                <a:gd name="T6" fmla="*/ 0 w 492"/>
                <a:gd name="T7" fmla="*/ 281 h 287"/>
                <a:gd name="T8" fmla="*/ 4 w 492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7">
                  <a:moveTo>
                    <a:pt x="4" y="287"/>
                  </a:moveTo>
                  <a:lnTo>
                    <a:pt x="492" y="5"/>
                  </a:lnTo>
                  <a:lnTo>
                    <a:pt x="489" y="0"/>
                  </a:lnTo>
                  <a:lnTo>
                    <a:pt x="0" y="281"/>
                  </a:lnTo>
                  <a:lnTo>
                    <a:pt x="4" y="28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93">
              <a:extLst>
                <a:ext uri="{FF2B5EF4-FFF2-40B4-BE49-F238E27FC236}">
                  <a16:creationId xmlns:a16="http://schemas.microsoft.com/office/drawing/2014/main" xmlns="" id="{D706B6B7-EEEF-411C-9F07-CDBEA8E14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781050" cy="455613"/>
            </a:xfrm>
            <a:custGeom>
              <a:avLst/>
              <a:gdLst>
                <a:gd name="T0" fmla="*/ 4 w 492"/>
                <a:gd name="T1" fmla="*/ 287 h 287"/>
                <a:gd name="T2" fmla="*/ 492 w 492"/>
                <a:gd name="T3" fmla="*/ 5 h 287"/>
                <a:gd name="T4" fmla="*/ 489 w 492"/>
                <a:gd name="T5" fmla="*/ 0 h 287"/>
                <a:gd name="T6" fmla="*/ 0 w 492"/>
                <a:gd name="T7" fmla="*/ 28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287">
                  <a:moveTo>
                    <a:pt x="4" y="287"/>
                  </a:moveTo>
                  <a:lnTo>
                    <a:pt x="492" y="5"/>
                  </a:lnTo>
                  <a:lnTo>
                    <a:pt x="489" y="0"/>
                  </a:lnTo>
                  <a:lnTo>
                    <a:pt x="0" y="2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4">
              <a:extLst>
                <a:ext uri="{FF2B5EF4-FFF2-40B4-BE49-F238E27FC236}">
                  <a16:creationId xmlns:a16="http://schemas.microsoft.com/office/drawing/2014/main" xmlns="" id="{4E39F711-07FE-4CB7-AE68-7F0F009D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545138"/>
              <a:ext cx="938213" cy="549275"/>
            </a:xfrm>
            <a:custGeom>
              <a:avLst/>
              <a:gdLst>
                <a:gd name="T0" fmla="*/ 4 w 591"/>
                <a:gd name="T1" fmla="*/ 346 h 346"/>
                <a:gd name="T2" fmla="*/ 591 w 591"/>
                <a:gd name="T3" fmla="*/ 7 h 346"/>
                <a:gd name="T4" fmla="*/ 588 w 591"/>
                <a:gd name="T5" fmla="*/ 0 h 346"/>
                <a:gd name="T6" fmla="*/ 0 w 591"/>
                <a:gd name="T7" fmla="*/ 339 h 346"/>
                <a:gd name="T8" fmla="*/ 4 w 591"/>
                <a:gd name="T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346">
                  <a:moveTo>
                    <a:pt x="4" y="346"/>
                  </a:moveTo>
                  <a:lnTo>
                    <a:pt x="591" y="7"/>
                  </a:lnTo>
                  <a:lnTo>
                    <a:pt x="588" y="0"/>
                  </a:lnTo>
                  <a:lnTo>
                    <a:pt x="0" y="339"/>
                  </a:lnTo>
                  <a:lnTo>
                    <a:pt x="4" y="346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5">
              <a:extLst>
                <a:ext uri="{FF2B5EF4-FFF2-40B4-BE49-F238E27FC236}">
                  <a16:creationId xmlns:a16="http://schemas.microsoft.com/office/drawing/2014/main" xmlns="" id="{26B857ED-7435-4D6C-B39E-80A2AE6D8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545138"/>
              <a:ext cx="938213" cy="549275"/>
            </a:xfrm>
            <a:custGeom>
              <a:avLst/>
              <a:gdLst>
                <a:gd name="T0" fmla="*/ 4 w 591"/>
                <a:gd name="T1" fmla="*/ 346 h 346"/>
                <a:gd name="T2" fmla="*/ 591 w 591"/>
                <a:gd name="T3" fmla="*/ 7 h 346"/>
                <a:gd name="T4" fmla="*/ 588 w 591"/>
                <a:gd name="T5" fmla="*/ 0 h 346"/>
                <a:gd name="T6" fmla="*/ 0 w 591"/>
                <a:gd name="T7" fmla="*/ 33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346">
                  <a:moveTo>
                    <a:pt x="4" y="346"/>
                  </a:moveTo>
                  <a:lnTo>
                    <a:pt x="591" y="7"/>
                  </a:lnTo>
                  <a:lnTo>
                    <a:pt x="588" y="0"/>
                  </a:lnTo>
                  <a:lnTo>
                    <a:pt x="0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6">
              <a:extLst>
                <a:ext uri="{FF2B5EF4-FFF2-40B4-BE49-F238E27FC236}">
                  <a16:creationId xmlns:a16="http://schemas.microsoft.com/office/drawing/2014/main" xmlns="" id="{556CE0EE-B927-4221-A883-E1B35DA41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06163" y="3817938"/>
              <a:ext cx="155575" cy="323850"/>
            </a:xfrm>
            <a:custGeom>
              <a:avLst/>
              <a:gdLst>
                <a:gd name="T0" fmla="*/ 17 w 56"/>
                <a:gd name="T1" fmla="*/ 29 h 117"/>
                <a:gd name="T2" fmla="*/ 25 w 56"/>
                <a:gd name="T3" fmla="*/ 25 h 117"/>
                <a:gd name="T4" fmla="*/ 35 w 56"/>
                <a:gd name="T5" fmla="*/ 22 h 117"/>
                <a:gd name="T6" fmla="*/ 39 w 56"/>
                <a:gd name="T7" fmla="*/ 31 h 117"/>
                <a:gd name="T8" fmla="*/ 35 w 56"/>
                <a:gd name="T9" fmla="*/ 44 h 117"/>
                <a:gd name="T10" fmla="*/ 23 w 56"/>
                <a:gd name="T11" fmla="*/ 54 h 117"/>
                <a:gd name="T12" fmla="*/ 17 w 56"/>
                <a:gd name="T13" fmla="*/ 57 h 117"/>
                <a:gd name="T14" fmla="*/ 17 w 56"/>
                <a:gd name="T15" fmla="*/ 29 h 117"/>
                <a:gd name="T16" fmla="*/ 49 w 56"/>
                <a:gd name="T17" fmla="*/ 2 h 117"/>
                <a:gd name="T18" fmla="*/ 26 w 56"/>
                <a:gd name="T19" fmla="*/ 8 h 117"/>
                <a:gd name="T20" fmla="*/ 0 w 56"/>
                <a:gd name="T21" fmla="*/ 23 h 117"/>
                <a:gd name="T22" fmla="*/ 0 w 56"/>
                <a:gd name="T23" fmla="*/ 117 h 117"/>
                <a:gd name="T24" fmla="*/ 17 w 56"/>
                <a:gd name="T25" fmla="*/ 107 h 117"/>
                <a:gd name="T26" fmla="*/ 17 w 56"/>
                <a:gd name="T27" fmla="*/ 74 h 117"/>
                <a:gd name="T28" fmla="*/ 25 w 56"/>
                <a:gd name="T29" fmla="*/ 69 h 117"/>
                <a:gd name="T30" fmla="*/ 48 w 56"/>
                <a:gd name="T31" fmla="*/ 48 h 117"/>
                <a:gd name="T32" fmla="*/ 56 w 56"/>
                <a:gd name="T33" fmla="*/ 20 h 117"/>
                <a:gd name="T34" fmla="*/ 49 w 56"/>
                <a:gd name="T35" fmla="*/ 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17">
                  <a:moveTo>
                    <a:pt x="17" y="29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30" y="22"/>
                    <a:pt x="33" y="21"/>
                    <a:pt x="35" y="22"/>
                  </a:cubicBezTo>
                  <a:cubicBezTo>
                    <a:pt x="38" y="23"/>
                    <a:pt x="39" y="26"/>
                    <a:pt x="39" y="31"/>
                  </a:cubicBezTo>
                  <a:cubicBezTo>
                    <a:pt x="39" y="35"/>
                    <a:pt x="37" y="40"/>
                    <a:pt x="35" y="44"/>
                  </a:cubicBezTo>
                  <a:cubicBezTo>
                    <a:pt x="32" y="48"/>
                    <a:pt x="28" y="51"/>
                    <a:pt x="23" y="54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29"/>
                    <a:pt x="17" y="29"/>
                    <a:pt x="17" y="29"/>
                  </a:cubicBezTo>
                  <a:close/>
                  <a:moveTo>
                    <a:pt x="49" y="2"/>
                  </a:moveTo>
                  <a:cubicBezTo>
                    <a:pt x="43" y="0"/>
                    <a:pt x="36" y="2"/>
                    <a:pt x="26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35" y="64"/>
                    <a:pt x="43" y="56"/>
                    <a:pt x="48" y="48"/>
                  </a:cubicBezTo>
                  <a:cubicBezTo>
                    <a:pt x="54" y="39"/>
                    <a:pt x="56" y="30"/>
                    <a:pt x="56" y="20"/>
                  </a:cubicBezTo>
                  <a:cubicBezTo>
                    <a:pt x="56" y="10"/>
                    <a:pt x="54" y="4"/>
                    <a:pt x="49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7">
              <a:extLst>
                <a:ext uri="{FF2B5EF4-FFF2-40B4-BE49-F238E27FC236}">
                  <a16:creationId xmlns:a16="http://schemas.microsoft.com/office/drawing/2014/main" xmlns="" id="{FEE613CE-F432-4F5F-ADFE-CE8B26ECB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4601" y="3698875"/>
              <a:ext cx="185738" cy="328613"/>
            </a:xfrm>
            <a:custGeom>
              <a:avLst/>
              <a:gdLst>
                <a:gd name="T0" fmla="*/ 56 w 67"/>
                <a:gd name="T1" fmla="*/ 4 h 119"/>
                <a:gd name="T2" fmla="*/ 25 w 67"/>
                <a:gd name="T3" fmla="*/ 10 h 119"/>
                <a:gd name="T4" fmla="*/ 0 w 67"/>
                <a:gd name="T5" fmla="*/ 25 h 119"/>
                <a:gd name="T6" fmla="*/ 0 w 67"/>
                <a:gd name="T7" fmla="*/ 119 h 119"/>
                <a:gd name="T8" fmla="*/ 23 w 67"/>
                <a:gd name="T9" fmla="*/ 105 h 119"/>
                <a:gd name="T10" fmla="*/ 56 w 67"/>
                <a:gd name="T11" fmla="*/ 74 h 119"/>
                <a:gd name="T12" fmla="*/ 67 w 67"/>
                <a:gd name="T13" fmla="*/ 32 h 119"/>
                <a:gd name="T14" fmla="*/ 56 w 67"/>
                <a:gd name="T15" fmla="*/ 4 h 119"/>
                <a:gd name="T16" fmla="*/ 24 w 67"/>
                <a:gd name="T17" fmla="*/ 88 h 119"/>
                <a:gd name="T18" fmla="*/ 17 w 67"/>
                <a:gd name="T19" fmla="*/ 92 h 119"/>
                <a:gd name="T20" fmla="*/ 17 w 67"/>
                <a:gd name="T21" fmla="*/ 31 h 119"/>
                <a:gd name="T22" fmla="*/ 26 w 67"/>
                <a:gd name="T23" fmla="*/ 26 h 119"/>
                <a:gd name="T24" fmla="*/ 49 w 67"/>
                <a:gd name="T25" fmla="*/ 43 h 119"/>
                <a:gd name="T26" fmla="*/ 24 w 67"/>
                <a:gd name="T27" fmla="*/ 88 h 119"/>
                <a:gd name="T28" fmla="*/ 24 w 67"/>
                <a:gd name="T29" fmla="*/ 8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19">
                  <a:moveTo>
                    <a:pt x="56" y="4"/>
                  </a:moveTo>
                  <a:cubicBezTo>
                    <a:pt x="49" y="0"/>
                    <a:pt x="39" y="2"/>
                    <a:pt x="25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37" y="97"/>
                    <a:pt x="48" y="87"/>
                    <a:pt x="56" y="74"/>
                  </a:cubicBezTo>
                  <a:cubicBezTo>
                    <a:pt x="64" y="61"/>
                    <a:pt x="67" y="47"/>
                    <a:pt x="67" y="32"/>
                  </a:cubicBezTo>
                  <a:cubicBezTo>
                    <a:pt x="67" y="17"/>
                    <a:pt x="64" y="8"/>
                    <a:pt x="56" y="4"/>
                  </a:cubicBezTo>
                  <a:close/>
                  <a:moveTo>
                    <a:pt x="24" y="88"/>
                  </a:moveTo>
                  <a:cubicBezTo>
                    <a:pt x="17" y="92"/>
                    <a:pt x="17" y="92"/>
                    <a:pt x="17" y="9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42" y="17"/>
                    <a:pt x="49" y="22"/>
                    <a:pt x="49" y="43"/>
                  </a:cubicBezTo>
                  <a:cubicBezTo>
                    <a:pt x="49" y="63"/>
                    <a:pt x="41" y="7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98">
              <a:extLst>
                <a:ext uri="{FF2B5EF4-FFF2-40B4-BE49-F238E27FC236}">
                  <a16:creationId xmlns:a16="http://schemas.microsoft.com/office/drawing/2014/main" xmlns="" id="{D73CCEA1-DD0F-453B-8849-EA9088372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7963" y="3557588"/>
              <a:ext cx="128588" cy="334963"/>
            </a:xfrm>
            <a:custGeom>
              <a:avLst/>
              <a:gdLst>
                <a:gd name="T0" fmla="*/ 29 w 81"/>
                <a:gd name="T1" fmla="*/ 129 h 211"/>
                <a:gd name="T2" fmla="*/ 78 w 81"/>
                <a:gd name="T3" fmla="*/ 101 h 211"/>
                <a:gd name="T4" fmla="*/ 78 w 81"/>
                <a:gd name="T5" fmla="*/ 74 h 211"/>
                <a:gd name="T6" fmla="*/ 29 w 81"/>
                <a:gd name="T7" fmla="*/ 101 h 211"/>
                <a:gd name="T8" fmla="*/ 29 w 81"/>
                <a:gd name="T9" fmla="*/ 58 h 211"/>
                <a:gd name="T10" fmla="*/ 81 w 81"/>
                <a:gd name="T11" fmla="*/ 28 h 211"/>
                <a:gd name="T12" fmla="*/ 81 w 81"/>
                <a:gd name="T13" fmla="*/ 0 h 211"/>
                <a:gd name="T14" fmla="*/ 0 w 81"/>
                <a:gd name="T15" fmla="*/ 47 h 211"/>
                <a:gd name="T16" fmla="*/ 0 w 81"/>
                <a:gd name="T17" fmla="*/ 211 h 211"/>
                <a:gd name="T18" fmla="*/ 29 w 81"/>
                <a:gd name="T19" fmla="*/ 194 h 211"/>
                <a:gd name="T20" fmla="*/ 29 w 81"/>
                <a:gd name="T21" fmla="*/ 129 h 211"/>
                <a:gd name="T22" fmla="*/ 29 w 81"/>
                <a:gd name="T23" fmla="*/ 1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211">
                  <a:moveTo>
                    <a:pt x="29" y="129"/>
                  </a:moveTo>
                  <a:lnTo>
                    <a:pt x="78" y="101"/>
                  </a:lnTo>
                  <a:lnTo>
                    <a:pt x="78" y="74"/>
                  </a:lnTo>
                  <a:lnTo>
                    <a:pt x="29" y="101"/>
                  </a:lnTo>
                  <a:lnTo>
                    <a:pt x="29" y="58"/>
                  </a:lnTo>
                  <a:lnTo>
                    <a:pt x="81" y="28"/>
                  </a:lnTo>
                  <a:lnTo>
                    <a:pt x="81" y="0"/>
                  </a:lnTo>
                  <a:lnTo>
                    <a:pt x="0" y="47"/>
                  </a:lnTo>
                  <a:lnTo>
                    <a:pt x="0" y="211"/>
                  </a:lnTo>
                  <a:lnTo>
                    <a:pt x="29" y="194"/>
                  </a:lnTo>
                  <a:lnTo>
                    <a:pt x="29" y="129"/>
                  </a:lnTo>
                  <a:lnTo>
                    <a:pt x="29" y="1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xmlns="" id="{7739686B-464B-4AC3-BB05-0F94FE505707}"/>
              </a:ext>
            </a:extLst>
          </p:cNvPr>
          <p:cNvGrpSpPr/>
          <p:nvPr/>
        </p:nvGrpSpPr>
        <p:grpSpPr>
          <a:xfrm>
            <a:off x="3777380" y="9138726"/>
            <a:ext cx="2376488" cy="1409700"/>
            <a:chOff x="8732838" y="9256713"/>
            <a:chExt cx="2376488" cy="1409700"/>
          </a:xfrm>
        </p:grpSpPr>
        <p:sp>
          <p:nvSpPr>
            <p:cNvPr id="100" name="Freeform 299">
              <a:extLst>
                <a:ext uri="{FF2B5EF4-FFF2-40B4-BE49-F238E27FC236}">
                  <a16:creationId xmlns:a16="http://schemas.microsoft.com/office/drawing/2014/main" xmlns="" id="{C3B2B83C-1B32-4EEC-8D1C-3EACD5AEB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307513"/>
              <a:ext cx="2355850" cy="1358900"/>
            </a:xfrm>
            <a:custGeom>
              <a:avLst/>
              <a:gdLst>
                <a:gd name="T0" fmla="*/ 848 w 853"/>
                <a:gd name="T1" fmla="*/ 215 h 492"/>
                <a:gd name="T2" fmla="*/ 850 w 853"/>
                <a:gd name="T3" fmla="*/ 213 h 492"/>
                <a:gd name="T4" fmla="*/ 850 w 853"/>
                <a:gd name="T5" fmla="*/ 211 h 492"/>
                <a:gd name="T6" fmla="*/ 851 w 853"/>
                <a:gd name="T7" fmla="*/ 208 h 492"/>
                <a:gd name="T8" fmla="*/ 852 w 853"/>
                <a:gd name="T9" fmla="*/ 207 h 492"/>
                <a:gd name="T10" fmla="*/ 853 w 853"/>
                <a:gd name="T11" fmla="*/ 204 h 492"/>
                <a:gd name="T12" fmla="*/ 853 w 853"/>
                <a:gd name="T13" fmla="*/ 202 h 492"/>
                <a:gd name="T14" fmla="*/ 853 w 853"/>
                <a:gd name="T15" fmla="*/ 200 h 492"/>
                <a:gd name="T16" fmla="*/ 853 w 853"/>
                <a:gd name="T17" fmla="*/ 200 h 492"/>
                <a:gd name="T18" fmla="*/ 830 w 853"/>
                <a:gd name="T19" fmla="*/ 167 h 492"/>
                <a:gd name="T20" fmla="*/ 564 w 853"/>
                <a:gd name="T21" fmla="*/ 13 h 492"/>
                <a:gd name="T22" fmla="*/ 506 w 853"/>
                <a:gd name="T23" fmla="*/ 0 h 492"/>
                <a:gd name="T24" fmla="*/ 451 w 853"/>
                <a:gd name="T25" fmla="*/ 13 h 492"/>
                <a:gd name="T26" fmla="*/ 23 w 853"/>
                <a:gd name="T27" fmla="*/ 260 h 492"/>
                <a:gd name="T28" fmla="*/ 0 w 853"/>
                <a:gd name="T29" fmla="*/ 292 h 492"/>
                <a:gd name="T30" fmla="*/ 23 w 853"/>
                <a:gd name="T31" fmla="*/ 325 h 492"/>
                <a:gd name="T32" fmla="*/ 289 w 853"/>
                <a:gd name="T33" fmla="*/ 479 h 492"/>
                <a:gd name="T34" fmla="*/ 347 w 853"/>
                <a:gd name="T35" fmla="*/ 492 h 492"/>
                <a:gd name="T36" fmla="*/ 347 w 853"/>
                <a:gd name="T37" fmla="*/ 492 h 492"/>
                <a:gd name="T38" fmla="*/ 350 w 853"/>
                <a:gd name="T39" fmla="*/ 492 h 492"/>
                <a:gd name="T40" fmla="*/ 354 w 853"/>
                <a:gd name="T41" fmla="*/ 492 h 492"/>
                <a:gd name="T42" fmla="*/ 358 w 853"/>
                <a:gd name="T43" fmla="*/ 492 h 492"/>
                <a:gd name="T44" fmla="*/ 361 w 853"/>
                <a:gd name="T45" fmla="*/ 491 h 492"/>
                <a:gd name="T46" fmla="*/ 365 w 853"/>
                <a:gd name="T47" fmla="*/ 491 h 492"/>
                <a:gd name="T48" fmla="*/ 369 w 853"/>
                <a:gd name="T49" fmla="*/ 490 h 492"/>
                <a:gd name="T50" fmla="*/ 373 w 853"/>
                <a:gd name="T51" fmla="*/ 489 h 492"/>
                <a:gd name="T52" fmla="*/ 376 w 853"/>
                <a:gd name="T53" fmla="*/ 489 h 492"/>
                <a:gd name="T54" fmla="*/ 380 w 853"/>
                <a:gd name="T55" fmla="*/ 488 h 492"/>
                <a:gd name="T56" fmla="*/ 383 w 853"/>
                <a:gd name="T57" fmla="*/ 487 h 492"/>
                <a:gd name="T58" fmla="*/ 387 w 853"/>
                <a:gd name="T59" fmla="*/ 486 h 492"/>
                <a:gd name="T60" fmla="*/ 390 w 853"/>
                <a:gd name="T61" fmla="*/ 485 h 492"/>
                <a:gd name="T62" fmla="*/ 394 w 853"/>
                <a:gd name="T63" fmla="*/ 483 h 492"/>
                <a:gd name="T64" fmla="*/ 396 w 853"/>
                <a:gd name="T65" fmla="*/ 482 h 492"/>
                <a:gd name="T66" fmla="*/ 402 w 853"/>
                <a:gd name="T67" fmla="*/ 479 h 492"/>
                <a:gd name="T68" fmla="*/ 830 w 853"/>
                <a:gd name="T69" fmla="*/ 232 h 492"/>
                <a:gd name="T70" fmla="*/ 835 w 853"/>
                <a:gd name="T71" fmla="*/ 228 h 492"/>
                <a:gd name="T72" fmla="*/ 837 w 853"/>
                <a:gd name="T73" fmla="*/ 227 h 492"/>
                <a:gd name="T74" fmla="*/ 840 w 853"/>
                <a:gd name="T75" fmla="*/ 225 h 492"/>
                <a:gd name="T76" fmla="*/ 841 w 853"/>
                <a:gd name="T77" fmla="*/ 223 h 492"/>
                <a:gd name="T78" fmla="*/ 844 w 853"/>
                <a:gd name="T79" fmla="*/ 221 h 492"/>
                <a:gd name="T80" fmla="*/ 845 w 853"/>
                <a:gd name="T81" fmla="*/ 219 h 492"/>
                <a:gd name="T82" fmla="*/ 847 w 853"/>
                <a:gd name="T83" fmla="*/ 217 h 492"/>
                <a:gd name="T84" fmla="*/ 848 w 853"/>
                <a:gd name="T85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53" h="492">
                  <a:moveTo>
                    <a:pt x="848" y="215"/>
                  </a:moveTo>
                  <a:cubicBezTo>
                    <a:pt x="849" y="214"/>
                    <a:pt x="849" y="213"/>
                    <a:pt x="850" y="213"/>
                  </a:cubicBezTo>
                  <a:cubicBezTo>
                    <a:pt x="850" y="212"/>
                    <a:pt x="850" y="211"/>
                    <a:pt x="850" y="211"/>
                  </a:cubicBezTo>
                  <a:cubicBezTo>
                    <a:pt x="851" y="210"/>
                    <a:pt x="851" y="209"/>
                    <a:pt x="851" y="208"/>
                  </a:cubicBezTo>
                  <a:cubicBezTo>
                    <a:pt x="852" y="208"/>
                    <a:pt x="852" y="207"/>
                    <a:pt x="852" y="207"/>
                  </a:cubicBezTo>
                  <a:cubicBezTo>
                    <a:pt x="852" y="206"/>
                    <a:pt x="852" y="205"/>
                    <a:pt x="853" y="204"/>
                  </a:cubicBezTo>
                  <a:cubicBezTo>
                    <a:pt x="853" y="203"/>
                    <a:pt x="853" y="203"/>
                    <a:pt x="853" y="202"/>
                  </a:cubicBezTo>
                  <a:cubicBezTo>
                    <a:pt x="853" y="202"/>
                    <a:pt x="853" y="201"/>
                    <a:pt x="853" y="200"/>
                  </a:cubicBezTo>
                  <a:cubicBezTo>
                    <a:pt x="853" y="200"/>
                    <a:pt x="853" y="200"/>
                    <a:pt x="853" y="200"/>
                  </a:cubicBezTo>
                  <a:cubicBezTo>
                    <a:pt x="853" y="188"/>
                    <a:pt x="846" y="176"/>
                    <a:pt x="830" y="167"/>
                  </a:cubicBezTo>
                  <a:cubicBezTo>
                    <a:pt x="564" y="13"/>
                    <a:pt x="564" y="13"/>
                    <a:pt x="564" y="13"/>
                  </a:cubicBezTo>
                  <a:cubicBezTo>
                    <a:pt x="548" y="4"/>
                    <a:pt x="527" y="0"/>
                    <a:pt x="506" y="0"/>
                  </a:cubicBezTo>
                  <a:cubicBezTo>
                    <a:pt x="486" y="0"/>
                    <a:pt x="466" y="5"/>
                    <a:pt x="451" y="13"/>
                  </a:cubicBezTo>
                  <a:cubicBezTo>
                    <a:pt x="23" y="260"/>
                    <a:pt x="23" y="260"/>
                    <a:pt x="23" y="260"/>
                  </a:cubicBezTo>
                  <a:cubicBezTo>
                    <a:pt x="8" y="269"/>
                    <a:pt x="0" y="280"/>
                    <a:pt x="0" y="292"/>
                  </a:cubicBezTo>
                  <a:cubicBezTo>
                    <a:pt x="0" y="304"/>
                    <a:pt x="7" y="316"/>
                    <a:pt x="23" y="325"/>
                  </a:cubicBezTo>
                  <a:cubicBezTo>
                    <a:pt x="289" y="479"/>
                    <a:pt x="289" y="479"/>
                    <a:pt x="289" y="479"/>
                  </a:cubicBezTo>
                  <a:cubicBezTo>
                    <a:pt x="305" y="488"/>
                    <a:pt x="326" y="492"/>
                    <a:pt x="347" y="492"/>
                  </a:cubicBezTo>
                  <a:cubicBezTo>
                    <a:pt x="347" y="492"/>
                    <a:pt x="347" y="492"/>
                    <a:pt x="347" y="492"/>
                  </a:cubicBezTo>
                  <a:cubicBezTo>
                    <a:pt x="348" y="492"/>
                    <a:pt x="349" y="492"/>
                    <a:pt x="350" y="492"/>
                  </a:cubicBezTo>
                  <a:cubicBezTo>
                    <a:pt x="351" y="492"/>
                    <a:pt x="353" y="492"/>
                    <a:pt x="354" y="492"/>
                  </a:cubicBezTo>
                  <a:cubicBezTo>
                    <a:pt x="355" y="492"/>
                    <a:pt x="357" y="492"/>
                    <a:pt x="358" y="492"/>
                  </a:cubicBezTo>
                  <a:cubicBezTo>
                    <a:pt x="359" y="492"/>
                    <a:pt x="360" y="491"/>
                    <a:pt x="361" y="491"/>
                  </a:cubicBezTo>
                  <a:cubicBezTo>
                    <a:pt x="363" y="491"/>
                    <a:pt x="364" y="491"/>
                    <a:pt x="365" y="491"/>
                  </a:cubicBezTo>
                  <a:cubicBezTo>
                    <a:pt x="366" y="491"/>
                    <a:pt x="368" y="490"/>
                    <a:pt x="369" y="490"/>
                  </a:cubicBezTo>
                  <a:cubicBezTo>
                    <a:pt x="370" y="490"/>
                    <a:pt x="371" y="490"/>
                    <a:pt x="373" y="489"/>
                  </a:cubicBezTo>
                  <a:cubicBezTo>
                    <a:pt x="374" y="489"/>
                    <a:pt x="375" y="489"/>
                    <a:pt x="376" y="489"/>
                  </a:cubicBezTo>
                  <a:cubicBezTo>
                    <a:pt x="377" y="488"/>
                    <a:pt x="379" y="488"/>
                    <a:pt x="380" y="488"/>
                  </a:cubicBezTo>
                  <a:cubicBezTo>
                    <a:pt x="381" y="487"/>
                    <a:pt x="382" y="487"/>
                    <a:pt x="383" y="487"/>
                  </a:cubicBezTo>
                  <a:cubicBezTo>
                    <a:pt x="384" y="486"/>
                    <a:pt x="386" y="486"/>
                    <a:pt x="387" y="486"/>
                  </a:cubicBezTo>
                  <a:cubicBezTo>
                    <a:pt x="388" y="485"/>
                    <a:pt x="389" y="485"/>
                    <a:pt x="390" y="485"/>
                  </a:cubicBezTo>
                  <a:cubicBezTo>
                    <a:pt x="391" y="484"/>
                    <a:pt x="392" y="483"/>
                    <a:pt x="394" y="483"/>
                  </a:cubicBezTo>
                  <a:cubicBezTo>
                    <a:pt x="394" y="482"/>
                    <a:pt x="395" y="482"/>
                    <a:pt x="396" y="482"/>
                  </a:cubicBezTo>
                  <a:cubicBezTo>
                    <a:pt x="398" y="481"/>
                    <a:pt x="400" y="480"/>
                    <a:pt x="402" y="479"/>
                  </a:cubicBezTo>
                  <a:cubicBezTo>
                    <a:pt x="830" y="232"/>
                    <a:pt x="830" y="232"/>
                    <a:pt x="830" y="232"/>
                  </a:cubicBezTo>
                  <a:cubicBezTo>
                    <a:pt x="832" y="231"/>
                    <a:pt x="833" y="230"/>
                    <a:pt x="835" y="228"/>
                  </a:cubicBezTo>
                  <a:cubicBezTo>
                    <a:pt x="836" y="228"/>
                    <a:pt x="836" y="228"/>
                    <a:pt x="837" y="227"/>
                  </a:cubicBezTo>
                  <a:cubicBezTo>
                    <a:pt x="838" y="226"/>
                    <a:pt x="839" y="226"/>
                    <a:pt x="840" y="225"/>
                  </a:cubicBezTo>
                  <a:cubicBezTo>
                    <a:pt x="840" y="224"/>
                    <a:pt x="841" y="224"/>
                    <a:pt x="841" y="223"/>
                  </a:cubicBezTo>
                  <a:cubicBezTo>
                    <a:pt x="842" y="222"/>
                    <a:pt x="843" y="222"/>
                    <a:pt x="844" y="221"/>
                  </a:cubicBezTo>
                  <a:cubicBezTo>
                    <a:pt x="844" y="220"/>
                    <a:pt x="845" y="220"/>
                    <a:pt x="845" y="219"/>
                  </a:cubicBezTo>
                  <a:cubicBezTo>
                    <a:pt x="846" y="218"/>
                    <a:pt x="846" y="218"/>
                    <a:pt x="847" y="217"/>
                  </a:cubicBezTo>
                  <a:cubicBezTo>
                    <a:pt x="847" y="216"/>
                    <a:pt x="848" y="216"/>
                    <a:pt x="848" y="215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00">
              <a:extLst>
                <a:ext uri="{FF2B5EF4-FFF2-40B4-BE49-F238E27FC236}">
                  <a16:creationId xmlns:a16="http://schemas.microsoft.com/office/drawing/2014/main" xmlns="" id="{18BD2E98-AD61-4B06-BF62-D4C0701CC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256713"/>
              <a:ext cx="2376488" cy="1373188"/>
            </a:xfrm>
            <a:custGeom>
              <a:avLst/>
              <a:gdLst>
                <a:gd name="T0" fmla="*/ 564 w 861"/>
                <a:gd name="T1" fmla="*/ 14 h 497"/>
                <a:gd name="T2" fmla="*/ 830 w 861"/>
                <a:gd name="T3" fmla="*/ 167 h 497"/>
                <a:gd name="T4" fmla="*/ 830 w 861"/>
                <a:gd name="T5" fmla="*/ 232 h 497"/>
                <a:gd name="T6" fmla="*/ 402 w 861"/>
                <a:gd name="T7" fmla="*/ 479 h 497"/>
                <a:gd name="T8" fmla="*/ 289 w 861"/>
                <a:gd name="T9" fmla="*/ 479 h 497"/>
                <a:gd name="T10" fmla="*/ 23 w 861"/>
                <a:gd name="T11" fmla="*/ 326 h 497"/>
                <a:gd name="T12" fmla="*/ 0 w 861"/>
                <a:gd name="T13" fmla="*/ 292 h 497"/>
                <a:gd name="T14" fmla="*/ 0 w 861"/>
                <a:gd name="T15" fmla="*/ 292 h 497"/>
                <a:gd name="T16" fmla="*/ 387 w 861"/>
                <a:gd name="T17" fmla="*/ 281 h 497"/>
                <a:gd name="T18" fmla="*/ 483 w 861"/>
                <a:gd name="T19" fmla="*/ 227 h 497"/>
                <a:gd name="T20" fmla="*/ 506 w 861"/>
                <a:gd name="T21" fmla="*/ 0 h 497"/>
                <a:gd name="T22" fmla="*/ 506 w 861"/>
                <a:gd name="T23" fmla="*/ 0 h 497"/>
                <a:gd name="T24" fmla="*/ 564 w 861"/>
                <a:gd name="T25" fmla="*/ 1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1" h="497">
                  <a:moveTo>
                    <a:pt x="564" y="14"/>
                  </a:moveTo>
                  <a:cubicBezTo>
                    <a:pt x="830" y="167"/>
                    <a:pt x="830" y="167"/>
                    <a:pt x="830" y="167"/>
                  </a:cubicBezTo>
                  <a:cubicBezTo>
                    <a:pt x="861" y="185"/>
                    <a:pt x="861" y="214"/>
                    <a:pt x="830" y="232"/>
                  </a:cubicBezTo>
                  <a:cubicBezTo>
                    <a:pt x="402" y="479"/>
                    <a:pt x="402" y="479"/>
                    <a:pt x="402" y="479"/>
                  </a:cubicBezTo>
                  <a:cubicBezTo>
                    <a:pt x="371" y="497"/>
                    <a:pt x="320" y="497"/>
                    <a:pt x="289" y="479"/>
                  </a:cubicBezTo>
                  <a:cubicBezTo>
                    <a:pt x="23" y="326"/>
                    <a:pt x="23" y="326"/>
                    <a:pt x="23" y="326"/>
                  </a:cubicBezTo>
                  <a:cubicBezTo>
                    <a:pt x="7" y="317"/>
                    <a:pt x="0" y="304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438" y="279"/>
                    <a:pt x="478" y="256"/>
                    <a:pt x="483" y="227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27" y="0"/>
                    <a:pt x="548" y="4"/>
                    <a:pt x="564" y="1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01">
              <a:extLst>
                <a:ext uri="{FF2B5EF4-FFF2-40B4-BE49-F238E27FC236}">
                  <a16:creationId xmlns:a16="http://schemas.microsoft.com/office/drawing/2014/main" xmlns="" id="{BB33DECE-33DD-495F-B719-59021866C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812338"/>
              <a:ext cx="1397000" cy="806450"/>
            </a:xfrm>
            <a:custGeom>
              <a:avLst/>
              <a:gdLst>
                <a:gd name="T0" fmla="*/ 506 w 506"/>
                <a:gd name="T1" fmla="*/ 0 h 292"/>
                <a:gd name="T2" fmla="*/ 506 w 506"/>
                <a:gd name="T3" fmla="*/ 0 h 292"/>
                <a:gd name="T4" fmla="*/ 113 w 506"/>
                <a:gd name="T5" fmla="*/ 13 h 292"/>
                <a:gd name="T6" fmla="*/ 19 w 506"/>
                <a:gd name="T7" fmla="*/ 68 h 292"/>
                <a:gd name="T8" fmla="*/ 0 w 506"/>
                <a:gd name="T9" fmla="*/ 292 h 292"/>
                <a:gd name="T10" fmla="*/ 0 w 506"/>
                <a:gd name="T11" fmla="*/ 292 h 292"/>
                <a:gd name="T12" fmla="*/ 55 w 506"/>
                <a:gd name="T13" fmla="*/ 278 h 292"/>
                <a:gd name="T14" fmla="*/ 483 w 506"/>
                <a:gd name="T15" fmla="*/ 31 h 292"/>
                <a:gd name="T16" fmla="*/ 506 w 506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292">
                  <a:moveTo>
                    <a:pt x="506" y="0"/>
                  </a:moveTo>
                  <a:cubicBezTo>
                    <a:pt x="506" y="0"/>
                    <a:pt x="506" y="0"/>
                    <a:pt x="506" y="0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63" y="16"/>
                    <a:pt x="23" y="39"/>
                    <a:pt x="19" y="6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20" y="291"/>
                    <a:pt x="40" y="287"/>
                    <a:pt x="55" y="278"/>
                  </a:cubicBezTo>
                  <a:cubicBezTo>
                    <a:pt x="483" y="31"/>
                    <a:pt x="483" y="31"/>
                    <a:pt x="483" y="31"/>
                  </a:cubicBezTo>
                  <a:cubicBezTo>
                    <a:pt x="498" y="23"/>
                    <a:pt x="506" y="11"/>
                    <a:pt x="506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02">
              <a:extLst>
                <a:ext uri="{FF2B5EF4-FFF2-40B4-BE49-F238E27FC236}">
                  <a16:creationId xmlns:a16="http://schemas.microsoft.com/office/drawing/2014/main" xmlns="" id="{AF6E02CA-23A2-4829-A8B6-D14221769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901" y="9326563"/>
              <a:ext cx="1266825" cy="739775"/>
            </a:xfrm>
            <a:custGeom>
              <a:avLst/>
              <a:gdLst>
                <a:gd name="T0" fmla="*/ 443 w 459"/>
                <a:gd name="T1" fmla="*/ 10 h 268"/>
                <a:gd name="T2" fmla="*/ 459 w 459"/>
                <a:gd name="T3" fmla="*/ 217 h 268"/>
                <a:gd name="T4" fmla="*/ 371 w 459"/>
                <a:gd name="T5" fmla="*/ 268 h 268"/>
                <a:gd name="T6" fmla="*/ 17 w 459"/>
                <a:gd name="T7" fmla="*/ 256 h 268"/>
                <a:gd name="T8" fmla="*/ 14 w 459"/>
                <a:gd name="T9" fmla="*/ 239 h 268"/>
                <a:gd name="T10" fmla="*/ 414 w 459"/>
                <a:gd name="T11" fmla="*/ 8 h 268"/>
                <a:gd name="T12" fmla="*/ 443 w 459"/>
                <a:gd name="T13" fmla="*/ 1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9" h="268">
                  <a:moveTo>
                    <a:pt x="443" y="10"/>
                  </a:moveTo>
                  <a:cubicBezTo>
                    <a:pt x="459" y="217"/>
                    <a:pt x="459" y="217"/>
                    <a:pt x="459" y="217"/>
                  </a:cubicBezTo>
                  <a:cubicBezTo>
                    <a:pt x="457" y="245"/>
                    <a:pt x="419" y="266"/>
                    <a:pt x="371" y="268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17" y="256"/>
                    <a:pt x="0" y="247"/>
                    <a:pt x="14" y="239"/>
                  </a:cubicBezTo>
                  <a:cubicBezTo>
                    <a:pt x="414" y="8"/>
                    <a:pt x="414" y="8"/>
                    <a:pt x="414" y="8"/>
                  </a:cubicBezTo>
                  <a:cubicBezTo>
                    <a:pt x="428" y="0"/>
                    <a:pt x="443" y="10"/>
                    <a:pt x="443" y="1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03">
              <a:extLst>
                <a:ext uri="{FF2B5EF4-FFF2-40B4-BE49-F238E27FC236}">
                  <a16:creationId xmlns:a16="http://schemas.microsoft.com/office/drawing/2014/main" xmlns="" id="{849A5B1F-C562-4047-8BC1-267D8FD80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256713"/>
              <a:ext cx="1397000" cy="806450"/>
            </a:xfrm>
            <a:custGeom>
              <a:avLst/>
              <a:gdLst>
                <a:gd name="T0" fmla="*/ 506 w 506"/>
                <a:gd name="T1" fmla="*/ 0 h 292"/>
                <a:gd name="T2" fmla="*/ 506 w 506"/>
                <a:gd name="T3" fmla="*/ 0 h 292"/>
                <a:gd name="T4" fmla="*/ 483 w 506"/>
                <a:gd name="T5" fmla="*/ 227 h 292"/>
                <a:gd name="T6" fmla="*/ 387 w 506"/>
                <a:gd name="T7" fmla="*/ 281 h 292"/>
                <a:gd name="T8" fmla="*/ 0 w 506"/>
                <a:gd name="T9" fmla="*/ 292 h 292"/>
                <a:gd name="T10" fmla="*/ 0 w 506"/>
                <a:gd name="T11" fmla="*/ 292 h 292"/>
                <a:gd name="T12" fmla="*/ 23 w 506"/>
                <a:gd name="T13" fmla="*/ 261 h 292"/>
                <a:gd name="T14" fmla="*/ 451 w 506"/>
                <a:gd name="T15" fmla="*/ 14 h 292"/>
                <a:gd name="T16" fmla="*/ 506 w 506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292">
                  <a:moveTo>
                    <a:pt x="506" y="0"/>
                  </a:moveTo>
                  <a:cubicBezTo>
                    <a:pt x="506" y="0"/>
                    <a:pt x="506" y="0"/>
                    <a:pt x="506" y="0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78" y="256"/>
                    <a:pt x="438" y="279"/>
                    <a:pt x="387" y="28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81"/>
                    <a:pt x="8" y="269"/>
                    <a:pt x="23" y="261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66" y="5"/>
                    <a:pt x="486" y="1"/>
                    <a:pt x="506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xmlns="" id="{059EED4D-6034-40C5-83CE-497BC1BD6066}"/>
              </a:ext>
            </a:extLst>
          </p:cNvPr>
          <p:cNvGrpSpPr/>
          <p:nvPr/>
        </p:nvGrpSpPr>
        <p:grpSpPr>
          <a:xfrm>
            <a:off x="8470030" y="6070088"/>
            <a:ext cx="1049338" cy="1627188"/>
            <a:chOff x="13425488" y="6188075"/>
            <a:chExt cx="1049338" cy="1627188"/>
          </a:xfrm>
        </p:grpSpPr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xmlns="" id="{C671DB85-3524-477A-B992-F6BC6AE2A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5488" y="7207250"/>
              <a:ext cx="1049338" cy="608013"/>
            </a:xfrm>
            <a:custGeom>
              <a:avLst/>
              <a:gdLst>
                <a:gd name="T0" fmla="*/ 312 w 380"/>
                <a:gd name="T1" fmla="*/ 39 h 220"/>
                <a:gd name="T2" fmla="*/ 312 w 380"/>
                <a:gd name="T3" fmla="*/ 181 h 220"/>
                <a:gd name="T4" fmla="*/ 68 w 380"/>
                <a:gd name="T5" fmla="*/ 181 h 220"/>
                <a:gd name="T6" fmla="*/ 68 w 380"/>
                <a:gd name="T7" fmla="*/ 39 h 220"/>
                <a:gd name="T8" fmla="*/ 312 w 380"/>
                <a:gd name="T9" fmla="*/ 3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220">
                  <a:moveTo>
                    <a:pt x="312" y="39"/>
                  </a:moveTo>
                  <a:cubicBezTo>
                    <a:pt x="380" y="78"/>
                    <a:pt x="380" y="141"/>
                    <a:pt x="312" y="181"/>
                  </a:cubicBezTo>
                  <a:cubicBezTo>
                    <a:pt x="245" y="220"/>
                    <a:pt x="135" y="220"/>
                    <a:pt x="68" y="181"/>
                  </a:cubicBezTo>
                  <a:cubicBezTo>
                    <a:pt x="0" y="141"/>
                    <a:pt x="0" y="78"/>
                    <a:pt x="68" y="39"/>
                  </a:cubicBezTo>
                  <a:cubicBezTo>
                    <a:pt x="135" y="0"/>
                    <a:pt x="245" y="0"/>
                    <a:pt x="312" y="39"/>
                  </a:cubicBezTo>
                </a:path>
              </a:pathLst>
            </a:custGeom>
            <a:solidFill>
              <a:srgbClr val="030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90DC1EA6-C448-488A-A30F-E0A5A64A73D1}"/>
                </a:ext>
              </a:extLst>
            </p:cNvPr>
            <p:cNvGrpSpPr/>
            <p:nvPr/>
          </p:nvGrpSpPr>
          <p:grpSpPr>
            <a:xfrm>
              <a:off x="13425488" y="6188075"/>
              <a:ext cx="1049338" cy="1608138"/>
              <a:chOff x="13425488" y="6188075"/>
              <a:chExt cx="1049338" cy="1608138"/>
            </a:xfrm>
          </p:grpSpPr>
          <p:sp>
            <p:nvSpPr>
              <p:cNvPr id="35" name="Freeform 234">
                <a:extLst>
                  <a:ext uri="{FF2B5EF4-FFF2-40B4-BE49-F238E27FC236}">
                    <a16:creationId xmlns:a16="http://schemas.microsoft.com/office/drawing/2014/main" xmlns="" id="{17AA8827-68BD-45F5-966B-910212C8D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25488" y="7191375"/>
                <a:ext cx="1049338" cy="604838"/>
              </a:xfrm>
              <a:custGeom>
                <a:avLst/>
                <a:gdLst>
                  <a:gd name="T0" fmla="*/ 312 w 380"/>
                  <a:gd name="T1" fmla="*/ 39 h 219"/>
                  <a:gd name="T2" fmla="*/ 312 w 380"/>
                  <a:gd name="T3" fmla="*/ 180 h 219"/>
                  <a:gd name="T4" fmla="*/ 68 w 380"/>
                  <a:gd name="T5" fmla="*/ 180 h 219"/>
                  <a:gd name="T6" fmla="*/ 68 w 380"/>
                  <a:gd name="T7" fmla="*/ 39 h 219"/>
                  <a:gd name="T8" fmla="*/ 312 w 380"/>
                  <a:gd name="T9" fmla="*/ 3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219">
                    <a:moveTo>
                      <a:pt x="312" y="39"/>
                    </a:moveTo>
                    <a:cubicBezTo>
                      <a:pt x="380" y="78"/>
                      <a:pt x="380" y="141"/>
                      <a:pt x="312" y="180"/>
                    </a:cubicBezTo>
                    <a:cubicBezTo>
                      <a:pt x="245" y="219"/>
                      <a:pt x="135" y="219"/>
                      <a:pt x="68" y="180"/>
                    </a:cubicBezTo>
                    <a:cubicBezTo>
                      <a:pt x="0" y="141"/>
                      <a:pt x="0" y="78"/>
                      <a:pt x="68" y="39"/>
                    </a:cubicBezTo>
                    <a:cubicBezTo>
                      <a:pt x="135" y="0"/>
                      <a:pt x="245" y="0"/>
                      <a:pt x="312" y="39"/>
                    </a:cubicBezTo>
                  </a:path>
                </a:pathLst>
              </a:custGeom>
              <a:solidFill>
                <a:srgbClr val="0E0C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xmlns="" id="{D5678554-4EE8-4DD3-8ED9-30D6FF26E432}"/>
                  </a:ext>
                </a:extLst>
              </p:cNvPr>
              <p:cNvGrpSpPr/>
              <p:nvPr/>
            </p:nvGrpSpPr>
            <p:grpSpPr>
              <a:xfrm>
                <a:off x="13495338" y="6188075"/>
                <a:ext cx="908050" cy="1504950"/>
                <a:chOff x="13495338" y="6188075"/>
                <a:chExt cx="908050" cy="1504950"/>
              </a:xfrm>
            </p:grpSpPr>
            <p:sp>
              <p:nvSpPr>
                <p:cNvPr id="36" name="Freeform 235">
                  <a:extLst>
                    <a:ext uri="{FF2B5EF4-FFF2-40B4-BE49-F238E27FC236}">
                      <a16:creationId xmlns:a16="http://schemas.microsoft.com/office/drawing/2014/main" xmlns="" id="{8E67E819-F7F5-469B-8DBF-E0CC4874A4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495338" y="6188075"/>
                  <a:ext cx="908050" cy="571500"/>
                </a:xfrm>
                <a:custGeom>
                  <a:avLst/>
                  <a:gdLst>
                    <a:gd name="T0" fmla="*/ 281 w 329"/>
                    <a:gd name="T1" fmla="*/ 37 h 207"/>
                    <a:gd name="T2" fmla="*/ 50 w 329"/>
                    <a:gd name="T3" fmla="*/ 37 h 207"/>
                    <a:gd name="T4" fmla="*/ 2 w 329"/>
                    <a:gd name="T5" fmla="*/ 108 h 207"/>
                    <a:gd name="T6" fmla="*/ 50 w 329"/>
                    <a:gd name="T7" fmla="*/ 170 h 207"/>
                    <a:gd name="T8" fmla="*/ 281 w 329"/>
                    <a:gd name="T9" fmla="*/ 170 h 207"/>
                    <a:gd name="T10" fmla="*/ 328 w 329"/>
                    <a:gd name="T11" fmla="*/ 112 h 207"/>
                    <a:gd name="T12" fmla="*/ 329 w 329"/>
                    <a:gd name="T13" fmla="*/ 103 h 207"/>
                    <a:gd name="T14" fmla="*/ 281 w 329"/>
                    <a:gd name="T15" fmla="*/ 37 h 207"/>
                    <a:gd name="T16" fmla="*/ 295 w 329"/>
                    <a:gd name="T17" fmla="*/ 135 h 207"/>
                    <a:gd name="T18" fmla="*/ 265 w 329"/>
                    <a:gd name="T19" fmla="*/ 161 h 207"/>
                    <a:gd name="T20" fmla="*/ 66 w 329"/>
                    <a:gd name="T21" fmla="*/ 161 h 207"/>
                    <a:gd name="T22" fmla="*/ 36 w 329"/>
                    <a:gd name="T23" fmla="*/ 135 h 207"/>
                    <a:gd name="T24" fmla="*/ 66 w 329"/>
                    <a:gd name="T25" fmla="*/ 46 h 207"/>
                    <a:gd name="T26" fmla="*/ 265 w 329"/>
                    <a:gd name="T27" fmla="*/ 46 h 207"/>
                    <a:gd name="T28" fmla="*/ 295 w 329"/>
                    <a:gd name="T29" fmla="*/ 13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29" h="207">
                      <a:moveTo>
                        <a:pt x="281" y="37"/>
                      </a:moveTo>
                      <a:cubicBezTo>
                        <a:pt x="217" y="0"/>
                        <a:pt x="114" y="0"/>
                        <a:pt x="50" y="37"/>
                      </a:cubicBezTo>
                      <a:cubicBezTo>
                        <a:pt x="16" y="56"/>
                        <a:pt x="0" y="82"/>
                        <a:pt x="2" y="108"/>
                      </a:cubicBezTo>
                      <a:cubicBezTo>
                        <a:pt x="4" y="131"/>
                        <a:pt x="20" y="153"/>
                        <a:pt x="50" y="170"/>
                      </a:cubicBezTo>
                      <a:cubicBezTo>
                        <a:pt x="114" y="207"/>
                        <a:pt x="217" y="207"/>
                        <a:pt x="281" y="170"/>
                      </a:cubicBezTo>
                      <a:cubicBezTo>
                        <a:pt x="309" y="154"/>
                        <a:pt x="325" y="133"/>
                        <a:pt x="328" y="112"/>
                      </a:cubicBezTo>
                      <a:cubicBezTo>
                        <a:pt x="329" y="103"/>
                        <a:pt x="329" y="103"/>
                        <a:pt x="329" y="103"/>
                      </a:cubicBezTo>
                      <a:cubicBezTo>
                        <a:pt x="329" y="79"/>
                        <a:pt x="313" y="55"/>
                        <a:pt x="281" y="37"/>
                      </a:cubicBezTo>
                      <a:close/>
                      <a:moveTo>
                        <a:pt x="295" y="135"/>
                      </a:moveTo>
                      <a:cubicBezTo>
                        <a:pt x="288" y="145"/>
                        <a:pt x="278" y="153"/>
                        <a:pt x="265" y="161"/>
                      </a:cubicBezTo>
                      <a:cubicBezTo>
                        <a:pt x="210" y="193"/>
                        <a:pt x="121" y="193"/>
                        <a:pt x="66" y="161"/>
                      </a:cubicBezTo>
                      <a:cubicBezTo>
                        <a:pt x="52" y="153"/>
                        <a:pt x="42" y="145"/>
                        <a:pt x="36" y="135"/>
                      </a:cubicBezTo>
                      <a:cubicBezTo>
                        <a:pt x="14" y="106"/>
                        <a:pt x="24" y="70"/>
                        <a:pt x="66" y="46"/>
                      </a:cubicBezTo>
                      <a:cubicBezTo>
                        <a:pt x="121" y="14"/>
                        <a:pt x="210" y="14"/>
                        <a:pt x="265" y="46"/>
                      </a:cubicBezTo>
                      <a:cubicBezTo>
                        <a:pt x="307" y="70"/>
                        <a:pt x="317" y="106"/>
                        <a:pt x="295" y="135"/>
                      </a:cubicBezTo>
                      <a:close/>
                    </a:path>
                  </a:pathLst>
                </a:custGeom>
                <a:solidFill>
                  <a:srgbClr val="C1C7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36">
                  <a:extLst>
                    <a:ext uri="{FF2B5EF4-FFF2-40B4-BE49-F238E27FC236}">
                      <a16:creationId xmlns:a16="http://schemas.microsoft.com/office/drawing/2014/main" xmlns="" id="{8E0CE5D9-06FE-4DF4-803E-B779AA21E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93763" y="6403975"/>
                  <a:ext cx="715963" cy="317500"/>
                </a:xfrm>
                <a:custGeom>
                  <a:avLst/>
                  <a:gdLst>
                    <a:gd name="T0" fmla="*/ 259 w 259"/>
                    <a:gd name="T1" fmla="*/ 57 h 115"/>
                    <a:gd name="T2" fmla="*/ 229 w 259"/>
                    <a:gd name="T3" fmla="*/ 83 h 115"/>
                    <a:gd name="T4" fmla="*/ 30 w 259"/>
                    <a:gd name="T5" fmla="*/ 83 h 115"/>
                    <a:gd name="T6" fmla="*/ 0 w 259"/>
                    <a:gd name="T7" fmla="*/ 57 h 115"/>
                    <a:gd name="T8" fmla="*/ 30 w 259"/>
                    <a:gd name="T9" fmla="*/ 32 h 115"/>
                    <a:gd name="T10" fmla="*/ 229 w 259"/>
                    <a:gd name="T11" fmla="*/ 32 h 115"/>
                    <a:gd name="T12" fmla="*/ 259 w 259"/>
                    <a:gd name="T13" fmla="*/ 5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9" h="115">
                      <a:moveTo>
                        <a:pt x="259" y="57"/>
                      </a:moveTo>
                      <a:cubicBezTo>
                        <a:pt x="252" y="67"/>
                        <a:pt x="242" y="75"/>
                        <a:pt x="229" y="83"/>
                      </a:cubicBezTo>
                      <a:cubicBezTo>
                        <a:pt x="174" y="115"/>
                        <a:pt x="85" y="115"/>
                        <a:pt x="30" y="83"/>
                      </a:cubicBezTo>
                      <a:cubicBezTo>
                        <a:pt x="16" y="75"/>
                        <a:pt x="6" y="67"/>
                        <a:pt x="0" y="57"/>
                      </a:cubicBezTo>
                      <a:cubicBezTo>
                        <a:pt x="6" y="48"/>
                        <a:pt x="16" y="39"/>
                        <a:pt x="30" y="32"/>
                      </a:cubicBezTo>
                      <a:cubicBezTo>
                        <a:pt x="85" y="0"/>
                        <a:pt x="174" y="0"/>
                        <a:pt x="229" y="32"/>
                      </a:cubicBezTo>
                      <a:cubicBezTo>
                        <a:pt x="242" y="39"/>
                        <a:pt x="252" y="48"/>
                        <a:pt x="259" y="57"/>
                      </a:cubicBezTo>
                      <a:close/>
                    </a:path>
                  </a:pathLst>
                </a:custGeom>
                <a:solidFill>
                  <a:srgbClr val="352A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237">
                  <a:extLst>
                    <a:ext uri="{FF2B5EF4-FFF2-40B4-BE49-F238E27FC236}">
                      <a16:creationId xmlns:a16="http://schemas.microsoft.com/office/drawing/2014/main" xmlns="" id="{D7A6B0C9-BF20-46B3-BFF6-6AC0ECCA8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36613" y="6956425"/>
                  <a:ext cx="828675" cy="533400"/>
                </a:xfrm>
                <a:custGeom>
                  <a:avLst/>
                  <a:gdLst>
                    <a:gd name="T0" fmla="*/ 300 w 300"/>
                    <a:gd name="T1" fmla="*/ 3 h 193"/>
                    <a:gd name="T2" fmla="*/ 298 w 300"/>
                    <a:gd name="T3" fmla="*/ 31 h 193"/>
                    <a:gd name="T4" fmla="*/ 298 w 300"/>
                    <a:gd name="T5" fmla="*/ 31 h 193"/>
                    <a:gd name="T6" fmla="*/ 293 w 300"/>
                    <a:gd name="T7" fmla="*/ 105 h 193"/>
                    <a:gd name="T8" fmla="*/ 292 w 300"/>
                    <a:gd name="T9" fmla="*/ 113 h 193"/>
                    <a:gd name="T10" fmla="*/ 292 w 300"/>
                    <a:gd name="T11" fmla="*/ 113 h 193"/>
                    <a:gd name="T12" fmla="*/ 281 w 300"/>
                    <a:gd name="T13" fmla="*/ 138 h 193"/>
                    <a:gd name="T14" fmla="*/ 251 w 300"/>
                    <a:gd name="T15" fmla="*/ 164 h 193"/>
                    <a:gd name="T16" fmla="*/ 193 w 300"/>
                    <a:gd name="T17" fmla="*/ 184 h 193"/>
                    <a:gd name="T18" fmla="*/ 50 w 300"/>
                    <a:gd name="T19" fmla="*/ 164 h 193"/>
                    <a:gd name="T20" fmla="*/ 19 w 300"/>
                    <a:gd name="T21" fmla="*/ 138 h 193"/>
                    <a:gd name="T22" fmla="*/ 9 w 300"/>
                    <a:gd name="T23" fmla="*/ 113 h 193"/>
                    <a:gd name="T24" fmla="*/ 8 w 300"/>
                    <a:gd name="T25" fmla="*/ 112 h 193"/>
                    <a:gd name="T26" fmla="*/ 8 w 300"/>
                    <a:gd name="T27" fmla="*/ 106 h 193"/>
                    <a:gd name="T28" fmla="*/ 8 w 300"/>
                    <a:gd name="T29" fmla="*/ 106 h 193"/>
                    <a:gd name="T30" fmla="*/ 0 w 300"/>
                    <a:gd name="T31" fmla="*/ 0 h 193"/>
                    <a:gd name="T32" fmla="*/ 12 w 300"/>
                    <a:gd name="T33" fmla="*/ 30 h 193"/>
                    <a:gd name="T34" fmla="*/ 39 w 300"/>
                    <a:gd name="T35" fmla="*/ 54 h 193"/>
                    <a:gd name="T36" fmla="*/ 44 w 300"/>
                    <a:gd name="T37" fmla="*/ 57 h 193"/>
                    <a:gd name="T38" fmla="*/ 257 w 300"/>
                    <a:gd name="T39" fmla="*/ 57 h 193"/>
                    <a:gd name="T40" fmla="*/ 262 w 300"/>
                    <a:gd name="T41" fmla="*/ 54 h 193"/>
                    <a:gd name="T42" fmla="*/ 289 w 300"/>
                    <a:gd name="T43" fmla="*/ 30 h 193"/>
                    <a:gd name="T44" fmla="*/ 300 w 300"/>
                    <a:gd name="T45" fmla="*/ 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00" h="193">
                      <a:moveTo>
                        <a:pt x="300" y="3"/>
                      </a:moveTo>
                      <a:cubicBezTo>
                        <a:pt x="298" y="31"/>
                        <a:pt x="298" y="31"/>
                        <a:pt x="298" y="31"/>
                      </a:cubicBezTo>
                      <a:cubicBezTo>
                        <a:pt x="298" y="31"/>
                        <a:pt x="298" y="31"/>
                        <a:pt x="298" y="31"/>
                      </a:cubicBezTo>
                      <a:cubicBezTo>
                        <a:pt x="293" y="105"/>
                        <a:pt x="293" y="105"/>
                        <a:pt x="293" y="105"/>
                      </a:cubicBezTo>
                      <a:cubicBezTo>
                        <a:pt x="292" y="113"/>
                        <a:pt x="292" y="113"/>
                        <a:pt x="292" y="113"/>
                      </a:cubicBezTo>
                      <a:cubicBezTo>
                        <a:pt x="292" y="113"/>
                        <a:pt x="292" y="113"/>
                        <a:pt x="292" y="113"/>
                      </a:cubicBezTo>
                      <a:cubicBezTo>
                        <a:pt x="291" y="122"/>
                        <a:pt x="287" y="130"/>
                        <a:pt x="281" y="138"/>
                      </a:cubicBezTo>
                      <a:cubicBezTo>
                        <a:pt x="274" y="147"/>
                        <a:pt x="264" y="156"/>
                        <a:pt x="251" y="164"/>
                      </a:cubicBezTo>
                      <a:cubicBezTo>
                        <a:pt x="234" y="174"/>
                        <a:pt x="214" y="180"/>
                        <a:pt x="193" y="184"/>
                      </a:cubicBezTo>
                      <a:cubicBezTo>
                        <a:pt x="144" y="193"/>
                        <a:pt x="88" y="186"/>
                        <a:pt x="50" y="164"/>
                      </a:cubicBezTo>
                      <a:cubicBezTo>
                        <a:pt x="36" y="156"/>
                        <a:pt x="26" y="147"/>
                        <a:pt x="19" y="138"/>
                      </a:cubicBezTo>
                      <a:cubicBezTo>
                        <a:pt x="13" y="130"/>
                        <a:pt x="10" y="121"/>
                        <a:pt x="9" y="113"/>
                      </a:cubicBezTo>
                      <a:cubicBezTo>
                        <a:pt x="8" y="112"/>
                        <a:pt x="8" y="112"/>
                        <a:pt x="8" y="112"/>
                      </a:cubicBezTo>
                      <a:cubicBezTo>
                        <a:pt x="8" y="106"/>
                        <a:pt x="8" y="106"/>
                        <a:pt x="8" y="106"/>
                      </a:cubicBezTo>
                      <a:cubicBezTo>
                        <a:pt x="8" y="106"/>
                        <a:pt x="8" y="106"/>
                        <a:pt x="8" y="1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0"/>
                        <a:pt x="5" y="20"/>
                        <a:pt x="12" y="30"/>
                      </a:cubicBezTo>
                      <a:cubicBezTo>
                        <a:pt x="18" y="39"/>
                        <a:pt x="27" y="47"/>
                        <a:pt x="39" y="54"/>
                      </a:cubicBezTo>
                      <a:cubicBezTo>
                        <a:pt x="41" y="55"/>
                        <a:pt x="42" y="56"/>
                        <a:pt x="44" y="57"/>
                      </a:cubicBezTo>
                      <a:cubicBezTo>
                        <a:pt x="103" y="91"/>
                        <a:pt x="198" y="91"/>
                        <a:pt x="257" y="57"/>
                      </a:cubicBezTo>
                      <a:cubicBezTo>
                        <a:pt x="258" y="56"/>
                        <a:pt x="260" y="55"/>
                        <a:pt x="262" y="54"/>
                      </a:cubicBezTo>
                      <a:cubicBezTo>
                        <a:pt x="273" y="47"/>
                        <a:pt x="282" y="39"/>
                        <a:pt x="289" y="30"/>
                      </a:cubicBezTo>
                      <a:cubicBezTo>
                        <a:pt x="295" y="21"/>
                        <a:pt x="299" y="12"/>
                        <a:pt x="300" y="3"/>
                      </a:cubicBezTo>
                    </a:path>
                  </a:pathLst>
                </a:custGeom>
                <a:solidFill>
                  <a:srgbClr val="213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238">
                  <a:extLst>
                    <a:ext uri="{FF2B5EF4-FFF2-40B4-BE49-F238E27FC236}">
                      <a16:creationId xmlns:a16="http://schemas.microsoft.com/office/drawing/2014/main" xmlns="" id="{E1FC762C-93CA-4B99-9125-63C5F2C841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62013" y="7267575"/>
                  <a:ext cx="781050" cy="425450"/>
                </a:xfrm>
                <a:custGeom>
                  <a:avLst/>
                  <a:gdLst>
                    <a:gd name="T0" fmla="*/ 283 w 283"/>
                    <a:gd name="T1" fmla="*/ 0 h 154"/>
                    <a:gd name="T2" fmla="*/ 278 w 283"/>
                    <a:gd name="T3" fmla="*/ 69 h 154"/>
                    <a:gd name="T4" fmla="*/ 278 w 283"/>
                    <a:gd name="T5" fmla="*/ 69 h 154"/>
                    <a:gd name="T6" fmla="*/ 238 w 283"/>
                    <a:gd name="T7" fmla="*/ 123 h 154"/>
                    <a:gd name="T8" fmla="*/ 45 w 283"/>
                    <a:gd name="T9" fmla="*/ 123 h 154"/>
                    <a:gd name="T10" fmla="*/ 5 w 283"/>
                    <a:gd name="T11" fmla="*/ 69 h 154"/>
                    <a:gd name="T12" fmla="*/ 5 w 283"/>
                    <a:gd name="T13" fmla="*/ 69 h 154"/>
                    <a:gd name="T14" fmla="*/ 0 w 283"/>
                    <a:gd name="T15" fmla="*/ 0 h 154"/>
                    <a:gd name="T16" fmla="*/ 10 w 283"/>
                    <a:gd name="T17" fmla="*/ 25 h 154"/>
                    <a:gd name="T18" fmla="*/ 41 w 283"/>
                    <a:gd name="T19" fmla="*/ 51 h 154"/>
                    <a:gd name="T20" fmla="*/ 184 w 283"/>
                    <a:gd name="T21" fmla="*/ 71 h 154"/>
                    <a:gd name="T22" fmla="*/ 242 w 283"/>
                    <a:gd name="T23" fmla="*/ 51 h 154"/>
                    <a:gd name="T24" fmla="*/ 272 w 283"/>
                    <a:gd name="T25" fmla="*/ 25 h 154"/>
                    <a:gd name="T26" fmla="*/ 283 w 283"/>
                    <a:gd name="T27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3" h="154">
                      <a:moveTo>
                        <a:pt x="283" y="0"/>
                      </a:moveTo>
                      <a:cubicBezTo>
                        <a:pt x="278" y="69"/>
                        <a:pt x="278" y="69"/>
                        <a:pt x="278" y="69"/>
                      </a:cubicBezTo>
                      <a:cubicBezTo>
                        <a:pt x="278" y="69"/>
                        <a:pt x="278" y="69"/>
                        <a:pt x="278" y="69"/>
                      </a:cubicBezTo>
                      <a:cubicBezTo>
                        <a:pt x="277" y="89"/>
                        <a:pt x="264" y="109"/>
                        <a:pt x="238" y="123"/>
                      </a:cubicBezTo>
                      <a:cubicBezTo>
                        <a:pt x="184" y="154"/>
                        <a:pt x="98" y="154"/>
                        <a:pt x="45" y="123"/>
                      </a:cubicBezTo>
                      <a:cubicBezTo>
                        <a:pt x="19" y="109"/>
                        <a:pt x="6" y="8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8"/>
                        <a:pt x="4" y="17"/>
                        <a:pt x="10" y="25"/>
                      </a:cubicBezTo>
                      <a:cubicBezTo>
                        <a:pt x="17" y="34"/>
                        <a:pt x="27" y="43"/>
                        <a:pt x="41" y="51"/>
                      </a:cubicBezTo>
                      <a:cubicBezTo>
                        <a:pt x="79" y="73"/>
                        <a:pt x="135" y="80"/>
                        <a:pt x="184" y="71"/>
                      </a:cubicBezTo>
                      <a:cubicBezTo>
                        <a:pt x="205" y="67"/>
                        <a:pt x="225" y="61"/>
                        <a:pt x="242" y="51"/>
                      </a:cubicBezTo>
                      <a:cubicBezTo>
                        <a:pt x="255" y="43"/>
                        <a:pt x="265" y="34"/>
                        <a:pt x="272" y="25"/>
                      </a:cubicBezTo>
                      <a:cubicBezTo>
                        <a:pt x="278" y="17"/>
                        <a:pt x="282" y="9"/>
                        <a:pt x="283" y="0"/>
                      </a:cubicBezTo>
                    </a:path>
                  </a:pathLst>
                </a:custGeom>
                <a:solidFill>
                  <a:srgbClr val="7B97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239">
                  <a:extLst>
                    <a:ext uri="{FF2B5EF4-FFF2-40B4-BE49-F238E27FC236}">
                      <a16:creationId xmlns:a16="http://schemas.microsoft.com/office/drawing/2014/main" xmlns="" id="{A0EECAF2-5840-424E-877E-614A50D80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0101" y="6486525"/>
                  <a:ext cx="900113" cy="720725"/>
                </a:xfrm>
                <a:custGeom>
                  <a:avLst/>
                  <a:gdLst>
                    <a:gd name="T0" fmla="*/ 326 w 326"/>
                    <a:gd name="T1" fmla="*/ 4 h 261"/>
                    <a:gd name="T2" fmla="*/ 314 w 326"/>
                    <a:gd name="T3" fmla="*/ 167 h 261"/>
                    <a:gd name="T4" fmla="*/ 314 w 326"/>
                    <a:gd name="T5" fmla="*/ 167 h 261"/>
                    <a:gd name="T6" fmla="*/ 313 w 326"/>
                    <a:gd name="T7" fmla="*/ 173 h 261"/>
                    <a:gd name="T8" fmla="*/ 313 w 326"/>
                    <a:gd name="T9" fmla="*/ 173 h 261"/>
                    <a:gd name="T10" fmla="*/ 302 w 326"/>
                    <a:gd name="T11" fmla="*/ 200 h 261"/>
                    <a:gd name="T12" fmla="*/ 274 w 326"/>
                    <a:gd name="T13" fmla="*/ 224 h 261"/>
                    <a:gd name="T14" fmla="*/ 270 w 326"/>
                    <a:gd name="T15" fmla="*/ 227 h 261"/>
                    <a:gd name="T16" fmla="*/ 57 w 326"/>
                    <a:gd name="T17" fmla="*/ 227 h 261"/>
                    <a:gd name="T18" fmla="*/ 52 w 326"/>
                    <a:gd name="T19" fmla="*/ 224 h 261"/>
                    <a:gd name="T20" fmla="*/ 25 w 326"/>
                    <a:gd name="T21" fmla="*/ 200 h 261"/>
                    <a:gd name="T22" fmla="*/ 13 w 326"/>
                    <a:gd name="T23" fmla="*/ 170 h 261"/>
                    <a:gd name="T24" fmla="*/ 0 w 326"/>
                    <a:gd name="T25" fmla="*/ 0 h 261"/>
                    <a:gd name="T26" fmla="*/ 0 w 326"/>
                    <a:gd name="T27" fmla="*/ 0 h 261"/>
                    <a:gd name="T28" fmla="*/ 48 w 326"/>
                    <a:gd name="T29" fmla="*/ 62 h 261"/>
                    <a:gd name="T30" fmla="*/ 110 w 326"/>
                    <a:gd name="T31" fmla="*/ 85 h 261"/>
                    <a:gd name="T32" fmla="*/ 110 w 326"/>
                    <a:gd name="T33" fmla="*/ 85 h 261"/>
                    <a:gd name="T34" fmla="*/ 279 w 326"/>
                    <a:gd name="T35" fmla="*/ 62 h 261"/>
                    <a:gd name="T36" fmla="*/ 326 w 326"/>
                    <a:gd name="T37" fmla="*/ 4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6" h="261">
                      <a:moveTo>
                        <a:pt x="326" y="4"/>
                      </a:moveTo>
                      <a:cubicBezTo>
                        <a:pt x="314" y="167"/>
                        <a:pt x="314" y="167"/>
                        <a:pt x="314" y="167"/>
                      </a:cubicBezTo>
                      <a:cubicBezTo>
                        <a:pt x="314" y="167"/>
                        <a:pt x="314" y="167"/>
                        <a:pt x="314" y="167"/>
                      </a:cubicBezTo>
                      <a:cubicBezTo>
                        <a:pt x="313" y="173"/>
                        <a:pt x="313" y="173"/>
                        <a:pt x="313" y="173"/>
                      </a:cubicBezTo>
                      <a:cubicBezTo>
                        <a:pt x="313" y="173"/>
                        <a:pt x="313" y="173"/>
                        <a:pt x="313" y="173"/>
                      </a:cubicBezTo>
                      <a:cubicBezTo>
                        <a:pt x="312" y="182"/>
                        <a:pt x="308" y="191"/>
                        <a:pt x="302" y="200"/>
                      </a:cubicBezTo>
                      <a:cubicBezTo>
                        <a:pt x="295" y="209"/>
                        <a:pt x="286" y="217"/>
                        <a:pt x="274" y="224"/>
                      </a:cubicBezTo>
                      <a:cubicBezTo>
                        <a:pt x="273" y="225"/>
                        <a:pt x="271" y="226"/>
                        <a:pt x="270" y="227"/>
                      </a:cubicBezTo>
                      <a:cubicBezTo>
                        <a:pt x="211" y="261"/>
                        <a:pt x="116" y="261"/>
                        <a:pt x="57" y="227"/>
                      </a:cubicBezTo>
                      <a:cubicBezTo>
                        <a:pt x="55" y="226"/>
                        <a:pt x="54" y="225"/>
                        <a:pt x="52" y="224"/>
                      </a:cubicBezTo>
                      <a:cubicBezTo>
                        <a:pt x="40" y="217"/>
                        <a:pt x="31" y="209"/>
                        <a:pt x="25" y="200"/>
                      </a:cubicBezTo>
                      <a:cubicBezTo>
                        <a:pt x="18" y="190"/>
                        <a:pt x="14" y="180"/>
                        <a:pt x="13" y="17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3"/>
                        <a:pt x="18" y="45"/>
                        <a:pt x="48" y="62"/>
                      </a:cubicBezTo>
                      <a:cubicBezTo>
                        <a:pt x="66" y="73"/>
                        <a:pt x="87" y="80"/>
                        <a:pt x="110" y="85"/>
                      </a:cubicBezTo>
                      <a:cubicBezTo>
                        <a:pt x="110" y="85"/>
                        <a:pt x="110" y="85"/>
                        <a:pt x="110" y="85"/>
                      </a:cubicBezTo>
                      <a:cubicBezTo>
                        <a:pt x="167" y="96"/>
                        <a:pt x="233" y="89"/>
                        <a:pt x="279" y="62"/>
                      </a:cubicBezTo>
                      <a:cubicBezTo>
                        <a:pt x="307" y="46"/>
                        <a:pt x="323" y="25"/>
                        <a:pt x="326" y="4"/>
                      </a:cubicBezTo>
                      <a:close/>
                    </a:path>
                  </a:pathLst>
                </a:custGeom>
                <a:solidFill>
                  <a:srgbClr val="7B97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240">
                  <a:extLst>
                    <a:ext uri="{FF2B5EF4-FFF2-40B4-BE49-F238E27FC236}">
                      <a16:creationId xmlns:a16="http://schemas.microsoft.com/office/drawing/2014/main" xmlns="" id="{A6425864-9A90-417E-9D88-A90C9C9E47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33438" y="6226175"/>
                  <a:ext cx="836613" cy="334963"/>
                </a:xfrm>
                <a:custGeom>
                  <a:avLst/>
                  <a:gdLst>
                    <a:gd name="T0" fmla="*/ 281 w 303"/>
                    <a:gd name="T1" fmla="*/ 121 h 121"/>
                    <a:gd name="T2" fmla="*/ 251 w 303"/>
                    <a:gd name="T3" fmla="*/ 96 h 121"/>
                    <a:gd name="T4" fmla="*/ 52 w 303"/>
                    <a:gd name="T5" fmla="*/ 96 h 121"/>
                    <a:gd name="T6" fmla="*/ 22 w 303"/>
                    <a:gd name="T7" fmla="*/ 121 h 121"/>
                    <a:gd name="T8" fmla="*/ 52 w 303"/>
                    <a:gd name="T9" fmla="*/ 32 h 121"/>
                    <a:gd name="T10" fmla="*/ 251 w 303"/>
                    <a:gd name="T11" fmla="*/ 32 h 121"/>
                    <a:gd name="T12" fmla="*/ 281 w 303"/>
                    <a:gd name="T13" fmla="*/ 12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3" h="121">
                      <a:moveTo>
                        <a:pt x="281" y="121"/>
                      </a:moveTo>
                      <a:cubicBezTo>
                        <a:pt x="274" y="112"/>
                        <a:pt x="264" y="103"/>
                        <a:pt x="251" y="96"/>
                      </a:cubicBezTo>
                      <a:cubicBezTo>
                        <a:pt x="196" y="64"/>
                        <a:pt x="107" y="64"/>
                        <a:pt x="52" y="96"/>
                      </a:cubicBezTo>
                      <a:cubicBezTo>
                        <a:pt x="38" y="103"/>
                        <a:pt x="28" y="112"/>
                        <a:pt x="22" y="121"/>
                      </a:cubicBezTo>
                      <a:cubicBezTo>
                        <a:pt x="0" y="92"/>
                        <a:pt x="10" y="56"/>
                        <a:pt x="52" y="32"/>
                      </a:cubicBezTo>
                      <a:cubicBezTo>
                        <a:pt x="107" y="0"/>
                        <a:pt x="196" y="0"/>
                        <a:pt x="251" y="32"/>
                      </a:cubicBezTo>
                      <a:cubicBezTo>
                        <a:pt x="293" y="56"/>
                        <a:pt x="303" y="92"/>
                        <a:pt x="281" y="121"/>
                      </a:cubicBezTo>
                      <a:close/>
                    </a:path>
                  </a:pathLst>
                </a:custGeom>
                <a:solidFill>
                  <a:srgbClr val="9DAC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241">
                  <a:extLst>
                    <a:ext uri="{FF2B5EF4-FFF2-40B4-BE49-F238E27FC236}">
                      <a16:creationId xmlns:a16="http://schemas.microsoft.com/office/drawing/2014/main" xmlns="" id="{BC31322B-1A94-4E08-B2A6-6FF24EA47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49338" y="6508750"/>
                  <a:ext cx="407988" cy="63500"/>
                </a:xfrm>
                <a:custGeom>
                  <a:avLst/>
                  <a:gdLst>
                    <a:gd name="T0" fmla="*/ 0 w 148"/>
                    <a:gd name="T1" fmla="*/ 23 h 23"/>
                    <a:gd name="T2" fmla="*/ 5 w 148"/>
                    <a:gd name="T3" fmla="*/ 19 h 23"/>
                    <a:gd name="T4" fmla="*/ 21 w 148"/>
                    <a:gd name="T5" fmla="*/ 11 h 23"/>
                    <a:gd name="T6" fmla="*/ 32 w 148"/>
                    <a:gd name="T7" fmla="*/ 7 h 23"/>
                    <a:gd name="T8" fmla="*/ 45 w 148"/>
                    <a:gd name="T9" fmla="*/ 3 h 23"/>
                    <a:gd name="T10" fmla="*/ 59 w 148"/>
                    <a:gd name="T11" fmla="*/ 1 h 23"/>
                    <a:gd name="T12" fmla="*/ 74 w 148"/>
                    <a:gd name="T13" fmla="*/ 0 h 23"/>
                    <a:gd name="T14" fmla="*/ 77 w 148"/>
                    <a:gd name="T15" fmla="*/ 0 h 23"/>
                    <a:gd name="T16" fmla="*/ 81 w 148"/>
                    <a:gd name="T17" fmla="*/ 0 h 23"/>
                    <a:gd name="T18" fmla="*/ 88 w 148"/>
                    <a:gd name="T19" fmla="*/ 1 h 23"/>
                    <a:gd name="T20" fmla="*/ 102 w 148"/>
                    <a:gd name="T21" fmla="*/ 3 h 23"/>
                    <a:gd name="T22" fmla="*/ 115 w 148"/>
                    <a:gd name="T23" fmla="*/ 7 h 23"/>
                    <a:gd name="T24" fmla="*/ 126 w 148"/>
                    <a:gd name="T25" fmla="*/ 11 h 23"/>
                    <a:gd name="T26" fmla="*/ 135 w 148"/>
                    <a:gd name="T27" fmla="*/ 15 h 23"/>
                    <a:gd name="T28" fmla="*/ 142 w 148"/>
                    <a:gd name="T29" fmla="*/ 19 h 23"/>
                    <a:gd name="T30" fmla="*/ 148 w 148"/>
                    <a:gd name="T31" fmla="*/ 23 h 23"/>
                    <a:gd name="T32" fmla="*/ 142 w 148"/>
                    <a:gd name="T33" fmla="*/ 19 h 23"/>
                    <a:gd name="T34" fmla="*/ 135 w 148"/>
                    <a:gd name="T35" fmla="*/ 16 h 23"/>
                    <a:gd name="T36" fmla="*/ 126 w 148"/>
                    <a:gd name="T37" fmla="*/ 12 h 23"/>
                    <a:gd name="T38" fmla="*/ 115 w 148"/>
                    <a:gd name="T39" fmla="*/ 9 h 23"/>
                    <a:gd name="T40" fmla="*/ 109 w 148"/>
                    <a:gd name="T41" fmla="*/ 7 h 23"/>
                    <a:gd name="T42" fmla="*/ 102 w 148"/>
                    <a:gd name="T43" fmla="*/ 5 h 23"/>
                    <a:gd name="T44" fmla="*/ 88 w 148"/>
                    <a:gd name="T45" fmla="*/ 3 h 23"/>
                    <a:gd name="T46" fmla="*/ 81 w 148"/>
                    <a:gd name="T47" fmla="*/ 3 h 23"/>
                    <a:gd name="T48" fmla="*/ 77 w 148"/>
                    <a:gd name="T49" fmla="*/ 2 h 23"/>
                    <a:gd name="T50" fmla="*/ 74 w 148"/>
                    <a:gd name="T51" fmla="*/ 2 h 23"/>
                    <a:gd name="T52" fmla="*/ 59 w 148"/>
                    <a:gd name="T53" fmla="*/ 3 h 23"/>
                    <a:gd name="T54" fmla="*/ 45 w 148"/>
                    <a:gd name="T55" fmla="*/ 5 h 23"/>
                    <a:gd name="T56" fmla="*/ 33 w 148"/>
                    <a:gd name="T57" fmla="*/ 8 h 23"/>
                    <a:gd name="T58" fmla="*/ 22 w 148"/>
                    <a:gd name="T59" fmla="*/ 12 h 23"/>
                    <a:gd name="T60" fmla="*/ 12 w 148"/>
                    <a:gd name="T61" fmla="*/ 16 h 23"/>
                    <a:gd name="T62" fmla="*/ 6 w 148"/>
                    <a:gd name="T63" fmla="*/ 19 h 23"/>
                    <a:gd name="T64" fmla="*/ 0 w 148"/>
                    <a:gd name="T6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48" h="23">
                      <a:moveTo>
                        <a:pt x="0" y="23"/>
                      </a:moveTo>
                      <a:cubicBezTo>
                        <a:pt x="0" y="23"/>
                        <a:pt x="2" y="21"/>
                        <a:pt x="5" y="19"/>
                      </a:cubicBezTo>
                      <a:cubicBezTo>
                        <a:pt x="9" y="17"/>
                        <a:pt x="14" y="14"/>
                        <a:pt x="21" y="11"/>
                      </a:cubicBezTo>
                      <a:cubicBezTo>
                        <a:pt x="25" y="9"/>
                        <a:pt x="28" y="8"/>
                        <a:pt x="32" y="7"/>
                      </a:cubicBezTo>
                      <a:cubicBezTo>
                        <a:pt x="36" y="5"/>
                        <a:pt x="41" y="4"/>
                        <a:pt x="45" y="3"/>
                      </a:cubicBezTo>
                      <a:cubicBezTo>
                        <a:pt x="50" y="2"/>
                        <a:pt x="54" y="2"/>
                        <a:pt x="59" y="1"/>
                      </a:cubicBezTo>
                      <a:cubicBezTo>
                        <a:pt x="64" y="0"/>
                        <a:pt x="69" y="0"/>
                        <a:pt x="74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84" y="0"/>
                        <a:pt x="86" y="1"/>
                        <a:pt x="88" y="1"/>
                      </a:cubicBezTo>
                      <a:cubicBezTo>
                        <a:pt x="93" y="2"/>
                        <a:pt x="98" y="2"/>
                        <a:pt x="102" y="3"/>
                      </a:cubicBezTo>
                      <a:cubicBezTo>
                        <a:pt x="107" y="4"/>
                        <a:pt x="111" y="6"/>
                        <a:pt x="115" y="7"/>
                      </a:cubicBezTo>
                      <a:cubicBezTo>
                        <a:pt x="119" y="8"/>
                        <a:pt x="123" y="10"/>
                        <a:pt x="126" y="11"/>
                      </a:cubicBezTo>
                      <a:cubicBezTo>
                        <a:pt x="130" y="13"/>
                        <a:pt x="133" y="14"/>
                        <a:pt x="135" y="15"/>
                      </a:cubicBezTo>
                      <a:cubicBezTo>
                        <a:pt x="138" y="17"/>
                        <a:pt x="140" y="18"/>
                        <a:pt x="142" y="19"/>
                      </a:cubicBezTo>
                      <a:cubicBezTo>
                        <a:pt x="146" y="21"/>
                        <a:pt x="148" y="23"/>
                        <a:pt x="148" y="23"/>
                      </a:cubicBezTo>
                      <a:cubicBezTo>
                        <a:pt x="148" y="23"/>
                        <a:pt x="146" y="21"/>
                        <a:pt x="142" y="19"/>
                      </a:cubicBezTo>
                      <a:cubicBezTo>
                        <a:pt x="140" y="18"/>
                        <a:pt x="138" y="17"/>
                        <a:pt x="135" y="16"/>
                      </a:cubicBezTo>
                      <a:cubicBezTo>
                        <a:pt x="132" y="15"/>
                        <a:pt x="129" y="14"/>
                        <a:pt x="126" y="12"/>
                      </a:cubicBezTo>
                      <a:cubicBezTo>
                        <a:pt x="122" y="11"/>
                        <a:pt x="119" y="10"/>
                        <a:pt x="115" y="9"/>
                      </a:cubicBezTo>
                      <a:cubicBezTo>
                        <a:pt x="113" y="8"/>
                        <a:pt x="111" y="7"/>
                        <a:pt x="109" y="7"/>
                      </a:cubicBezTo>
                      <a:cubicBezTo>
                        <a:pt x="106" y="6"/>
                        <a:pt x="104" y="6"/>
                        <a:pt x="102" y="5"/>
                      </a:cubicBezTo>
                      <a:cubicBezTo>
                        <a:pt x="98" y="4"/>
                        <a:pt x="93" y="4"/>
                        <a:pt x="88" y="3"/>
                      </a:cubicBezTo>
                      <a:cubicBezTo>
                        <a:pt x="86" y="3"/>
                        <a:pt x="83" y="3"/>
                        <a:pt x="81" y="3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4" y="2"/>
                        <a:pt x="74" y="2"/>
                        <a:pt x="74" y="2"/>
                      </a:cubicBezTo>
                      <a:cubicBezTo>
                        <a:pt x="69" y="2"/>
                        <a:pt x="64" y="3"/>
                        <a:pt x="59" y="3"/>
                      </a:cubicBezTo>
                      <a:cubicBezTo>
                        <a:pt x="55" y="4"/>
                        <a:pt x="50" y="4"/>
                        <a:pt x="45" y="5"/>
                      </a:cubicBezTo>
                      <a:cubicBezTo>
                        <a:pt x="41" y="6"/>
                        <a:pt x="37" y="7"/>
                        <a:pt x="33" y="8"/>
                      </a:cubicBezTo>
                      <a:cubicBezTo>
                        <a:pt x="29" y="9"/>
                        <a:pt x="25" y="11"/>
                        <a:pt x="22" y="12"/>
                      </a:cubicBezTo>
                      <a:cubicBezTo>
                        <a:pt x="18" y="13"/>
                        <a:pt x="15" y="15"/>
                        <a:pt x="12" y="16"/>
                      </a:cubicBezTo>
                      <a:cubicBezTo>
                        <a:pt x="10" y="17"/>
                        <a:pt x="7" y="18"/>
                        <a:pt x="6" y="19"/>
                      </a:cubicBezTo>
                      <a:cubicBezTo>
                        <a:pt x="2" y="21"/>
                        <a:pt x="0" y="23"/>
                        <a:pt x="0" y="23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242">
                  <a:extLst>
                    <a:ext uri="{FF2B5EF4-FFF2-40B4-BE49-F238E27FC236}">
                      <a16:creationId xmlns:a16="http://schemas.microsoft.com/office/drawing/2014/main" xmlns="" id="{DB025842-AA42-4D90-AE8D-087C9C142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68376" y="6450013"/>
                  <a:ext cx="569913" cy="85725"/>
                </a:xfrm>
                <a:custGeom>
                  <a:avLst/>
                  <a:gdLst>
                    <a:gd name="T0" fmla="*/ 0 w 206"/>
                    <a:gd name="T1" fmla="*/ 31 h 31"/>
                    <a:gd name="T2" fmla="*/ 8 w 206"/>
                    <a:gd name="T3" fmla="*/ 26 h 31"/>
                    <a:gd name="T4" fmla="*/ 30 w 206"/>
                    <a:gd name="T5" fmla="*/ 15 h 31"/>
                    <a:gd name="T6" fmla="*/ 45 w 206"/>
                    <a:gd name="T7" fmla="*/ 9 h 31"/>
                    <a:gd name="T8" fmla="*/ 63 w 206"/>
                    <a:gd name="T9" fmla="*/ 5 h 31"/>
                    <a:gd name="T10" fmla="*/ 82 w 206"/>
                    <a:gd name="T11" fmla="*/ 1 h 31"/>
                    <a:gd name="T12" fmla="*/ 103 w 206"/>
                    <a:gd name="T13" fmla="*/ 0 h 31"/>
                    <a:gd name="T14" fmla="*/ 108 w 206"/>
                    <a:gd name="T15" fmla="*/ 0 h 31"/>
                    <a:gd name="T16" fmla="*/ 113 w 206"/>
                    <a:gd name="T17" fmla="*/ 1 h 31"/>
                    <a:gd name="T18" fmla="*/ 123 w 206"/>
                    <a:gd name="T19" fmla="*/ 2 h 31"/>
                    <a:gd name="T20" fmla="*/ 142 w 206"/>
                    <a:gd name="T21" fmla="*/ 5 h 31"/>
                    <a:gd name="T22" fmla="*/ 151 w 206"/>
                    <a:gd name="T23" fmla="*/ 7 h 31"/>
                    <a:gd name="T24" fmla="*/ 160 w 206"/>
                    <a:gd name="T25" fmla="*/ 10 h 31"/>
                    <a:gd name="T26" fmla="*/ 164 w 206"/>
                    <a:gd name="T27" fmla="*/ 11 h 31"/>
                    <a:gd name="T28" fmla="*/ 168 w 206"/>
                    <a:gd name="T29" fmla="*/ 12 h 31"/>
                    <a:gd name="T30" fmla="*/ 175 w 206"/>
                    <a:gd name="T31" fmla="*/ 15 h 31"/>
                    <a:gd name="T32" fmla="*/ 188 w 206"/>
                    <a:gd name="T33" fmla="*/ 21 h 31"/>
                    <a:gd name="T34" fmla="*/ 198 w 206"/>
                    <a:gd name="T35" fmla="*/ 26 h 31"/>
                    <a:gd name="T36" fmla="*/ 206 w 206"/>
                    <a:gd name="T37" fmla="*/ 31 h 31"/>
                    <a:gd name="T38" fmla="*/ 197 w 206"/>
                    <a:gd name="T39" fmla="*/ 27 h 31"/>
                    <a:gd name="T40" fmla="*/ 188 w 206"/>
                    <a:gd name="T41" fmla="*/ 22 h 31"/>
                    <a:gd name="T42" fmla="*/ 175 w 206"/>
                    <a:gd name="T43" fmla="*/ 17 h 31"/>
                    <a:gd name="T44" fmla="*/ 168 w 206"/>
                    <a:gd name="T45" fmla="*/ 14 h 31"/>
                    <a:gd name="T46" fmla="*/ 164 w 206"/>
                    <a:gd name="T47" fmla="*/ 12 h 31"/>
                    <a:gd name="T48" fmla="*/ 160 w 206"/>
                    <a:gd name="T49" fmla="*/ 11 h 31"/>
                    <a:gd name="T50" fmla="*/ 151 w 206"/>
                    <a:gd name="T51" fmla="*/ 9 h 31"/>
                    <a:gd name="T52" fmla="*/ 142 w 206"/>
                    <a:gd name="T53" fmla="*/ 7 h 31"/>
                    <a:gd name="T54" fmla="*/ 123 w 206"/>
                    <a:gd name="T55" fmla="*/ 4 h 31"/>
                    <a:gd name="T56" fmla="*/ 113 w 206"/>
                    <a:gd name="T57" fmla="*/ 3 h 31"/>
                    <a:gd name="T58" fmla="*/ 108 w 206"/>
                    <a:gd name="T59" fmla="*/ 3 h 31"/>
                    <a:gd name="T60" fmla="*/ 103 w 206"/>
                    <a:gd name="T61" fmla="*/ 3 h 31"/>
                    <a:gd name="T62" fmla="*/ 83 w 206"/>
                    <a:gd name="T63" fmla="*/ 4 h 31"/>
                    <a:gd name="T64" fmla="*/ 64 w 206"/>
                    <a:gd name="T65" fmla="*/ 6 h 31"/>
                    <a:gd name="T66" fmla="*/ 46 w 206"/>
                    <a:gd name="T67" fmla="*/ 11 h 31"/>
                    <a:gd name="T68" fmla="*/ 30 w 206"/>
                    <a:gd name="T69" fmla="*/ 16 h 31"/>
                    <a:gd name="T70" fmla="*/ 18 w 206"/>
                    <a:gd name="T71" fmla="*/ 21 h 31"/>
                    <a:gd name="T72" fmla="*/ 8 w 206"/>
                    <a:gd name="T73" fmla="*/ 26 h 31"/>
                    <a:gd name="T74" fmla="*/ 0 w 206"/>
                    <a:gd name="T75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6" h="31">
                      <a:moveTo>
                        <a:pt x="0" y="31"/>
                      </a:moveTo>
                      <a:cubicBezTo>
                        <a:pt x="0" y="31"/>
                        <a:pt x="3" y="29"/>
                        <a:pt x="8" y="26"/>
                      </a:cubicBezTo>
                      <a:cubicBezTo>
                        <a:pt x="13" y="23"/>
                        <a:pt x="21" y="19"/>
                        <a:pt x="30" y="15"/>
                      </a:cubicBezTo>
                      <a:cubicBezTo>
                        <a:pt x="35" y="13"/>
                        <a:pt x="40" y="11"/>
                        <a:pt x="45" y="9"/>
                      </a:cubicBezTo>
                      <a:cubicBezTo>
                        <a:pt x="51" y="7"/>
                        <a:pt x="57" y="6"/>
                        <a:pt x="63" y="5"/>
                      </a:cubicBezTo>
                      <a:cubicBezTo>
                        <a:pt x="69" y="3"/>
                        <a:pt x="76" y="2"/>
                        <a:pt x="82" y="1"/>
                      </a:cubicBezTo>
                      <a:cubicBezTo>
                        <a:pt x="89" y="1"/>
                        <a:pt x="96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13" y="1"/>
                        <a:pt x="113" y="1"/>
                        <a:pt x="113" y="1"/>
                      </a:cubicBezTo>
                      <a:cubicBezTo>
                        <a:pt x="116" y="1"/>
                        <a:pt x="120" y="1"/>
                        <a:pt x="123" y="2"/>
                      </a:cubicBezTo>
                      <a:cubicBezTo>
                        <a:pt x="130" y="2"/>
                        <a:pt x="136" y="3"/>
                        <a:pt x="142" y="5"/>
                      </a:cubicBezTo>
                      <a:cubicBezTo>
                        <a:pt x="146" y="5"/>
                        <a:pt x="149" y="6"/>
                        <a:pt x="151" y="7"/>
                      </a:cubicBezTo>
                      <a:cubicBezTo>
                        <a:pt x="154" y="8"/>
                        <a:pt x="157" y="9"/>
                        <a:pt x="160" y="10"/>
                      </a:cubicBezTo>
                      <a:cubicBezTo>
                        <a:pt x="161" y="10"/>
                        <a:pt x="163" y="11"/>
                        <a:pt x="164" y="11"/>
                      </a:cubicBezTo>
                      <a:cubicBezTo>
                        <a:pt x="166" y="11"/>
                        <a:pt x="167" y="12"/>
                        <a:pt x="168" y="12"/>
                      </a:cubicBezTo>
                      <a:cubicBezTo>
                        <a:pt x="171" y="13"/>
                        <a:pt x="173" y="14"/>
                        <a:pt x="175" y="15"/>
                      </a:cubicBezTo>
                      <a:cubicBezTo>
                        <a:pt x="180" y="17"/>
                        <a:pt x="184" y="19"/>
                        <a:pt x="188" y="21"/>
                      </a:cubicBezTo>
                      <a:cubicBezTo>
                        <a:pt x="192" y="23"/>
                        <a:pt x="195" y="25"/>
                        <a:pt x="198" y="26"/>
                      </a:cubicBezTo>
                      <a:cubicBezTo>
                        <a:pt x="203" y="29"/>
                        <a:pt x="206" y="31"/>
                        <a:pt x="206" y="31"/>
                      </a:cubicBezTo>
                      <a:cubicBezTo>
                        <a:pt x="206" y="31"/>
                        <a:pt x="203" y="29"/>
                        <a:pt x="197" y="27"/>
                      </a:cubicBezTo>
                      <a:cubicBezTo>
                        <a:pt x="195" y="25"/>
                        <a:pt x="191" y="24"/>
                        <a:pt x="188" y="22"/>
                      </a:cubicBezTo>
                      <a:cubicBezTo>
                        <a:pt x="184" y="20"/>
                        <a:pt x="180" y="19"/>
                        <a:pt x="175" y="17"/>
                      </a:cubicBezTo>
                      <a:cubicBezTo>
                        <a:pt x="173" y="16"/>
                        <a:pt x="170" y="15"/>
                        <a:pt x="168" y="14"/>
                      </a:cubicBezTo>
                      <a:cubicBezTo>
                        <a:pt x="166" y="13"/>
                        <a:pt x="165" y="13"/>
                        <a:pt x="164" y="12"/>
                      </a:cubicBezTo>
                      <a:cubicBezTo>
                        <a:pt x="162" y="12"/>
                        <a:pt x="161" y="12"/>
                        <a:pt x="160" y="11"/>
                      </a:cubicBezTo>
                      <a:cubicBezTo>
                        <a:pt x="157" y="10"/>
                        <a:pt x="154" y="10"/>
                        <a:pt x="151" y="9"/>
                      </a:cubicBezTo>
                      <a:cubicBezTo>
                        <a:pt x="148" y="8"/>
                        <a:pt x="145" y="7"/>
                        <a:pt x="142" y="7"/>
                      </a:cubicBezTo>
                      <a:cubicBezTo>
                        <a:pt x="136" y="5"/>
                        <a:pt x="129" y="4"/>
                        <a:pt x="123" y="4"/>
                      </a:cubicBezTo>
                      <a:cubicBezTo>
                        <a:pt x="119" y="3"/>
                        <a:pt x="116" y="3"/>
                        <a:pt x="113" y="3"/>
                      </a:cubicBezTo>
                      <a:cubicBezTo>
                        <a:pt x="108" y="3"/>
                        <a:pt x="108" y="3"/>
                        <a:pt x="108" y="3"/>
                      </a:cubicBezTo>
                      <a:cubicBezTo>
                        <a:pt x="103" y="3"/>
                        <a:pt x="103" y="3"/>
                        <a:pt x="103" y="3"/>
                      </a:cubicBezTo>
                      <a:cubicBezTo>
                        <a:pt x="96" y="3"/>
                        <a:pt x="89" y="3"/>
                        <a:pt x="83" y="4"/>
                      </a:cubicBezTo>
                      <a:cubicBezTo>
                        <a:pt x="76" y="4"/>
                        <a:pt x="70" y="5"/>
                        <a:pt x="64" y="6"/>
                      </a:cubicBezTo>
                      <a:cubicBezTo>
                        <a:pt x="57" y="8"/>
                        <a:pt x="51" y="9"/>
                        <a:pt x="46" y="11"/>
                      </a:cubicBezTo>
                      <a:cubicBezTo>
                        <a:pt x="40" y="12"/>
                        <a:pt x="35" y="14"/>
                        <a:pt x="30" y="16"/>
                      </a:cubicBezTo>
                      <a:cubicBezTo>
                        <a:pt x="26" y="18"/>
                        <a:pt x="21" y="20"/>
                        <a:pt x="18" y="21"/>
                      </a:cubicBezTo>
                      <a:cubicBezTo>
                        <a:pt x="14" y="23"/>
                        <a:pt x="11" y="25"/>
                        <a:pt x="8" y="26"/>
                      </a:cubicBezTo>
                      <a:cubicBezTo>
                        <a:pt x="3" y="29"/>
                        <a:pt x="0" y="31"/>
                        <a:pt x="0" y="31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243">
                  <a:extLst>
                    <a:ext uri="{FF2B5EF4-FFF2-40B4-BE49-F238E27FC236}">
                      <a16:creationId xmlns:a16="http://schemas.microsoft.com/office/drawing/2014/main" xmlns="" id="{AD57F3B3-340F-4071-940D-46B0BC2DE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31888" y="6564313"/>
                  <a:ext cx="239713" cy="38100"/>
                </a:xfrm>
                <a:custGeom>
                  <a:avLst/>
                  <a:gdLst>
                    <a:gd name="T0" fmla="*/ 0 w 87"/>
                    <a:gd name="T1" fmla="*/ 14 h 14"/>
                    <a:gd name="T2" fmla="*/ 4 w 87"/>
                    <a:gd name="T3" fmla="*/ 12 h 14"/>
                    <a:gd name="T4" fmla="*/ 7 w 87"/>
                    <a:gd name="T5" fmla="*/ 10 h 14"/>
                    <a:gd name="T6" fmla="*/ 13 w 87"/>
                    <a:gd name="T7" fmla="*/ 7 h 14"/>
                    <a:gd name="T8" fmla="*/ 19 w 87"/>
                    <a:gd name="T9" fmla="*/ 4 h 14"/>
                    <a:gd name="T10" fmla="*/ 27 w 87"/>
                    <a:gd name="T11" fmla="*/ 2 h 14"/>
                    <a:gd name="T12" fmla="*/ 35 w 87"/>
                    <a:gd name="T13" fmla="*/ 1 h 14"/>
                    <a:gd name="T14" fmla="*/ 39 w 87"/>
                    <a:gd name="T15" fmla="*/ 1 h 14"/>
                    <a:gd name="T16" fmla="*/ 44 w 87"/>
                    <a:gd name="T17" fmla="*/ 1 h 14"/>
                    <a:gd name="T18" fmla="*/ 46 w 87"/>
                    <a:gd name="T19" fmla="*/ 0 h 14"/>
                    <a:gd name="T20" fmla="*/ 48 w 87"/>
                    <a:gd name="T21" fmla="*/ 1 h 14"/>
                    <a:gd name="T22" fmla="*/ 52 w 87"/>
                    <a:gd name="T23" fmla="*/ 1 h 14"/>
                    <a:gd name="T24" fmla="*/ 57 w 87"/>
                    <a:gd name="T25" fmla="*/ 2 h 14"/>
                    <a:gd name="T26" fmla="*/ 61 w 87"/>
                    <a:gd name="T27" fmla="*/ 2 h 14"/>
                    <a:gd name="T28" fmla="*/ 68 w 87"/>
                    <a:gd name="T29" fmla="*/ 5 h 14"/>
                    <a:gd name="T30" fmla="*/ 75 w 87"/>
                    <a:gd name="T31" fmla="*/ 7 h 14"/>
                    <a:gd name="T32" fmla="*/ 80 w 87"/>
                    <a:gd name="T33" fmla="*/ 10 h 14"/>
                    <a:gd name="T34" fmla="*/ 84 w 87"/>
                    <a:gd name="T35" fmla="*/ 12 h 14"/>
                    <a:gd name="T36" fmla="*/ 87 w 87"/>
                    <a:gd name="T37" fmla="*/ 14 h 14"/>
                    <a:gd name="T38" fmla="*/ 84 w 87"/>
                    <a:gd name="T39" fmla="*/ 12 h 14"/>
                    <a:gd name="T40" fmla="*/ 80 w 87"/>
                    <a:gd name="T41" fmla="*/ 11 h 14"/>
                    <a:gd name="T42" fmla="*/ 74 w 87"/>
                    <a:gd name="T43" fmla="*/ 8 h 14"/>
                    <a:gd name="T44" fmla="*/ 68 w 87"/>
                    <a:gd name="T45" fmla="*/ 6 h 14"/>
                    <a:gd name="T46" fmla="*/ 60 w 87"/>
                    <a:gd name="T47" fmla="*/ 4 h 14"/>
                    <a:gd name="T48" fmla="*/ 52 w 87"/>
                    <a:gd name="T49" fmla="*/ 3 h 14"/>
                    <a:gd name="T50" fmla="*/ 48 w 87"/>
                    <a:gd name="T51" fmla="*/ 3 h 14"/>
                    <a:gd name="T52" fmla="*/ 46 w 87"/>
                    <a:gd name="T53" fmla="*/ 3 h 14"/>
                    <a:gd name="T54" fmla="*/ 44 w 87"/>
                    <a:gd name="T55" fmla="*/ 3 h 14"/>
                    <a:gd name="T56" fmla="*/ 40 w 87"/>
                    <a:gd name="T57" fmla="*/ 3 h 14"/>
                    <a:gd name="T58" fmla="*/ 35 w 87"/>
                    <a:gd name="T59" fmla="*/ 3 h 14"/>
                    <a:gd name="T60" fmla="*/ 27 w 87"/>
                    <a:gd name="T61" fmla="*/ 4 h 14"/>
                    <a:gd name="T62" fmla="*/ 23 w 87"/>
                    <a:gd name="T63" fmla="*/ 5 h 14"/>
                    <a:gd name="T64" fmla="*/ 20 w 87"/>
                    <a:gd name="T65" fmla="*/ 6 h 14"/>
                    <a:gd name="T66" fmla="*/ 13 w 87"/>
                    <a:gd name="T67" fmla="*/ 8 h 14"/>
                    <a:gd name="T68" fmla="*/ 4 w 87"/>
                    <a:gd name="T69" fmla="*/ 12 h 14"/>
                    <a:gd name="T70" fmla="*/ 0 w 87"/>
                    <a:gd name="T71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7" h="14">
                      <a:moveTo>
                        <a:pt x="0" y="14"/>
                      </a:moveTo>
                      <a:cubicBezTo>
                        <a:pt x="0" y="14"/>
                        <a:pt x="1" y="13"/>
                        <a:pt x="4" y="12"/>
                      </a:cubicBezTo>
                      <a:cubicBezTo>
                        <a:pt x="5" y="11"/>
                        <a:pt x="6" y="10"/>
                        <a:pt x="7" y="10"/>
                      </a:cubicBezTo>
                      <a:cubicBezTo>
                        <a:pt x="9" y="9"/>
                        <a:pt x="11" y="8"/>
                        <a:pt x="13" y="7"/>
                      </a:cubicBezTo>
                      <a:cubicBezTo>
                        <a:pt x="15" y="6"/>
                        <a:pt x="17" y="5"/>
                        <a:pt x="19" y="4"/>
                      </a:cubicBezTo>
                      <a:cubicBezTo>
                        <a:pt x="22" y="4"/>
                        <a:pt x="24" y="3"/>
                        <a:pt x="27" y="2"/>
                      </a:cubicBezTo>
                      <a:cubicBezTo>
                        <a:pt x="30" y="2"/>
                        <a:pt x="32" y="1"/>
                        <a:pt x="35" y="1"/>
                      </a:cubicBezTo>
                      <a:cubicBezTo>
                        <a:pt x="37" y="1"/>
                        <a:pt x="38" y="1"/>
                        <a:pt x="39" y="1"/>
                      </a:cubicBez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50" y="1"/>
                        <a:pt x="51" y="1"/>
                        <a:pt x="52" y="1"/>
                      </a:cubicBezTo>
                      <a:cubicBezTo>
                        <a:pt x="54" y="1"/>
                        <a:pt x="55" y="1"/>
                        <a:pt x="57" y="2"/>
                      </a:cubicBezTo>
                      <a:cubicBezTo>
                        <a:pt x="58" y="2"/>
                        <a:pt x="59" y="2"/>
                        <a:pt x="61" y="2"/>
                      </a:cubicBezTo>
                      <a:cubicBezTo>
                        <a:pt x="63" y="3"/>
                        <a:pt x="66" y="4"/>
                        <a:pt x="68" y="5"/>
                      </a:cubicBezTo>
                      <a:cubicBezTo>
                        <a:pt x="71" y="5"/>
                        <a:pt x="73" y="6"/>
                        <a:pt x="75" y="7"/>
                      </a:cubicBezTo>
                      <a:cubicBezTo>
                        <a:pt x="77" y="8"/>
                        <a:pt x="79" y="9"/>
                        <a:pt x="80" y="10"/>
                      </a:cubicBezTo>
                      <a:cubicBezTo>
                        <a:pt x="82" y="11"/>
                        <a:pt x="83" y="11"/>
                        <a:pt x="84" y="12"/>
                      </a:cubicBezTo>
                      <a:cubicBezTo>
                        <a:pt x="86" y="13"/>
                        <a:pt x="87" y="14"/>
                        <a:pt x="87" y="14"/>
                      </a:cubicBezTo>
                      <a:cubicBezTo>
                        <a:pt x="87" y="14"/>
                        <a:pt x="86" y="14"/>
                        <a:pt x="84" y="12"/>
                      </a:cubicBezTo>
                      <a:cubicBezTo>
                        <a:pt x="83" y="12"/>
                        <a:pt x="81" y="11"/>
                        <a:pt x="80" y="11"/>
                      </a:cubicBezTo>
                      <a:cubicBezTo>
                        <a:pt x="78" y="10"/>
                        <a:pt x="76" y="9"/>
                        <a:pt x="74" y="8"/>
                      </a:cubicBezTo>
                      <a:cubicBezTo>
                        <a:pt x="72" y="8"/>
                        <a:pt x="70" y="7"/>
                        <a:pt x="68" y="6"/>
                      </a:cubicBezTo>
                      <a:cubicBezTo>
                        <a:pt x="65" y="6"/>
                        <a:pt x="63" y="5"/>
                        <a:pt x="60" y="4"/>
                      </a:cubicBezTo>
                      <a:cubicBezTo>
                        <a:pt x="58" y="4"/>
                        <a:pt x="55" y="3"/>
                        <a:pt x="52" y="3"/>
                      </a:cubicBezTo>
                      <a:cubicBezTo>
                        <a:pt x="51" y="3"/>
                        <a:pt x="49" y="3"/>
                        <a:pt x="48" y="3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38" y="3"/>
                        <a:pt x="37" y="3"/>
                        <a:pt x="35" y="3"/>
                      </a:cubicBezTo>
                      <a:cubicBezTo>
                        <a:pt x="33" y="3"/>
                        <a:pt x="30" y="4"/>
                        <a:pt x="27" y="4"/>
                      </a:cubicBezTo>
                      <a:cubicBezTo>
                        <a:pt x="26" y="5"/>
                        <a:pt x="25" y="5"/>
                        <a:pt x="23" y="5"/>
                      </a:cubicBezTo>
                      <a:cubicBezTo>
                        <a:pt x="22" y="5"/>
                        <a:pt x="21" y="6"/>
                        <a:pt x="20" y="6"/>
                      </a:cubicBezTo>
                      <a:cubicBezTo>
                        <a:pt x="17" y="7"/>
                        <a:pt x="15" y="7"/>
                        <a:pt x="13" y="8"/>
                      </a:cubicBezTo>
                      <a:cubicBezTo>
                        <a:pt x="9" y="10"/>
                        <a:pt x="6" y="11"/>
                        <a:pt x="4" y="12"/>
                      </a:cubicBezTo>
                      <a:cubicBezTo>
                        <a:pt x="1" y="13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245">
                  <a:extLst>
                    <a:ext uri="{FF2B5EF4-FFF2-40B4-BE49-F238E27FC236}">
                      <a16:creationId xmlns:a16="http://schemas.microsoft.com/office/drawing/2014/main" xmlns="" id="{C241ED22-171C-46D6-969C-8D05CC5A2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74713" y="7267575"/>
                  <a:ext cx="768350" cy="404813"/>
                </a:xfrm>
                <a:custGeom>
                  <a:avLst/>
                  <a:gdLst>
                    <a:gd name="T0" fmla="*/ 278 w 278"/>
                    <a:gd name="T1" fmla="*/ 0 h 146"/>
                    <a:gd name="T2" fmla="*/ 267 w 278"/>
                    <a:gd name="T3" fmla="*/ 25 h 146"/>
                    <a:gd name="T4" fmla="*/ 237 w 278"/>
                    <a:gd name="T5" fmla="*/ 51 h 146"/>
                    <a:gd name="T6" fmla="*/ 179 w 278"/>
                    <a:gd name="T7" fmla="*/ 71 h 146"/>
                    <a:gd name="T8" fmla="*/ 179 w 278"/>
                    <a:gd name="T9" fmla="*/ 71 h 146"/>
                    <a:gd name="T10" fmla="*/ 179 w 278"/>
                    <a:gd name="T11" fmla="*/ 71 h 146"/>
                    <a:gd name="T12" fmla="*/ 99 w 278"/>
                    <a:gd name="T13" fmla="*/ 86 h 146"/>
                    <a:gd name="T14" fmla="*/ 0 w 278"/>
                    <a:gd name="T15" fmla="*/ 69 h 146"/>
                    <a:gd name="T16" fmla="*/ 40 w 278"/>
                    <a:gd name="T17" fmla="*/ 123 h 146"/>
                    <a:gd name="T18" fmla="*/ 136 w 278"/>
                    <a:gd name="T19" fmla="*/ 146 h 146"/>
                    <a:gd name="T20" fmla="*/ 233 w 278"/>
                    <a:gd name="T21" fmla="*/ 123 h 146"/>
                    <a:gd name="T22" fmla="*/ 273 w 278"/>
                    <a:gd name="T23" fmla="*/ 69 h 146"/>
                    <a:gd name="T24" fmla="*/ 273 w 278"/>
                    <a:gd name="T25" fmla="*/ 69 h 146"/>
                    <a:gd name="T26" fmla="*/ 278 w 278"/>
                    <a:gd name="T2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8" h="146">
                      <a:moveTo>
                        <a:pt x="278" y="0"/>
                      </a:moveTo>
                      <a:cubicBezTo>
                        <a:pt x="277" y="9"/>
                        <a:pt x="273" y="17"/>
                        <a:pt x="267" y="25"/>
                      </a:cubicBezTo>
                      <a:cubicBezTo>
                        <a:pt x="260" y="34"/>
                        <a:pt x="250" y="43"/>
                        <a:pt x="237" y="51"/>
                      </a:cubicBezTo>
                      <a:cubicBezTo>
                        <a:pt x="220" y="61"/>
                        <a:pt x="200" y="67"/>
                        <a:pt x="179" y="71"/>
                      </a:cubicBezTo>
                      <a:cubicBezTo>
                        <a:pt x="179" y="71"/>
                        <a:pt x="179" y="71"/>
                        <a:pt x="179" y="71"/>
                      </a:cubicBezTo>
                      <a:cubicBezTo>
                        <a:pt x="179" y="71"/>
                        <a:pt x="179" y="71"/>
                        <a:pt x="179" y="71"/>
                      </a:cubicBezTo>
                      <a:cubicBezTo>
                        <a:pt x="153" y="82"/>
                        <a:pt x="125" y="86"/>
                        <a:pt x="99" y="86"/>
                      </a:cubicBezTo>
                      <a:cubicBezTo>
                        <a:pt x="46" y="86"/>
                        <a:pt x="3" y="70"/>
                        <a:pt x="0" y="69"/>
                      </a:cubicBezTo>
                      <a:cubicBezTo>
                        <a:pt x="1" y="89"/>
                        <a:pt x="14" y="109"/>
                        <a:pt x="40" y="123"/>
                      </a:cubicBezTo>
                      <a:cubicBezTo>
                        <a:pt x="66" y="139"/>
                        <a:pt x="101" y="146"/>
                        <a:pt x="136" y="146"/>
                      </a:cubicBezTo>
                      <a:cubicBezTo>
                        <a:pt x="171" y="146"/>
                        <a:pt x="206" y="139"/>
                        <a:pt x="233" y="123"/>
                      </a:cubicBezTo>
                      <a:cubicBezTo>
                        <a:pt x="259" y="109"/>
                        <a:pt x="272" y="89"/>
                        <a:pt x="273" y="69"/>
                      </a:cubicBezTo>
                      <a:cubicBezTo>
                        <a:pt x="273" y="69"/>
                        <a:pt x="273" y="69"/>
                        <a:pt x="273" y="69"/>
                      </a:cubicBezTo>
                      <a:cubicBezTo>
                        <a:pt x="278" y="0"/>
                        <a:pt x="278" y="0"/>
                        <a:pt x="278" y="0"/>
                      </a:cubicBezTo>
                    </a:path>
                  </a:pathLst>
                </a:custGeom>
                <a:solidFill>
                  <a:srgbClr val="4C5B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xmlns="" id="{E0F69A7E-54BF-450B-B153-88A2DA8D3E9A}"/>
              </a:ext>
            </a:extLst>
          </p:cNvPr>
          <p:cNvSpPr txBox="1"/>
          <p:nvPr/>
        </p:nvSpPr>
        <p:spPr>
          <a:xfrm>
            <a:off x="14748593" y="1816816"/>
            <a:ext cx="53450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A single owner has authority</a:t>
            </a: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xmlns="" id="{745F615E-1873-44C5-AA3A-293F53E509CE}"/>
              </a:ext>
            </a:extLst>
          </p:cNvPr>
          <p:cNvGrpSpPr/>
          <p:nvPr/>
        </p:nvGrpSpPr>
        <p:grpSpPr>
          <a:xfrm>
            <a:off x="14997055" y="7859341"/>
            <a:ext cx="2851936" cy="2619307"/>
            <a:chOff x="14997055" y="7859341"/>
            <a:chExt cx="2851936" cy="2619307"/>
          </a:xfrm>
        </p:grpSpPr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xmlns="" id="{50AFF96C-2E1A-4ED0-8CF0-9B1380FCA94F}"/>
                </a:ext>
              </a:extLst>
            </p:cNvPr>
            <p:cNvSpPr/>
            <p:nvPr/>
          </p:nvSpPr>
          <p:spPr>
            <a:xfrm>
              <a:off x="15817723" y="7859341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0">
                  <a:latin typeface="dt-line-industry-01" panose="02000509000000000000" pitchFamily="49" charset="0"/>
                  <a:cs typeface="Arial" panose="020B0604020202020204" pitchFamily="34" charset="0"/>
                </a:rPr>
                <a:t>b</a:t>
              </a:r>
              <a:endParaRPr lang="en-US" sz="8000"/>
            </a:p>
          </p:txBody>
        </p:sp>
        <p:sp>
          <p:nvSpPr>
            <p:cNvPr id="322" name="Icon Box Element…">
              <a:extLst>
                <a:ext uri="{FF2B5EF4-FFF2-40B4-BE49-F238E27FC236}">
                  <a16:creationId xmlns:a16="http://schemas.microsoft.com/office/drawing/2014/main" xmlns="" id="{0261F633-253E-4310-93F9-E7214C445BC8}"/>
                </a:ext>
              </a:extLst>
            </p:cNvPr>
            <p:cNvSpPr txBox="1"/>
            <p:nvPr/>
          </p:nvSpPr>
          <p:spPr>
            <a:xfrm>
              <a:off x="14997055" y="9459779"/>
              <a:ext cx="2851936" cy="1018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800">
                  <a:solidFill>
                    <a:srgbClr val="2C2E3C"/>
                  </a:solidFill>
                  <a:latin typeface="Aileron"/>
                  <a:ea typeface="Aileron"/>
                  <a:cs typeface="Aileron"/>
                  <a:sym typeface="Aileron"/>
                </a:defRPr>
              </a:pPr>
              <a:r>
                <a:rPr lang="en-US" sz="2800" dirty="0">
                  <a:latin typeface="+mj-lt"/>
                </a:rPr>
                <a:t>One person...</a:t>
              </a:r>
              <a:endParaRPr sz="2800" dirty="0">
                <a:latin typeface="+mj-lt"/>
              </a:endParaRPr>
            </a:p>
            <a:p>
              <a:pPr algn="ctr">
                <a:lnSpc>
                  <a:spcPct val="150000"/>
                </a:lnSpc>
                <a:defRPr sz="1800" b="0">
                  <a:solidFill>
                    <a:srgbClr val="2C2E3C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en-US" dirty="0"/>
                <a:t>...is the owner of the roadmap</a:t>
              </a:r>
              <a:endParaRPr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xmlns="" id="{3F4499E7-BD11-4269-A7CB-78B3F62E75D8}"/>
              </a:ext>
            </a:extLst>
          </p:cNvPr>
          <p:cNvGrpSpPr/>
          <p:nvPr/>
        </p:nvGrpSpPr>
        <p:grpSpPr>
          <a:xfrm>
            <a:off x="19619936" y="7598084"/>
            <a:ext cx="3272691" cy="2880564"/>
            <a:chOff x="19619936" y="7598084"/>
            <a:chExt cx="3272691" cy="2880564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xmlns="" id="{9E2E8706-2532-4483-B502-84B8DCD46C63}"/>
                </a:ext>
              </a:extLst>
            </p:cNvPr>
            <p:cNvSpPr/>
            <p:nvPr/>
          </p:nvSpPr>
          <p:spPr>
            <a:xfrm>
              <a:off x="20650980" y="7598084"/>
              <a:ext cx="1210588" cy="1323439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8000">
                  <a:latin typeface="dt-line-industry-01" panose="02000509000000000000" pitchFamily="49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324" name="Icon Box Element…">
              <a:extLst>
                <a:ext uri="{FF2B5EF4-FFF2-40B4-BE49-F238E27FC236}">
                  <a16:creationId xmlns:a16="http://schemas.microsoft.com/office/drawing/2014/main" xmlns="" id="{30AE9485-9845-4B58-A70A-6DC54CDE277D}"/>
                </a:ext>
              </a:extLst>
            </p:cNvPr>
            <p:cNvSpPr txBox="1"/>
            <p:nvPr/>
          </p:nvSpPr>
          <p:spPr>
            <a:xfrm>
              <a:off x="19619936" y="9459779"/>
              <a:ext cx="3272691" cy="1018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800">
                  <a:solidFill>
                    <a:srgbClr val="2C2E3C"/>
                  </a:solidFill>
                  <a:latin typeface="Aileron"/>
                  <a:ea typeface="Aileron"/>
                  <a:cs typeface="Aileron"/>
                  <a:sym typeface="Aileron"/>
                </a:defRPr>
              </a:pPr>
              <a:r>
                <a:rPr lang="en-US" sz="2800" dirty="0">
                  <a:latin typeface="+mj-lt"/>
                </a:rPr>
                <a:t>Changes...</a:t>
              </a:r>
              <a:endParaRPr sz="2800" dirty="0">
                <a:latin typeface="+mj-lt"/>
              </a:endParaRPr>
            </a:p>
            <a:p>
              <a:pPr algn="ctr">
                <a:lnSpc>
                  <a:spcPct val="150000"/>
                </a:lnSpc>
                <a:defRPr sz="1800" b="0">
                  <a:solidFill>
                    <a:srgbClr val="2C2E3C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en-US" dirty="0"/>
                <a:t>...can only be made by one person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7772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 animBg="1"/>
          <p:bldP spid="106" grpId="0" animBg="1"/>
          <p:bldP spid="107" grpId="0" animBg="1"/>
          <p:bldP spid="3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 animBg="1"/>
          <p:bldP spid="106" grpId="0" animBg="1"/>
          <p:bldP spid="107" grpId="0" animBg="1"/>
          <p:bldP spid="320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8534690" y="1052113"/>
            <a:ext cx="7317795" cy="1351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 One: Strategy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Make the case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CCE6317-F578-4406-9086-07025C557E0E}"/>
              </a:ext>
            </a:extLst>
          </p:cNvPr>
          <p:cNvGrpSpPr/>
          <p:nvPr/>
        </p:nvGrpSpPr>
        <p:grpSpPr>
          <a:xfrm>
            <a:off x="14811376" y="8303811"/>
            <a:ext cx="3321050" cy="2851150"/>
            <a:chOff x="14811376" y="7427511"/>
            <a:chExt cx="3321050" cy="2851150"/>
          </a:xfrm>
        </p:grpSpPr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14811376" y="7427511"/>
              <a:ext cx="3321050" cy="2851150"/>
            </a:xfrm>
            <a:custGeom>
              <a:avLst/>
              <a:gdLst>
                <a:gd name="T0" fmla="*/ 57 w 73"/>
                <a:gd name="T1" fmla="*/ 0 h 62"/>
                <a:gd name="T2" fmla="*/ 73 w 73"/>
                <a:gd name="T3" fmla="*/ 20 h 62"/>
                <a:gd name="T4" fmla="*/ 64 w 73"/>
                <a:gd name="T5" fmla="*/ 17 h 62"/>
                <a:gd name="T6" fmla="*/ 0 w 73"/>
                <a:gd name="T7" fmla="*/ 62 h 62"/>
                <a:gd name="T8" fmla="*/ 0 w 73"/>
                <a:gd name="T9" fmla="*/ 37 h 62"/>
                <a:gd name="T10" fmla="*/ 40 w 73"/>
                <a:gd name="T11" fmla="*/ 8 h 62"/>
                <a:gd name="T12" fmla="*/ 30 w 73"/>
                <a:gd name="T13" fmla="*/ 5 h 62"/>
                <a:gd name="T14" fmla="*/ 57 w 73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62">
                  <a:moveTo>
                    <a:pt x="57" y="0"/>
                  </a:moveTo>
                  <a:cubicBezTo>
                    <a:pt x="73" y="20"/>
                    <a:pt x="73" y="20"/>
                    <a:pt x="73" y="20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55" y="43"/>
                    <a:pt x="29" y="62"/>
                    <a:pt x="0" y="6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8" y="37"/>
                    <a:pt x="34" y="25"/>
                    <a:pt x="40" y="8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668746" y="7611139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A4EAC6A-3FCF-4126-9F86-FAD0C70F7598}"/>
              </a:ext>
            </a:extLst>
          </p:cNvPr>
          <p:cNvGrpSpPr/>
          <p:nvPr/>
        </p:nvGrpSpPr>
        <p:grpSpPr>
          <a:xfrm>
            <a:off x="15084425" y="4582710"/>
            <a:ext cx="2867024" cy="3355976"/>
            <a:chOff x="15084425" y="3706410"/>
            <a:chExt cx="2867024" cy="3355976"/>
          </a:xfrm>
        </p:grpSpPr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15084425" y="3706410"/>
              <a:ext cx="2867024" cy="3355976"/>
            </a:xfrm>
            <a:custGeom>
              <a:avLst/>
              <a:gdLst>
                <a:gd name="T0" fmla="*/ 0 w 63"/>
                <a:gd name="T1" fmla="*/ 16 h 73"/>
                <a:gd name="T2" fmla="*/ 21 w 63"/>
                <a:gd name="T3" fmla="*/ 0 h 73"/>
                <a:gd name="T4" fmla="*/ 17 w 63"/>
                <a:gd name="T5" fmla="*/ 9 h 73"/>
                <a:gd name="T6" fmla="*/ 63 w 63"/>
                <a:gd name="T7" fmla="*/ 73 h 73"/>
                <a:gd name="T8" fmla="*/ 38 w 63"/>
                <a:gd name="T9" fmla="*/ 73 h 73"/>
                <a:gd name="T10" fmla="*/ 9 w 63"/>
                <a:gd name="T11" fmla="*/ 33 h 73"/>
                <a:gd name="T12" fmla="*/ 6 w 63"/>
                <a:gd name="T13" fmla="*/ 43 h 73"/>
                <a:gd name="T14" fmla="*/ 0 w 63"/>
                <a:gd name="T15" fmla="*/ 1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3">
                  <a:moveTo>
                    <a:pt x="0" y="16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4" y="18"/>
                    <a:pt x="63" y="43"/>
                    <a:pt x="63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54"/>
                    <a:pt x="26" y="39"/>
                    <a:pt x="9" y="33"/>
                  </a:cubicBezTo>
                  <a:cubicBezTo>
                    <a:pt x="6" y="43"/>
                    <a:pt x="6" y="43"/>
                    <a:pt x="6" y="43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176046" y="4290087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BACEE03-39E4-467D-AD7E-24B162E3FB19}"/>
              </a:ext>
            </a:extLst>
          </p:cNvPr>
          <p:cNvGrpSpPr/>
          <p:nvPr/>
        </p:nvGrpSpPr>
        <p:grpSpPr>
          <a:xfrm>
            <a:off x="11442700" y="4719237"/>
            <a:ext cx="3321050" cy="2851150"/>
            <a:chOff x="11442700" y="3842937"/>
            <a:chExt cx="3321050" cy="285115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1442700" y="3842937"/>
              <a:ext cx="3321050" cy="2851150"/>
            </a:xfrm>
            <a:custGeom>
              <a:avLst/>
              <a:gdLst>
                <a:gd name="T0" fmla="*/ 16 w 73"/>
                <a:gd name="T1" fmla="*/ 62 h 62"/>
                <a:gd name="T2" fmla="*/ 0 w 73"/>
                <a:gd name="T3" fmla="*/ 42 h 62"/>
                <a:gd name="T4" fmla="*/ 9 w 73"/>
                <a:gd name="T5" fmla="*/ 45 h 62"/>
                <a:gd name="T6" fmla="*/ 73 w 73"/>
                <a:gd name="T7" fmla="*/ 0 h 62"/>
                <a:gd name="T8" fmla="*/ 73 w 73"/>
                <a:gd name="T9" fmla="*/ 25 h 62"/>
                <a:gd name="T10" fmla="*/ 33 w 73"/>
                <a:gd name="T11" fmla="*/ 54 h 62"/>
                <a:gd name="T12" fmla="*/ 43 w 73"/>
                <a:gd name="T13" fmla="*/ 57 h 62"/>
                <a:gd name="T14" fmla="*/ 16 w 7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62">
                  <a:moveTo>
                    <a:pt x="16" y="6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8" y="19"/>
                    <a:pt x="44" y="0"/>
                    <a:pt x="73" y="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55" y="25"/>
                    <a:pt x="39" y="37"/>
                    <a:pt x="33" y="54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930656" y="5725487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E9548CD-0258-4921-BF35-02D76DCA937A}"/>
              </a:ext>
            </a:extLst>
          </p:cNvPr>
          <p:cNvGrpSpPr/>
          <p:nvPr/>
        </p:nvGrpSpPr>
        <p:grpSpPr>
          <a:xfrm>
            <a:off x="9866140" y="7846610"/>
            <a:ext cx="2822574" cy="3352800"/>
            <a:chOff x="9866140" y="6970310"/>
            <a:chExt cx="2822574" cy="3352800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9866140" y="6970310"/>
              <a:ext cx="2822574" cy="3352800"/>
            </a:xfrm>
            <a:custGeom>
              <a:avLst/>
              <a:gdLst>
                <a:gd name="T0" fmla="*/ 0 w 62"/>
                <a:gd name="T1" fmla="*/ 57 h 73"/>
                <a:gd name="T2" fmla="*/ 20 w 62"/>
                <a:gd name="T3" fmla="*/ 73 h 73"/>
                <a:gd name="T4" fmla="*/ 17 w 62"/>
                <a:gd name="T5" fmla="*/ 64 h 73"/>
                <a:gd name="T6" fmla="*/ 62 w 62"/>
                <a:gd name="T7" fmla="*/ 0 h 73"/>
                <a:gd name="T8" fmla="*/ 37 w 62"/>
                <a:gd name="T9" fmla="*/ 0 h 73"/>
                <a:gd name="T10" fmla="*/ 8 w 62"/>
                <a:gd name="T11" fmla="*/ 40 h 73"/>
                <a:gd name="T12" fmla="*/ 5 w 62"/>
                <a:gd name="T13" fmla="*/ 30 h 73"/>
                <a:gd name="T14" fmla="*/ 0 w 62"/>
                <a:gd name="T15" fmla="*/ 5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73">
                  <a:moveTo>
                    <a:pt x="0" y="57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43" y="55"/>
                    <a:pt x="62" y="3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9"/>
                    <a:pt x="25" y="34"/>
                    <a:pt x="8" y="40"/>
                  </a:cubicBezTo>
                  <a:cubicBezTo>
                    <a:pt x="5" y="30"/>
                    <a:pt x="5" y="30"/>
                    <a:pt x="5" y="3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91508" y="8999011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2D1F90C-3E73-4C18-A66F-5C23F4B5D481}"/>
              </a:ext>
            </a:extLst>
          </p:cNvPr>
          <p:cNvGrpSpPr/>
          <p:nvPr/>
        </p:nvGrpSpPr>
        <p:grpSpPr>
          <a:xfrm>
            <a:off x="6254751" y="8167286"/>
            <a:ext cx="3324224" cy="2847976"/>
            <a:chOff x="6254751" y="7290986"/>
            <a:chExt cx="3324224" cy="2847976"/>
          </a:xfrm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254751" y="7290986"/>
              <a:ext cx="3324224" cy="2847976"/>
            </a:xfrm>
            <a:custGeom>
              <a:avLst/>
              <a:gdLst>
                <a:gd name="T0" fmla="*/ 16 w 73"/>
                <a:gd name="T1" fmla="*/ 0 h 62"/>
                <a:gd name="T2" fmla="*/ 0 w 73"/>
                <a:gd name="T3" fmla="*/ 20 h 62"/>
                <a:gd name="T4" fmla="*/ 9 w 73"/>
                <a:gd name="T5" fmla="*/ 17 h 62"/>
                <a:gd name="T6" fmla="*/ 73 w 73"/>
                <a:gd name="T7" fmla="*/ 62 h 62"/>
                <a:gd name="T8" fmla="*/ 73 w 73"/>
                <a:gd name="T9" fmla="*/ 37 h 62"/>
                <a:gd name="T10" fmla="*/ 33 w 73"/>
                <a:gd name="T11" fmla="*/ 8 h 62"/>
                <a:gd name="T12" fmla="*/ 43 w 73"/>
                <a:gd name="T13" fmla="*/ 5 h 62"/>
                <a:gd name="T14" fmla="*/ 16 w 73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62">
                  <a:moveTo>
                    <a:pt x="16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8" y="43"/>
                    <a:pt x="44" y="62"/>
                    <a:pt x="73" y="62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55" y="37"/>
                    <a:pt x="39" y="25"/>
                    <a:pt x="33" y="8"/>
                  </a:cubicBezTo>
                  <a:cubicBezTo>
                    <a:pt x="43" y="5"/>
                    <a:pt x="43" y="5"/>
                    <a:pt x="43" y="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91512" y="7510059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948E80-0406-458E-A4B0-38D7C557893C}"/>
              </a:ext>
            </a:extLst>
          </p:cNvPr>
          <p:cNvGrpSpPr/>
          <p:nvPr/>
        </p:nvGrpSpPr>
        <p:grpSpPr>
          <a:xfrm>
            <a:off x="6483349" y="4538260"/>
            <a:ext cx="2867024" cy="3352800"/>
            <a:chOff x="6483349" y="3661960"/>
            <a:chExt cx="2867024" cy="3352800"/>
          </a:xfrm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6483349" y="3661960"/>
              <a:ext cx="2867024" cy="3352800"/>
            </a:xfrm>
            <a:custGeom>
              <a:avLst/>
              <a:gdLst>
                <a:gd name="T0" fmla="*/ 63 w 63"/>
                <a:gd name="T1" fmla="*/ 16 h 73"/>
                <a:gd name="T2" fmla="*/ 43 w 63"/>
                <a:gd name="T3" fmla="*/ 0 h 73"/>
                <a:gd name="T4" fmla="*/ 46 w 63"/>
                <a:gd name="T5" fmla="*/ 9 h 73"/>
                <a:gd name="T6" fmla="*/ 0 w 63"/>
                <a:gd name="T7" fmla="*/ 73 h 73"/>
                <a:gd name="T8" fmla="*/ 26 w 63"/>
                <a:gd name="T9" fmla="*/ 73 h 73"/>
                <a:gd name="T10" fmla="*/ 54 w 63"/>
                <a:gd name="T11" fmla="*/ 33 h 73"/>
                <a:gd name="T12" fmla="*/ 58 w 63"/>
                <a:gd name="T13" fmla="*/ 43 h 73"/>
                <a:gd name="T14" fmla="*/ 63 w 63"/>
                <a:gd name="T15" fmla="*/ 1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3">
                  <a:moveTo>
                    <a:pt x="63" y="16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19" y="18"/>
                    <a:pt x="0" y="43"/>
                    <a:pt x="0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55"/>
                    <a:pt x="38" y="39"/>
                    <a:pt x="54" y="33"/>
                  </a:cubicBezTo>
                  <a:cubicBezTo>
                    <a:pt x="58" y="43"/>
                    <a:pt x="58" y="43"/>
                    <a:pt x="58" y="43"/>
                  </a:cubicBezTo>
                  <a:lnTo>
                    <a:pt x="63" y="1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42588" y="4287785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06</a:t>
              </a:r>
            </a:p>
          </p:txBody>
        </p:sp>
      </p:grpSp>
      <p:sp>
        <p:nvSpPr>
          <p:cNvPr id="45" name="Title 1"/>
          <p:cNvSpPr txBox="1">
            <a:spLocks/>
          </p:cNvSpPr>
          <p:nvPr/>
        </p:nvSpPr>
        <p:spPr>
          <a:xfrm>
            <a:off x="7739436" y="6545850"/>
            <a:ext cx="3755186" cy="17986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dirty="0">
              <a:latin typeface="dt-line-industry-01" panose="02000509000000000000" pitchFamily="49" charset="0"/>
              <a:cs typeface="Arial" panose="020B0604020202020204" pitchFamily="34" charset="0"/>
            </a:endParaRPr>
          </a:p>
          <a:p>
            <a:pPr algn="ctr"/>
            <a:r>
              <a:rPr lang="en-US" sz="2400" dirty="0"/>
              <a:t>Capture the essence of what this product achieves.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2904662" y="6545850"/>
            <a:ext cx="3755186" cy="17986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Define </a:t>
            </a:r>
            <a:r>
              <a:rPr lang="en-US" sz="2400" dirty="0"/>
              <a:t>the vision for the product.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17501488" y="10043254"/>
            <a:ext cx="1143477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9029251" y="9363095"/>
            <a:ext cx="3904520" cy="1242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Goals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Define the goals for the product.</a:t>
            </a:r>
          </a:p>
        </p:txBody>
      </p: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17584906" y="5917752"/>
            <a:ext cx="674641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8644965" y="5401933"/>
            <a:ext cx="3904520" cy="9140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End-user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will I benefit?</a:t>
            </a:r>
          </a:p>
        </p:txBody>
      </p:sp>
      <p:cxnSp>
        <p:nvCxnSpPr>
          <p:cNvPr id="51" name="Straight Connector 50"/>
          <p:cNvCxnSpPr>
            <a:cxnSpLocks/>
          </p:cNvCxnSpPr>
          <p:nvPr/>
        </p:nvCxnSpPr>
        <p:spPr>
          <a:xfrm flipH="1">
            <a:off x="5641069" y="10043254"/>
            <a:ext cx="1232601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 flipH="1">
            <a:off x="1310754" y="9363095"/>
            <a:ext cx="3904520" cy="1242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Future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Where is this product headed?</a:t>
            </a:r>
          </a:p>
        </p:txBody>
      </p:sp>
      <p:cxnSp>
        <p:nvCxnSpPr>
          <p:cNvPr id="53" name="Straight Connector 52"/>
          <p:cNvCxnSpPr>
            <a:cxnSpLocks/>
          </p:cNvCxnSpPr>
          <p:nvPr/>
        </p:nvCxnSpPr>
        <p:spPr>
          <a:xfrm flipH="1">
            <a:off x="5921829" y="5917752"/>
            <a:ext cx="868423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 flipH="1">
            <a:off x="1736549" y="5401933"/>
            <a:ext cx="3904520" cy="9140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Team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are we building?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11172596" y="5162124"/>
            <a:ext cx="1516118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 flipH="1">
            <a:off x="9603133" y="3534265"/>
            <a:ext cx="3904520" cy="1242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Stakeholders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does the product achieve?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12141034" y="10030552"/>
            <a:ext cx="1516118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0549599" y="10387655"/>
            <a:ext cx="3904520" cy="1242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Differentiate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does this product stand out?</a:t>
            </a:r>
          </a:p>
        </p:txBody>
      </p:sp>
    </p:spTree>
    <p:extLst>
      <p:ext uri="{BB962C8B-B14F-4D97-AF65-F5344CB8AC3E}">
        <p14:creationId xmlns:p14="http://schemas.microsoft.com/office/powerpoint/2010/main" val="24601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50" grpId="0"/>
      <p:bldP spid="52" grpId="0"/>
      <p:bldP spid="54" grpId="0"/>
      <p:bldP spid="57" grpId="0"/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B9B84B3-A4F1-4CD4-9B37-6033F042FCBB}"/>
              </a:ext>
            </a:extLst>
          </p:cNvPr>
          <p:cNvSpPr/>
          <p:nvPr/>
        </p:nvSpPr>
        <p:spPr>
          <a:xfrm rot="5400000">
            <a:off x="3906255" y="685285"/>
            <a:ext cx="4400920" cy="9270890"/>
          </a:xfrm>
          <a:prstGeom prst="rect">
            <a:avLst/>
          </a:prstGeom>
          <a:solidFill>
            <a:schemeClr val="tx1">
              <a:lumMod val="10000"/>
              <a:lumOff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41" name="2D Column Chart"/>
          <p:cNvGraphicFramePr/>
          <p:nvPr>
            <p:extLst>
              <p:ext uri="{D42A27DB-BD31-4B8C-83A1-F6EECF244321}">
                <p14:modId xmlns:p14="http://schemas.microsoft.com/office/powerpoint/2010/main" val="3044360679"/>
              </p:ext>
            </p:extLst>
          </p:nvPr>
        </p:nvGraphicFramePr>
        <p:xfrm>
          <a:off x="854025" y="3895009"/>
          <a:ext cx="11057418" cy="8122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39" name="2D Pie Chart"/>
          <p:cNvGraphicFramePr/>
          <p:nvPr>
            <p:extLst>
              <p:ext uri="{D42A27DB-BD31-4B8C-83A1-F6EECF244321}">
                <p14:modId xmlns:p14="http://schemas.microsoft.com/office/powerpoint/2010/main" val="483733903"/>
              </p:ext>
            </p:extLst>
          </p:nvPr>
        </p:nvGraphicFramePr>
        <p:xfrm>
          <a:off x="14211985" y="2538478"/>
          <a:ext cx="8639044" cy="8639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40" name="Circle"/>
          <p:cNvSpPr/>
          <p:nvPr/>
        </p:nvSpPr>
        <p:spPr>
          <a:xfrm>
            <a:off x="14639621" y="2985955"/>
            <a:ext cx="7747001" cy="7747000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1492300">
              <a:defRPr sz="2900" b="0">
                <a:latin typeface="Calibri"/>
                <a:ea typeface="Calibri"/>
                <a:cs typeface="Calibri"/>
                <a:sym typeface="Calibri"/>
              </a:defRPr>
            </a:pPr>
            <a:endParaRPr sz="2900"/>
          </a:p>
        </p:txBody>
      </p:sp>
      <p:sp>
        <p:nvSpPr>
          <p:cNvPr id="1142" name="Yellow…"/>
          <p:cNvSpPr txBox="1"/>
          <p:nvPr/>
        </p:nvSpPr>
        <p:spPr>
          <a:xfrm>
            <a:off x="16119859" y="6103806"/>
            <a:ext cx="1420261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800" b="0">
                <a:solidFill>
                  <a:srgbClr val="F6FAFF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dirty="0">
                <a:solidFill>
                  <a:schemeClr val="bg1"/>
                </a:solidFill>
                <a:latin typeface="+mj-lt"/>
              </a:rPr>
              <a:t>Internal</a:t>
            </a:r>
            <a:endParaRPr dirty="0">
              <a:solidFill>
                <a:schemeClr val="bg1"/>
              </a:solidFill>
              <a:latin typeface="+mj-lt"/>
            </a:endParaRPr>
          </a:p>
          <a:p>
            <a:pPr>
              <a:defRPr sz="6400">
                <a:solidFill>
                  <a:srgbClr val="F6FAFF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6400" dirty="0">
                <a:solidFill>
                  <a:schemeClr val="accent1"/>
                </a:solidFill>
                <a:latin typeface="+mj-lt"/>
              </a:rPr>
              <a:t>75</a:t>
            </a:r>
            <a:r>
              <a:rPr dirty="0">
                <a:solidFill>
                  <a:schemeClr val="bg1"/>
                </a:solidFill>
                <a:latin typeface="+mj-lt"/>
              </a:rPr>
              <a:t>%</a:t>
            </a:r>
          </a:p>
          <a:p>
            <a:pPr>
              <a:defRPr sz="1800">
                <a:solidFill>
                  <a:srgbClr val="F6FAFF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dirty="0">
                <a:solidFill>
                  <a:schemeClr val="bg1"/>
                </a:solidFill>
                <a:latin typeface="+mj-lt"/>
              </a:rPr>
              <a:t>Precise dates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3" name="Black…"/>
          <p:cNvSpPr txBox="1"/>
          <p:nvPr/>
        </p:nvSpPr>
        <p:spPr>
          <a:xfrm>
            <a:off x="19191597" y="6103806"/>
            <a:ext cx="1420261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800" b="0">
                <a:solidFill>
                  <a:srgbClr val="F6FAFF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dirty="0">
                <a:solidFill>
                  <a:schemeClr val="bg1"/>
                </a:solidFill>
                <a:latin typeface="+mj-lt"/>
              </a:rPr>
              <a:t>External</a:t>
            </a:r>
            <a:endParaRPr dirty="0">
              <a:solidFill>
                <a:schemeClr val="bg1"/>
              </a:solidFill>
              <a:latin typeface="+mj-lt"/>
            </a:endParaRPr>
          </a:p>
          <a:p>
            <a:pPr>
              <a:defRPr sz="6400">
                <a:solidFill>
                  <a:srgbClr val="F6FAFF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6400" dirty="0">
                <a:solidFill>
                  <a:schemeClr val="bg1"/>
                </a:solidFill>
                <a:latin typeface="+mj-lt"/>
              </a:rPr>
              <a:t>25</a:t>
            </a:r>
            <a:r>
              <a:rPr dirty="0">
                <a:solidFill>
                  <a:schemeClr val="bg1"/>
                </a:solidFill>
                <a:latin typeface="+mj-lt"/>
              </a:rPr>
              <a:t>%</a:t>
            </a:r>
          </a:p>
          <a:p>
            <a:pPr>
              <a:defRPr sz="1800">
                <a:solidFill>
                  <a:srgbClr val="F6FAFF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dirty="0">
                <a:solidFill>
                  <a:schemeClr val="bg1"/>
                </a:solidFill>
                <a:latin typeface="+mj-lt"/>
              </a:rPr>
              <a:t>General dates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4" name="Line"/>
          <p:cNvSpPr/>
          <p:nvPr/>
        </p:nvSpPr>
        <p:spPr>
          <a:xfrm flipV="1">
            <a:off x="18501234" y="6103804"/>
            <a:ext cx="1" cy="1511302"/>
          </a:xfrm>
          <a:prstGeom prst="line">
            <a:avLst/>
          </a:prstGeom>
          <a:ln w="12700" cap="sq">
            <a:solidFill>
              <a:srgbClr val="2C2E3C"/>
            </a:solidFill>
            <a:prstDash val="solid"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879B10B-F8BE-4854-A6DA-A674A44375CD}"/>
              </a:ext>
            </a:extLst>
          </p:cNvPr>
          <p:cNvSpPr txBox="1">
            <a:spLocks/>
          </p:cNvSpPr>
          <p:nvPr/>
        </p:nvSpPr>
        <p:spPr>
          <a:xfrm>
            <a:off x="1355470" y="1435113"/>
            <a:ext cx="11083651" cy="1549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 Two: Release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Internal or external</a:t>
            </a:r>
          </a:p>
          <a:p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xmlns="" id="{A1AC461A-0A60-453B-9D8B-BE1FDB5152F5}"/>
              </a:ext>
            </a:extLst>
          </p:cNvPr>
          <p:cNvSpPr/>
          <p:nvPr/>
        </p:nvSpPr>
        <p:spPr>
          <a:xfrm>
            <a:off x="0" y="12017829"/>
            <a:ext cx="11911443" cy="2536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76D9E88-6DF7-4578-AF90-C454CA312904}"/>
              </a:ext>
            </a:extLst>
          </p:cNvPr>
          <p:cNvSpPr/>
          <p:nvPr/>
        </p:nvSpPr>
        <p:spPr>
          <a:xfrm>
            <a:off x="2242127" y="4510742"/>
            <a:ext cx="7622913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dirty="0"/>
              <a:t>Decide whether the features you are focusing on will be presented to an internal or an external audience.</a:t>
            </a:r>
          </a:p>
        </p:txBody>
      </p:sp>
    </p:spTree>
    <p:extLst>
      <p:ext uri="{BB962C8B-B14F-4D97-AF65-F5344CB8AC3E}">
        <p14:creationId xmlns:p14="http://schemas.microsoft.com/office/powerpoint/2010/main" val="3839287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3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41" grpId="0">
        <p:bldSub>
          <a:bldChart bld="seriesEl"/>
        </p:bldSub>
      </p:bldGraphic>
      <p:bldGraphic spid="1139" grpId="0">
        <p:bldAsOne/>
      </p:bldGraphic>
      <p:bldP spid="1140" grpId="0" animBg="1"/>
      <p:bldP spid="1142" grpId="0" animBg="1"/>
      <p:bldP spid="1143" grpId="0" animBg="1"/>
      <p:bldP spid="11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F0AF3C5B-2821-400E-8580-CD9EB11FE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3686830"/>
              </p:ext>
            </p:extLst>
          </p:nvPr>
        </p:nvGraphicFramePr>
        <p:xfrm>
          <a:off x="6086105" y="2786346"/>
          <a:ext cx="12214964" cy="8143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xmlns="" id="{EED511BF-FE6C-40AC-9F9B-0A52A607581B}"/>
              </a:ext>
            </a:extLst>
          </p:cNvPr>
          <p:cNvSpPr/>
          <p:nvPr/>
        </p:nvSpPr>
        <p:spPr>
          <a:xfrm>
            <a:off x="8367700" y="3032113"/>
            <a:ext cx="7651775" cy="76517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29DDA47-1BF7-4A74-B397-512EDB6D9642}"/>
              </a:ext>
            </a:extLst>
          </p:cNvPr>
          <p:cNvCxnSpPr>
            <a:cxnSpLocks/>
          </p:cNvCxnSpPr>
          <p:nvPr/>
        </p:nvCxnSpPr>
        <p:spPr>
          <a:xfrm flipH="1" flipV="1">
            <a:off x="7503459" y="3875329"/>
            <a:ext cx="2197628" cy="1"/>
          </a:xfrm>
          <a:prstGeom prst="line">
            <a:avLst/>
          </a:prstGeom>
          <a:ln w="381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994E5DBB-A83A-429D-9FAD-C585AA3B1704}"/>
              </a:ext>
            </a:extLst>
          </p:cNvPr>
          <p:cNvCxnSpPr>
            <a:cxnSpLocks/>
          </p:cNvCxnSpPr>
          <p:nvPr/>
        </p:nvCxnSpPr>
        <p:spPr>
          <a:xfrm flipH="1" flipV="1">
            <a:off x="6121125" y="8581800"/>
            <a:ext cx="2557987" cy="1"/>
          </a:xfrm>
          <a:prstGeom prst="line">
            <a:avLst/>
          </a:prstGeom>
          <a:ln w="38100">
            <a:solidFill>
              <a:schemeClr val="bg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623E90F-A9E1-4F6F-9BE4-62E3412CA7BD}"/>
              </a:ext>
            </a:extLst>
          </p:cNvPr>
          <p:cNvCxnSpPr>
            <a:cxnSpLocks/>
          </p:cNvCxnSpPr>
          <p:nvPr/>
        </p:nvCxnSpPr>
        <p:spPr>
          <a:xfrm flipV="1">
            <a:off x="16103441" y="6887470"/>
            <a:ext cx="2197628" cy="1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2D113679-2D3F-419E-80EE-85C3053B2C66}"/>
              </a:ext>
            </a:extLst>
          </p:cNvPr>
          <p:cNvSpPr txBox="1">
            <a:spLocks/>
          </p:cNvSpPr>
          <p:nvPr/>
        </p:nvSpPr>
        <p:spPr>
          <a:xfrm>
            <a:off x="9608285" y="4502519"/>
            <a:ext cx="5170605" cy="4710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 Two: Release</a:t>
            </a:r>
          </a:p>
          <a:p>
            <a:pPr algn="ctr"/>
            <a:endParaRPr lang="en-US" sz="4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Emphasize strategic importance when mapping out release dates for internal stakeholders. </a:t>
            </a:r>
            <a:endParaRPr lang="en-US" sz="4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EE132E6-3EE8-46C6-BE2E-FA1C6919FE5C}"/>
              </a:ext>
            </a:extLst>
          </p:cNvPr>
          <p:cNvGrpSpPr/>
          <p:nvPr/>
        </p:nvGrpSpPr>
        <p:grpSpPr>
          <a:xfrm>
            <a:off x="3415552" y="2292378"/>
            <a:ext cx="5793885" cy="2351249"/>
            <a:chOff x="3415552" y="2292378"/>
            <a:chExt cx="5793885" cy="23512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7034D79-8F75-4996-81AA-B2F465D775D6}"/>
                </a:ext>
              </a:extLst>
            </p:cNvPr>
            <p:cNvSpPr txBox="1"/>
            <p:nvPr/>
          </p:nvSpPr>
          <p:spPr>
            <a:xfrm>
              <a:off x="7525963" y="2736782"/>
              <a:ext cx="1683474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/>
                <a:t>20%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9CF7D78-6727-4CB9-9D50-634CDA25A975}"/>
                </a:ext>
              </a:extLst>
            </p:cNvPr>
            <p:cNvSpPr txBox="1"/>
            <p:nvPr/>
          </p:nvSpPr>
          <p:spPr>
            <a:xfrm>
              <a:off x="3415552" y="3258632"/>
              <a:ext cx="37366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/>
                <a:t>Goals</a:t>
              </a:r>
            </a:p>
            <a:p>
              <a:pPr algn="r"/>
              <a:r>
                <a:rPr lang="en-US" sz="2400" dirty="0"/>
                <a:t>Tie release dates to key business goals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56EEBFA1-422B-413C-B416-7C03EC088FBF}"/>
                </a:ext>
              </a:extLst>
            </p:cNvPr>
            <p:cNvSpPr/>
            <p:nvPr/>
          </p:nvSpPr>
          <p:spPr>
            <a:xfrm>
              <a:off x="6967510" y="2292378"/>
              <a:ext cx="18466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endParaRPr lang="en-US" sz="66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1CA240BC-EA2E-4FD2-BFEB-7CA805FDEB83}"/>
              </a:ext>
            </a:extLst>
          </p:cNvPr>
          <p:cNvGrpSpPr/>
          <p:nvPr/>
        </p:nvGrpSpPr>
        <p:grpSpPr>
          <a:xfrm>
            <a:off x="938607" y="6887470"/>
            <a:ext cx="6865992" cy="2357209"/>
            <a:chOff x="938607" y="6887470"/>
            <a:chExt cx="6865992" cy="23572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4EF72DF-F3DA-4F4B-A453-E6B9B9B4E294}"/>
                </a:ext>
              </a:extLst>
            </p:cNvPr>
            <p:cNvSpPr txBox="1"/>
            <p:nvPr/>
          </p:nvSpPr>
          <p:spPr>
            <a:xfrm>
              <a:off x="6121125" y="7541354"/>
              <a:ext cx="1683474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/>
                <a:t>24%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3C48F39A-556E-4C9F-8E9B-498829B3E074}"/>
                </a:ext>
              </a:extLst>
            </p:cNvPr>
            <p:cNvGrpSpPr/>
            <p:nvPr/>
          </p:nvGrpSpPr>
          <p:grpSpPr>
            <a:xfrm>
              <a:off x="938607" y="6887470"/>
              <a:ext cx="4900968" cy="2357209"/>
              <a:chOff x="1791640" y="7372573"/>
              <a:chExt cx="4900968" cy="235720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DA530767-9429-4D4C-AFF5-0510CCD3F787}"/>
                  </a:ext>
                </a:extLst>
              </p:cNvPr>
              <p:cNvSpPr txBox="1"/>
              <p:nvPr/>
            </p:nvSpPr>
            <p:spPr>
              <a:xfrm>
                <a:off x="1791640" y="8344787"/>
                <a:ext cx="490096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600" dirty="0"/>
                  <a:t>Initiatives</a:t>
                </a:r>
              </a:p>
              <a:p>
                <a:pPr algn="r"/>
                <a:r>
                  <a:rPr lang="en-US" sz="2400" dirty="0"/>
                  <a:t>Include key initiatives in internal release dates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D9224D08-D9CA-4445-BDAA-BA9EBD94395C}"/>
                  </a:ext>
                </a:extLst>
              </p:cNvPr>
              <p:cNvSpPr/>
              <p:nvPr/>
            </p:nvSpPr>
            <p:spPr>
              <a:xfrm>
                <a:off x="6507942" y="7372573"/>
                <a:ext cx="184666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endParaRPr lang="en-US" sz="6600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C0F9DC3-5BEC-4B18-903B-003FC7C44CFC}"/>
              </a:ext>
            </a:extLst>
          </p:cNvPr>
          <p:cNvGrpSpPr/>
          <p:nvPr/>
        </p:nvGrpSpPr>
        <p:grpSpPr>
          <a:xfrm>
            <a:off x="16624654" y="5393196"/>
            <a:ext cx="7036412" cy="2602270"/>
            <a:chOff x="16624654" y="5393196"/>
            <a:chExt cx="7036412" cy="260227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1243467-BB19-40D3-A4FE-30938EB6F2CD}"/>
                </a:ext>
              </a:extLst>
            </p:cNvPr>
            <p:cNvSpPr txBox="1"/>
            <p:nvPr/>
          </p:nvSpPr>
          <p:spPr>
            <a:xfrm>
              <a:off x="16624654" y="5842337"/>
              <a:ext cx="1683474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/>
                <a:t>56%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10AD8CE5-02DF-4A7C-A46C-35E8495455FC}"/>
                </a:ext>
              </a:extLst>
            </p:cNvPr>
            <p:cNvGrpSpPr/>
            <p:nvPr/>
          </p:nvGrpSpPr>
          <p:grpSpPr>
            <a:xfrm>
              <a:off x="18266050" y="5393196"/>
              <a:ext cx="5395016" cy="2602270"/>
              <a:chOff x="18266050" y="5393196"/>
              <a:chExt cx="5395016" cy="260227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xmlns="" id="{E0B7C389-9F27-488D-BB38-8062432E68D0}"/>
                  </a:ext>
                </a:extLst>
              </p:cNvPr>
              <p:cNvGrpSpPr/>
              <p:nvPr/>
            </p:nvGrpSpPr>
            <p:grpSpPr>
              <a:xfrm>
                <a:off x="18266050" y="6662826"/>
                <a:ext cx="5395016" cy="1332640"/>
                <a:chOff x="4088765" y="1458001"/>
                <a:chExt cx="2697508" cy="666318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696CB9E3-609C-4BEE-B695-68815782FEB9}"/>
                    </a:ext>
                  </a:extLst>
                </p:cNvPr>
                <p:cNvSpPr/>
                <p:nvPr/>
              </p:nvSpPr>
              <p:spPr>
                <a:xfrm>
                  <a:off x="4088765" y="1711002"/>
                  <a:ext cx="2697508" cy="413317"/>
                </a:xfrm>
                <a:prstGeom prst="rect">
                  <a:avLst/>
                </a:prstGeom>
              </p:spPr>
              <p:txBody>
                <a:bodyPr wrap="square" lIns="487680" rIns="487680" bIns="121920">
                  <a:spAutoFit/>
                </a:bodyPr>
                <a:lstStyle/>
                <a:p>
                  <a:pPr>
                    <a:lnSpc>
                      <a:spcPct val="89000"/>
                    </a:lnSpc>
                  </a:pPr>
                  <a:r>
                    <a:rPr lang="en-US" sz="24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Remind internal stakeholders of overall business strategy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761E966C-A504-42D4-903A-2533A2BC5250}"/>
                    </a:ext>
                  </a:extLst>
                </p:cNvPr>
                <p:cNvSpPr/>
                <p:nvPr/>
              </p:nvSpPr>
              <p:spPr>
                <a:xfrm>
                  <a:off x="4088766" y="1458001"/>
                  <a:ext cx="2680097" cy="303769"/>
                </a:xfrm>
                <a:prstGeom prst="rect">
                  <a:avLst/>
                </a:prstGeom>
              </p:spPr>
              <p:txBody>
                <a:bodyPr wrap="square" lIns="487680" rIns="487680" bIns="121920">
                  <a:spAutoFit/>
                </a:bodyPr>
                <a:lstStyle/>
                <a:p>
                  <a:pPr>
                    <a:lnSpc>
                      <a:spcPct val="89000"/>
                    </a:lnSpc>
                  </a:pPr>
                  <a:r>
                    <a:rPr lang="en-US" sz="32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Business strategy</a:t>
                  </a:r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A7096680-37E5-4AA6-8369-8B4235DE3D7F}"/>
                  </a:ext>
                </a:extLst>
              </p:cNvPr>
              <p:cNvSpPr/>
              <p:nvPr/>
            </p:nvSpPr>
            <p:spPr>
              <a:xfrm>
                <a:off x="18726316" y="5393196"/>
                <a:ext cx="184666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642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A1B8885E-3F4F-4252-B683-6F4EC65F0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576239"/>
              </p:ext>
            </p:extLst>
          </p:nvPr>
        </p:nvGraphicFramePr>
        <p:xfrm>
          <a:off x="2377235" y="4464713"/>
          <a:ext cx="6268208" cy="4178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xmlns="" id="{BA98819E-BA8B-4A9D-9841-F17A636B6DB1}"/>
              </a:ext>
            </a:extLst>
          </p:cNvPr>
          <p:cNvSpPr/>
          <p:nvPr/>
        </p:nvSpPr>
        <p:spPr>
          <a:xfrm>
            <a:off x="3656875" y="4699652"/>
            <a:ext cx="3708929" cy="3708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11FD19D-9AD3-46C5-942D-C049F99727FA}"/>
              </a:ext>
            </a:extLst>
          </p:cNvPr>
          <p:cNvSpPr txBox="1">
            <a:spLocks/>
          </p:cNvSpPr>
          <p:nvPr/>
        </p:nvSpPr>
        <p:spPr>
          <a:xfrm>
            <a:off x="7980892" y="1121602"/>
            <a:ext cx="8425391" cy="1549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 Three: Prioritize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Remove the subjectivity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7F256AE2-C232-4792-922B-26D36DDE2C79}"/>
              </a:ext>
            </a:extLst>
          </p:cNvPr>
          <p:cNvGrpSpPr/>
          <p:nvPr/>
        </p:nvGrpSpPr>
        <p:grpSpPr>
          <a:xfrm>
            <a:off x="4279271" y="5754180"/>
            <a:ext cx="2464136" cy="1599870"/>
            <a:chOff x="4088771" y="5754180"/>
            <a:chExt cx="2464136" cy="15998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D58087B4-F999-4285-BB33-B67B6EE5CA2F}"/>
                </a:ext>
              </a:extLst>
            </p:cNvPr>
            <p:cNvSpPr txBox="1"/>
            <p:nvPr/>
          </p:nvSpPr>
          <p:spPr>
            <a:xfrm>
              <a:off x="4088771" y="6092450"/>
              <a:ext cx="24641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$25,000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C062FEC8-E52C-42E7-94EE-39353BDBA794}"/>
                </a:ext>
              </a:extLst>
            </p:cNvPr>
            <p:cNvSpPr txBox="1"/>
            <p:nvPr/>
          </p:nvSpPr>
          <p:spPr>
            <a:xfrm>
              <a:off x="4710736" y="6892385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Per day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FC584B14-ED10-4F00-9507-36F1807B4C81}"/>
                </a:ext>
              </a:extLst>
            </p:cNvPr>
            <p:cNvSpPr/>
            <p:nvPr/>
          </p:nvSpPr>
          <p:spPr>
            <a:xfrm>
              <a:off x="4208872" y="5754180"/>
              <a:ext cx="22239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/>
                <a:t>Business Profit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07E933E-5F80-4A96-B6D0-039A27355F1F}"/>
              </a:ext>
            </a:extLst>
          </p:cNvPr>
          <p:cNvSpPr txBox="1"/>
          <p:nvPr/>
        </p:nvSpPr>
        <p:spPr>
          <a:xfrm>
            <a:off x="2786214" y="8931409"/>
            <a:ext cx="545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Clearly defined metrics, based on the strategy, help to score features.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856667CE-6E5E-41EC-A584-0F4B911E1221}"/>
              </a:ext>
            </a:extLst>
          </p:cNvPr>
          <p:cNvSpPr/>
          <p:nvPr/>
        </p:nvSpPr>
        <p:spPr>
          <a:xfrm>
            <a:off x="4902806" y="10487541"/>
            <a:ext cx="1217066" cy="12170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0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xmlns="" id="{18B8AE0F-6E93-479B-8F9D-A90E272D11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419531"/>
              </p:ext>
            </p:extLst>
          </p:nvPr>
        </p:nvGraphicFramePr>
        <p:xfrm>
          <a:off x="9107125" y="4464713"/>
          <a:ext cx="6268208" cy="4178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B13F4AD-1501-4D89-8D85-92F886696DC1}"/>
              </a:ext>
            </a:extLst>
          </p:cNvPr>
          <p:cNvSpPr/>
          <p:nvPr/>
        </p:nvSpPr>
        <p:spPr>
          <a:xfrm>
            <a:off x="10386765" y="4699652"/>
            <a:ext cx="3708929" cy="3708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00ECA104-3124-434E-94FC-27674C957CB4}"/>
              </a:ext>
            </a:extLst>
          </p:cNvPr>
          <p:cNvGrpSpPr/>
          <p:nvPr/>
        </p:nvGrpSpPr>
        <p:grpSpPr>
          <a:xfrm>
            <a:off x="11184689" y="5754180"/>
            <a:ext cx="2113079" cy="1599870"/>
            <a:chOff x="4264299" y="5754180"/>
            <a:chExt cx="2113079" cy="15998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EA8284D-F271-4A39-9BD6-2737F75D7B60}"/>
                </a:ext>
              </a:extLst>
            </p:cNvPr>
            <p:cNvSpPr txBox="1"/>
            <p:nvPr/>
          </p:nvSpPr>
          <p:spPr>
            <a:xfrm>
              <a:off x="4264299" y="6092450"/>
              <a:ext cx="21130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17,000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07E9BF4-D941-486A-BC9C-7DC58FC7A780}"/>
                </a:ext>
              </a:extLst>
            </p:cNvPr>
            <p:cNvSpPr txBox="1"/>
            <p:nvPr/>
          </p:nvSpPr>
          <p:spPr>
            <a:xfrm>
              <a:off x="4710736" y="6892385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Per day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D33A3506-A83E-41C5-9A80-03D29961D034}"/>
                </a:ext>
              </a:extLst>
            </p:cNvPr>
            <p:cNvSpPr/>
            <p:nvPr/>
          </p:nvSpPr>
          <p:spPr>
            <a:xfrm>
              <a:off x="4513733" y="5754180"/>
              <a:ext cx="16142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Subscribers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BEE967E-C644-413C-9340-B5C1BFB0397A}"/>
              </a:ext>
            </a:extLst>
          </p:cNvPr>
          <p:cNvSpPr txBox="1"/>
          <p:nvPr/>
        </p:nvSpPr>
        <p:spPr>
          <a:xfrm>
            <a:off x="9516104" y="8931409"/>
            <a:ext cx="545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Scoring features against specific goals takes the subjectivity out of the process.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CF61C57-D055-43B7-A69D-CD5C873F8E33}"/>
              </a:ext>
            </a:extLst>
          </p:cNvPr>
          <p:cNvSpPr/>
          <p:nvPr/>
        </p:nvSpPr>
        <p:spPr>
          <a:xfrm>
            <a:off x="11632696" y="10487541"/>
            <a:ext cx="1217066" cy="12170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0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xmlns="" id="{B1B1A2B3-B41F-4B64-B126-F7C3B0E86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238232"/>
              </p:ext>
            </p:extLst>
          </p:nvPr>
        </p:nvGraphicFramePr>
        <p:xfrm>
          <a:off x="15837015" y="4464713"/>
          <a:ext cx="6268208" cy="4178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xmlns="" id="{FB005CB4-29D4-40A0-A6C7-C319E0C120E4}"/>
              </a:ext>
            </a:extLst>
          </p:cNvPr>
          <p:cNvSpPr/>
          <p:nvPr/>
        </p:nvSpPr>
        <p:spPr>
          <a:xfrm>
            <a:off x="17116654" y="4699652"/>
            <a:ext cx="3708929" cy="3708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ADC73A5-A330-4DB7-9B4C-04891CDCEA54}"/>
              </a:ext>
            </a:extLst>
          </p:cNvPr>
          <p:cNvGrpSpPr/>
          <p:nvPr/>
        </p:nvGrpSpPr>
        <p:grpSpPr>
          <a:xfrm>
            <a:off x="17227694" y="5754180"/>
            <a:ext cx="3486852" cy="1599870"/>
            <a:chOff x="3577414" y="5754180"/>
            <a:chExt cx="3486852" cy="15998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FF2328DD-336E-4DBE-84EF-808484B96CFD}"/>
                </a:ext>
              </a:extLst>
            </p:cNvPr>
            <p:cNvSpPr txBox="1"/>
            <p:nvPr/>
          </p:nvSpPr>
          <p:spPr>
            <a:xfrm>
              <a:off x="3577414" y="6092450"/>
              <a:ext cx="3486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$3.9 million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9C16DB2-BE3E-4EAC-8AD5-088C9F46653E}"/>
                </a:ext>
              </a:extLst>
            </p:cNvPr>
            <p:cNvSpPr txBox="1"/>
            <p:nvPr/>
          </p:nvSpPr>
          <p:spPr>
            <a:xfrm>
              <a:off x="4655275" y="6892385"/>
              <a:ext cx="13311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First year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F1EAB59C-094A-42C2-83BE-0D96FF50242B}"/>
                </a:ext>
              </a:extLst>
            </p:cNvPr>
            <p:cNvSpPr/>
            <p:nvPr/>
          </p:nvSpPr>
          <p:spPr>
            <a:xfrm>
              <a:off x="4241318" y="5754180"/>
              <a:ext cx="21590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Annual revenue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411187A-EEA1-4D65-8EC8-757AF4E23945}"/>
              </a:ext>
            </a:extLst>
          </p:cNvPr>
          <p:cNvSpPr txBox="1"/>
          <p:nvPr/>
        </p:nvSpPr>
        <p:spPr>
          <a:xfrm>
            <a:off x="16245994" y="8931409"/>
            <a:ext cx="545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Prioritize those features that will have the greatest impact.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975D541B-7C0C-43F1-BCF9-BA67B7A2EDFE}"/>
              </a:ext>
            </a:extLst>
          </p:cNvPr>
          <p:cNvSpPr/>
          <p:nvPr/>
        </p:nvSpPr>
        <p:spPr>
          <a:xfrm>
            <a:off x="18362586" y="10487541"/>
            <a:ext cx="1217066" cy="12170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0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16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18" grpId="0"/>
      <p:bldP spid="19" grpId="0" animBg="1"/>
      <p:bldGraphic spid="20" grpId="0">
        <p:bldAsOne/>
      </p:bldGraphic>
      <p:bldP spid="21" grpId="0" animBg="1"/>
      <p:bldP spid="26" grpId="0"/>
      <p:bldP spid="27" grpId="0" animBg="1"/>
      <p:bldGraphic spid="28" grpId="0">
        <p:bldAsOne/>
      </p:bldGraphic>
      <p:bldP spid="29" grpId="0" animBg="1"/>
      <p:bldP spid="34" grpId="0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4EBAAA75-FBD7-4158-BD8C-2C73AECC2F2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24675707"/>
                  </p:ext>
                </p:extLst>
              </p:nvPr>
            </p:nvGraphicFramePr>
            <p:xfrm>
              <a:off x="4064529" y="1438628"/>
              <a:ext cx="16258117" cy="1083874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cx1="http://schemas.microsoft.com/office/drawing/2015/9/8/chartex" xmlns="" xmlns:a16="http://schemas.microsoft.com/office/drawing/2014/main" id="{4EBAAA75-FBD7-4158-BD8C-2C73AECC2F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529" y="1438628"/>
                <a:ext cx="16258117" cy="1083874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F1CA442B-77BF-4FB2-8372-0FBEDBA3D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983821"/>
              </p:ext>
            </p:extLst>
          </p:nvPr>
        </p:nvGraphicFramePr>
        <p:xfrm>
          <a:off x="665897" y="4703187"/>
          <a:ext cx="5180337" cy="3453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xmlns="" id="{9D398396-66AE-47C3-9DC0-BDF3690543AA}"/>
              </a:ext>
            </a:extLst>
          </p:cNvPr>
          <p:cNvSpPr/>
          <p:nvPr/>
        </p:nvSpPr>
        <p:spPr>
          <a:xfrm>
            <a:off x="1790841" y="4964743"/>
            <a:ext cx="2930448" cy="29304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63D339AC-82C1-40BD-B944-0720641110D4}"/>
              </a:ext>
            </a:extLst>
          </p:cNvPr>
          <p:cNvGrpSpPr/>
          <p:nvPr/>
        </p:nvGrpSpPr>
        <p:grpSpPr>
          <a:xfrm>
            <a:off x="1875752" y="2674972"/>
            <a:ext cx="2760629" cy="1599870"/>
            <a:chOff x="3940526" y="5754180"/>
            <a:chExt cx="2760629" cy="15998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AC1068CD-0654-4989-9B48-83815D860742}"/>
                </a:ext>
              </a:extLst>
            </p:cNvPr>
            <p:cNvSpPr txBox="1"/>
            <p:nvPr/>
          </p:nvSpPr>
          <p:spPr>
            <a:xfrm>
              <a:off x="3940526" y="6092450"/>
              <a:ext cx="27606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Waterfall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FC42DE1-D9FE-4D27-8BD1-C170ACFCDFE6}"/>
                </a:ext>
              </a:extLst>
            </p:cNvPr>
            <p:cNvSpPr txBox="1"/>
            <p:nvPr/>
          </p:nvSpPr>
          <p:spPr>
            <a:xfrm>
              <a:off x="4167353" y="6892385"/>
              <a:ext cx="2306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Business focused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D1B49AC-9C16-400A-9EA4-78A3CFEEB2D4}"/>
                </a:ext>
              </a:extLst>
            </p:cNvPr>
            <p:cNvSpPr/>
            <p:nvPr/>
          </p:nvSpPr>
          <p:spPr>
            <a:xfrm>
              <a:off x="4564741" y="5754180"/>
              <a:ext cx="15122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Traditional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DA7A9E-3BA9-40E8-BD53-F2F858075C59}"/>
              </a:ext>
            </a:extLst>
          </p:cNvPr>
          <p:cNvSpPr txBox="1"/>
          <p:nvPr/>
        </p:nvSpPr>
        <p:spPr>
          <a:xfrm>
            <a:off x="778679" y="8358892"/>
            <a:ext cx="4954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traditional or waterfall company needs a roadmap with long-term commitments and firm deadlines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FE77A21C-28A7-44C2-9536-B3ABABA572F5}"/>
              </a:ext>
            </a:extLst>
          </p:cNvPr>
          <p:cNvSpPr/>
          <p:nvPr/>
        </p:nvSpPr>
        <p:spPr>
          <a:xfrm>
            <a:off x="2647532" y="5821433"/>
            <a:ext cx="1217066" cy="12170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0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xmlns="" id="{B93293BC-C6FE-41A2-B89A-8F6F28023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743595"/>
              </p:ext>
            </p:extLst>
          </p:nvPr>
        </p:nvGraphicFramePr>
        <p:xfrm>
          <a:off x="18540942" y="4623739"/>
          <a:ext cx="5180337" cy="3453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0D1AC2B-9C4F-4255-BE67-7E2C06B183A5}"/>
              </a:ext>
            </a:extLst>
          </p:cNvPr>
          <p:cNvSpPr/>
          <p:nvPr/>
        </p:nvSpPr>
        <p:spPr>
          <a:xfrm>
            <a:off x="19665886" y="4885295"/>
            <a:ext cx="2930448" cy="29304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F7BC69C3-7154-4719-A2D6-0183F207E98E}"/>
              </a:ext>
            </a:extLst>
          </p:cNvPr>
          <p:cNvGrpSpPr/>
          <p:nvPr/>
        </p:nvGrpSpPr>
        <p:grpSpPr>
          <a:xfrm>
            <a:off x="19910325" y="8736006"/>
            <a:ext cx="2441567" cy="1599870"/>
            <a:chOff x="19910325" y="9824619"/>
            <a:chExt cx="2441567" cy="15998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A7EFC35-5C24-4650-8736-717BCBB1CABC}"/>
                </a:ext>
              </a:extLst>
            </p:cNvPr>
            <p:cNvSpPr txBox="1"/>
            <p:nvPr/>
          </p:nvSpPr>
          <p:spPr>
            <a:xfrm>
              <a:off x="20344677" y="10162889"/>
              <a:ext cx="15728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Agile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E123F77-8680-49CB-ADF1-2B075BD98157}"/>
                </a:ext>
              </a:extLst>
            </p:cNvPr>
            <p:cNvSpPr txBox="1"/>
            <p:nvPr/>
          </p:nvSpPr>
          <p:spPr>
            <a:xfrm>
              <a:off x="19910325" y="10962824"/>
              <a:ext cx="24415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Customer focused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8719CF29-FCF8-4A35-8BAB-F111BAB25C7A}"/>
                </a:ext>
              </a:extLst>
            </p:cNvPr>
            <p:cNvSpPr/>
            <p:nvPr/>
          </p:nvSpPr>
          <p:spPr>
            <a:xfrm>
              <a:off x="20326086" y="9824619"/>
              <a:ext cx="16100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Continuous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37C5853-8B62-45B8-A1B5-794330B66498}"/>
              </a:ext>
            </a:extLst>
          </p:cNvPr>
          <p:cNvSpPr txBox="1"/>
          <p:nvPr/>
        </p:nvSpPr>
        <p:spPr>
          <a:xfrm>
            <a:off x="18653724" y="2674972"/>
            <a:ext cx="4954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agile company needs a roadmap that can accommodate changes while still achieving goals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FE48FD6-146F-4543-8033-5BC2C7894336}"/>
              </a:ext>
            </a:extLst>
          </p:cNvPr>
          <p:cNvSpPr/>
          <p:nvPr/>
        </p:nvSpPr>
        <p:spPr>
          <a:xfrm>
            <a:off x="20522577" y="5741985"/>
            <a:ext cx="1217066" cy="12170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0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08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10" grpId="0"/>
      <p:bldP spid="11" grpId="0" animBg="1"/>
      <p:bldGraphic spid="12" grpId="0">
        <p:bldAsOne/>
      </p:bldGraphic>
      <p:bldP spid="13" grpId="0" animBg="1"/>
      <p:bldP spid="18" grpId="0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tial Circle 4">
            <a:extLst>
              <a:ext uri="{FF2B5EF4-FFF2-40B4-BE49-F238E27FC236}">
                <a16:creationId xmlns:a16="http://schemas.microsoft.com/office/drawing/2014/main" xmlns="" id="{CACFC96D-766B-497E-934A-E92C18E4C530}"/>
              </a:ext>
            </a:extLst>
          </p:cNvPr>
          <p:cNvSpPr/>
          <p:nvPr/>
        </p:nvSpPr>
        <p:spPr>
          <a:xfrm>
            <a:off x="2075056" y="3792991"/>
            <a:ext cx="8637244" cy="8637244"/>
          </a:xfrm>
          <a:prstGeom prst="pie">
            <a:avLst>
              <a:gd name="adj1" fmla="val 1838456"/>
              <a:gd name="adj2" fmla="val 53311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artial Circle 5">
            <a:extLst>
              <a:ext uri="{FF2B5EF4-FFF2-40B4-BE49-F238E27FC236}">
                <a16:creationId xmlns:a16="http://schemas.microsoft.com/office/drawing/2014/main" xmlns="" id="{7C0496F7-AAD3-4FE6-9296-6C73D64FB93D}"/>
              </a:ext>
            </a:extLst>
          </p:cNvPr>
          <p:cNvSpPr/>
          <p:nvPr/>
        </p:nvSpPr>
        <p:spPr>
          <a:xfrm>
            <a:off x="2075056" y="3792991"/>
            <a:ext cx="8637244" cy="8637244"/>
          </a:xfrm>
          <a:prstGeom prst="pie">
            <a:avLst>
              <a:gd name="adj1" fmla="val 880037"/>
              <a:gd name="adj2" fmla="val 1805102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" name="Oval 1">
            <a:extLst>
              <a:ext uri="{FF2B5EF4-FFF2-40B4-BE49-F238E27FC236}">
                <a16:creationId xmlns:a16="http://schemas.microsoft.com/office/drawing/2014/main" xmlns="" id="{AA53CBAB-56B6-455B-BB1A-B5E308CB368C}"/>
              </a:ext>
            </a:extLst>
          </p:cNvPr>
          <p:cNvSpPr/>
          <p:nvPr/>
        </p:nvSpPr>
        <p:spPr>
          <a:xfrm>
            <a:off x="3310614" y="5028549"/>
            <a:ext cx="6166128" cy="61661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xmlns="" id="{FE4EEDEB-2009-47C7-BE2E-682649ACCF29}"/>
              </a:ext>
            </a:extLst>
          </p:cNvPr>
          <p:cNvSpPr/>
          <p:nvPr/>
        </p:nvSpPr>
        <p:spPr>
          <a:xfrm>
            <a:off x="214104" y="8111613"/>
            <a:ext cx="12359148" cy="6223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4FFAAA2-F6BF-4253-8DC1-21303ABDFCC0}"/>
              </a:ext>
            </a:extLst>
          </p:cNvPr>
          <p:cNvSpPr txBox="1"/>
          <p:nvPr/>
        </p:nvSpPr>
        <p:spPr>
          <a:xfrm>
            <a:off x="4489952" y="6084023"/>
            <a:ext cx="38074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+250,000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6667B16-FF56-4445-80FB-C422CA50FC11}"/>
              </a:ext>
            </a:extLst>
          </p:cNvPr>
          <p:cNvSpPr txBox="1"/>
          <p:nvPr/>
        </p:nvSpPr>
        <p:spPr>
          <a:xfrm>
            <a:off x="4717482" y="7113104"/>
            <a:ext cx="335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Organic website clients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D96D20D5-37B5-4E32-85FC-0C895D05DA43}"/>
              </a:ext>
            </a:extLst>
          </p:cNvPr>
          <p:cNvSpPr txBox="1">
            <a:spLocks/>
          </p:cNvSpPr>
          <p:nvPr/>
        </p:nvSpPr>
        <p:spPr>
          <a:xfrm>
            <a:off x="7980892" y="1121602"/>
            <a:ext cx="8425391" cy="1549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companies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Focus on the customer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57DB732-2B36-4D59-9E97-1D373556A0DA}"/>
              </a:ext>
            </a:extLst>
          </p:cNvPr>
          <p:cNvSpPr txBox="1"/>
          <p:nvPr/>
        </p:nvSpPr>
        <p:spPr>
          <a:xfrm>
            <a:off x="2416958" y="8208362"/>
            <a:ext cx="5517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1k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8CA739C-EF52-4B1A-BCCF-21B36DE37206}"/>
              </a:ext>
            </a:extLst>
          </p:cNvPr>
          <p:cNvSpPr txBox="1"/>
          <p:nvPr/>
        </p:nvSpPr>
        <p:spPr>
          <a:xfrm>
            <a:off x="9605789" y="8225977"/>
            <a:ext cx="977464" cy="4264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400k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2AD7BD0-933F-4462-A179-4C49009F003C}"/>
              </a:ext>
            </a:extLst>
          </p:cNvPr>
          <p:cNvSpPr txBox="1"/>
          <p:nvPr/>
        </p:nvSpPr>
        <p:spPr>
          <a:xfrm>
            <a:off x="1110804" y="9875654"/>
            <a:ext cx="28221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72</a:t>
            </a:r>
            <a:r>
              <a:rPr lang="en-US" sz="4000" dirty="0"/>
              <a:t> </a:t>
            </a:r>
            <a:r>
              <a:rPr lang="en-US" sz="3200" dirty="0"/>
              <a:t>Hour</a:t>
            </a:r>
            <a:endParaRPr lang="en-US" sz="2400" dirty="0"/>
          </a:p>
          <a:p>
            <a:r>
              <a:rPr lang="en-US" sz="2000" dirty="0"/>
              <a:t>Product turnaround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F1DEDF2-9601-4D16-8FF7-CD72B1BC7AA9}"/>
              </a:ext>
            </a:extLst>
          </p:cNvPr>
          <p:cNvSpPr txBox="1"/>
          <p:nvPr/>
        </p:nvSpPr>
        <p:spPr>
          <a:xfrm>
            <a:off x="4668738" y="9875654"/>
            <a:ext cx="28221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2</a:t>
            </a:r>
            <a:r>
              <a:rPr lang="en-US" sz="4000"/>
              <a:t> </a:t>
            </a:r>
            <a:r>
              <a:rPr lang="en-US" sz="3200"/>
              <a:t>Minute</a:t>
            </a:r>
            <a:endParaRPr lang="en-US" sz="2400"/>
          </a:p>
          <a:p>
            <a:r>
              <a:rPr lang="en-US" sz="2000"/>
              <a:t>Average response</a:t>
            </a:r>
            <a:endParaRPr lang="en-US" sz="3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0A3A55F-D036-4293-BD0D-A52779AC031C}"/>
              </a:ext>
            </a:extLst>
          </p:cNvPr>
          <p:cNvSpPr txBox="1"/>
          <p:nvPr/>
        </p:nvSpPr>
        <p:spPr>
          <a:xfrm>
            <a:off x="8226672" y="9875654"/>
            <a:ext cx="34498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130</a:t>
            </a:r>
            <a:r>
              <a:rPr lang="en-US" sz="4000"/>
              <a:t> </a:t>
            </a:r>
            <a:r>
              <a:rPr lang="en-US" sz="3200"/>
              <a:t>User</a:t>
            </a:r>
            <a:endParaRPr lang="en-US" sz="2400"/>
          </a:p>
          <a:p>
            <a:r>
              <a:rPr lang="en-US" sz="2000"/>
              <a:t>Total Clients</a:t>
            </a:r>
            <a:endParaRPr lang="en-US" sz="3600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xmlns="" id="{238B638B-3126-4C00-BA2C-3F9C1678E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67645"/>
              </p:ext>
            </p:extLst>
          </p:nvPr>
        </p:nvGraphicFramePr>
        <p:xfrm>
          <a:off x="12702299" y="4470965"/>
          <a:ext cx="10378662" cy="574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40035AE-B3EF-4BB5-B76F-6AFF5B4274F3}"/>
              </a:ext>
            </a:extLst>
          </p:cNvPr>
          <p:cNvSpPr txBox="1"/>
          <p:nvPr/>
        </p:nvSpPr>
        <p:spPr>
          <a:xfrm>
            <a:off x="17214527" y="5299193"/>
            <a:ext cx="4954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Agile companies practice continuous development and respond to rapid marketplace changes. </a:t>
            </a:r>
          </a:p>
        </p:txBody>
      </p:sp>
    </p:spTree>
    <p:extLst>
      <p:ext uri="{BB962C8B-B14F-4D97-AF65-F5344CB8AC3E}">
        <p14:creationId xmlns:p14="http://schemas.microsoft.com/office/powerpoint/2010/main" val="3602084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1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1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1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2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1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1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1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1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1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1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1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21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21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21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1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21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1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21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21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21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21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1" grpId="0"/>
      <p:bldP spid="12" grpId="0"/>
      <p:bldP spid="17" grpId="0"/>
      <p:bldP spid="18" grpId="0"/>
      <p:bldP spid="19" grpId="0"/>
      <p:bldGraphic spid="21" grpId="0" uiExpand="1">
        <p:bldSub>
          <a:bldChart bld="categoryEl"/>
        </p:bldSub>
      </p:bldGraphic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23FCBE4D-09AA-4082-B4A1-76646B6F7C0D}"/>
              </a:ext>
            </a:extLst>
          </p:cNvPr>
          <p:cNvSpPr/>
          <p:nvPr/>
        </p:nvSpPr>
        <p:spPr>
          <a:xfrm>
            <a:off x="19451007" y="5893816"/>
            <a:ext cx="2822864" cy="1637356"/>
          </a:xfrm>
          <a:prstGeom prst="roundRect">
            <a:avLst>
              <a:gd name="adj" fmla="val 2281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80F058ED-0A6C-43DA-8DFF-E48D1F073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990094"/>
              </p:ext>
            </p:extLst>
          </p:nvPr>
        </p:nvGraphicFramePr>
        <p:xfrm>
          <a:off x="3709106" y="1159284"/>
          <a:ext cx="16258117" cy="11746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4B92187-C727-47D3-8CCB-08D3CC54AB17}"/>
              </a:ext>
            </a:extLst>
          </p:cNvPr>
          <p:cNvSpPr txBox="1"/>
          <p:nvPr/>
        </p:nvSpPr>
        <p:spPr>
          <a:xfrm>
            <a:off x="19748112" y="3801649"/>
            <a:ext cx="28221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72</a:t>
            </a:r>
            <a:r>
              <a:rPr lang="en-US" sz="4000" dirty="0"/>
              <a:t> </a:t>
            </a:r>
            <a:r>
              <a:rPr lang="en-US" sz="3200" dirty="0"/>
              <a:t>Hour</a:t>
            </a:r>
            <a:endParaRPr lang="en-US" sz="2400" dirty="0"/>
          </a:p>
          <a:p>
            <a:r>
              <a:rPr lang="en-US" sz="2000" dirty="0"/>
              <a:t>Product turnaround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5EC28FF-0ADB-46F6-844F-9F2010DAFCD0}"/>
              </a:ext>
            </a:extLst>
          </p:cNvPr>
          <p:cNvSpPr txBox="1"/>
          <p:nvPr/>
        </p:nvSpPr>
        <p:spPr>
          <a:xfrm>
            <a:off x="19748112" y="5956797"/>
            <a:ext cx="28221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2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3200">
                <a:solidFill>
                  <a:schemeClr val="bg1"/>
                </a:solidFill>
              </a:rPr>
              <a:t>Minute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Average response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7D87FEA-6E74-4882-94F4-427D96A44841}"/>
              </a:ext>
            </a:extLst>
          </p:cNvPr>
          <p:cNvSpPr txBox="1"/>
          <p:nvPr/>
        </p:nvSpPr>
        <p:spPr>
          <a:xfrm>
            <a:off x="19748112" y="8111945"/>
            <a:ext cx="34498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130</a:t>
            </a:r>
            <a:r>
              <a:rPr lang="en-US" sz="4000"/>
              <a:t> </a:t>
            </a:r>
            <a:r>
              <a:rPr lang="en-US" sz="3200"/>
              <a:t>User</a:t>
            </a:r>
            <a:endParaRPr lang="en-US" sz="2400"/>
          </a:p>
          <a:p>
            <a:r>
              <a:rPr lang="en-US" sz="2000"/>
              <a:t>Total Clients</a:t>
            </a:r>
            <a:endParaRPr lang="en-US" sz="36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D6C05A0A-7714-4816-8D3F-E2939CE1AEB6}"/>
              </a:ext>
            </a:extLst>
          </p:cNvPr>
          <p:cNvSpPr txBox="1">
            <a:spLocks/>
          </p:cNvSpPr>
          <p:nvPr/>
        </p:nvSpPr>
        <p:spPr>
          <a:xfrm>
            <a:off x="1189183" y="3167399"/>
            <a:ext cx="3604021" cy="29718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  agile roadmap requires a different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0A05E54-B0C1-419E-9398-462A5F43297B}"/>
              </a:ext>
            </a:extLst>
          </p:cNvPr>
          <p:cNvSpPr txBox="1"/>
          <p:nvPr/>
        </p:nvSpPr>
        <p:spPr>
          <a:xfrm>
            <a:off x="1189184" y="7032499"/>
            <a:ext cx="41202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challenge for an agile company is to create a roadmap that is both flexible and focused.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8593648B-854A-4D1B-B5BA-B673340AABE6}"/>
              </a:ext>
            </a:extLst>
          </p:cNvPr>
          <p:cNvCxnSpPr>
            <a:cxnSpLocks/>
          </p:cNvCxnSpPr>
          <p:nvPr/>
        </p:nvCxnSpPr>
        <p:spPr>
          <a:xfrm>
            <a:off x="1337174" y="10548602"/>
            <a:ext cx="1654019" cy="0"/>
          </a:xfrm>
          <a:prstGeom prst="line">
            <a:avLst/>
          </a:prstGeom>
          <a:ln w="952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889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4" grpId="0" uiExpand="1">
        <p:bldSub>
          <a:bldChart bld="series"/>
        </p:bldSub>
      </p:bldGraphic>
      <p:bldP spid="5" grpId="0"/>
      <p:bldP spid="6" grpId="0"/>
      <p:bldP spid="7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14">
            <a:extLst>
              <a:ext uri="{FF2B5EF4-FFF2-40B4-BE49-F238E27FC236}">
                <a16:creationId xmlns:a16="http://schemas.microsoft.com/office/drawing/2014/main" xmlns="" id="{490F2C53-7823-4D50-9610-583652F1E21D}"/>
              </a:ext>
            </a:extLst>
          </p:cNvPr>
          <p:cNvSpPr>
            <a:spLocks noEditPoints="1"/>
          </p:cNvSpPr>
          <p:nvPr/>
        </p:nvSpPr>
        <p:spPr bwMode="auto">
          <a:xfrm>
            <a:off x="853000" y="2465015"/>
            <a:ext cx="16122257" cy="9315039"/>
          </a:xfrm>
          <a:custGeom>
            <a:avLst/>
            <a:gdLst>
              <a:gd name="T0" fmla="*/ 2061 w 4856"/>
              <a:gd name="T1" fmla="*/ 2687 h 2803"/>
              <a:gd name="T2" fmla="*/ 202 w 4856"/>
              <a:gd name="T3" fmla="*/ 1613 h 2803"/>
              <a:gd name="T4" fmla="*/ 202 w 4856"/>
              <a:gd name="T5" fmla="*/ 1190 h 2803"/>
              <a:gd name="T6" fmla="*/ 2061 w 4856"/>
              <a:gd name="T7" fmla="*/ 117 h 2803"/>
              <a:gd name="T8" fmla="*/ 2795 w 4856"/>
              <a:gd name="T9" fmla="*/ 117 h 2803"/>
              <a:gd name="T10" fmla="*/ 4654 w 4856"/>
              <a:gd name="T11" fmla="*/ 1190 h 2803"/>
              <a:gd name="T12" fmla="*/ 4654 w 4856"/>
              <a:gd name="T13" fmla="*/ 1614 h 2803"/>
              <a:gd name="T14" fmla="*/ 2795 w 4856"/>
              <a:gd name="T15" fmla="*/ 2687 h 2803"/>
              <a:gd name="T16" fmla="*/ 2061 w 4856"/>
              <a:gd name="T17" fmla="*/ 2687 h 2803"/>
              <a:gd name="T18" fmla="*/ 2756 w 4856"/>
              <a:gd name="T19" fmla="*/ 139 h 2803"/>
              <a:gd name="T20" fmla="*/ 2100 w 4856"/>
              <a:gd name="T21" fmla="*/ 139 h 2803"/>
              <a:gd name="T22" fmla="*/ 241 w 4856"/>
              <a:gd name="T23" fmla="*/ 1212 h 2803"/>
              <a:gd name="T24" fmla="*/ 241 w 4856"/>
              <a:gd name="T25" fmla="*/ 1591 h 2803"/>
              <a:gd name="T26" fmla="*/ 2100 w 4856"/>
              <a:gd name="T27" fmla="*/ 2664 h 2803"/>
              <a:gd name="T28" fmla="*/ 2756 w 4856"/>
              <a:gd name="T29" fmla="*/ 2664 h 2803"/>
              <a:gd name="T30" fmla="*/ 4615 w 4856"/>
              <a:gd name="T31" fmla="*/ 1591 h 2803"/>
              <a:gd name="T32" fmla="*/ 4615 w 4856"/>
              <a:gd name="T33" fmla="*/ 1212 h 2803"/>
              <a:gd name="T34" fmla="*/ 2756 w 4856"/>
              <a:gd name="T35" fmla="*/ 139 h 2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56" h="2803">
                <a:moveTo>
                  <a:pt x="2061" y="2687"/>
                </a:moveTo>
                <a:cubicBezTo>
                  <a:pt x="202" y="1613"/>
                  <a:pt x="202" y="1613"/>
                  <a:pt x="202" y="1613"/>
                </a:cubicBezTo>
                <a:cubicBezTo>
                  <a:pt x="0" y="1497"/>
                  <a:pt x="0" y="1307"/>
                  <a:pt x="202" y="1190"/>
                </a:cubicBezTo>
                <a:cubicBezTo>
                  <a:pt x="2061" y="117"/>
                  <a:pt x="2061" y="117"/>
                  <a:pt x="2061" y="117"/>
                </a:cubicBezTo>
                <a:cubicBezTo>
                  <a:pt x="2263" y="0"/>
                  <a:pt x="2593" y="0"/>
                  <a:pt x="2795" y="117"/>
                </a:cubicBezTo>
                <a:cubicBezTo>
                  <a:pt x="4654" y="1190"/>
                  <a:pt x="4654" y="1190"/>
                  <a:pt x="4654" y="1190"/>
                </a:cubicBezTo>
                <a:cubicBezTo>
                  <a:pt x="4856" y="1307"/>
                  <a:pt x="4856" y="1497"/>
                  <a:pt x="4654" y="1614"/>
                </a:cubicBezTo>
                <a:cubicBezTo>
                  <a:pt x="2795" y="2687"/>
                  <a:pt x="2795" y="2687"/>
                  <a:pt x="2795" y="2687"/>
                </a:cubicBezTo>
                <a:cubicBezTo>
                  <a:pt x="2593" y="2803"/>
                  <a:pt x="2263" y="2803"/>
                  <a:pt x="2061" y="2687"/>
                </a:cubicBezTo>
                <a:close/>
                <a:moveTo>
                  <a:pt x="2756" y="139"/>
                </a:moveTo>
                <a:cubicBezTo>
                  <a:pt x="2575" y="35"/>
                  <a:pt x="2281" y="35"/>
                  <a:pt x="2100" y="139"/>
                </a:cubicBezTo>
                <a:cubicBezTo>
                  <a:pt x="241" y="1212"/>
                  <a:pt x="241" y="1212"/>
                  <a:pt x="241" y="1212"/>
                </a:cubicBezTo>
                <a:cubicBezTo>
                  <a:pt x="60" y="1317"/>
                  <a:pt x="60" y="1487"/>
                  <a:pt x="241" y="1591"/>
                </a:cubicBezTo>
                <a:cubicBezTo>
                  <a:pt x="2100" y="2664"/>
                  <a:pt x="2100" y="2664"/>
                  <a:pt x="2100" y="2664"/>
                </a:cubicBezTo>
                <a:cubicBezTo>
                  <a:pt x="2281" y="2769"/>
                  <a:pt x="2575" y="2769"/>
                  <a:pt x="2756" y="2664"/>
                </a:cubicBezTo>
                <a:cubicBezTo>
                  <a:pt x="4615" y="1591"/>
                  <a:pt x="4615" y="1591"/>
                  <a:pt x="4615" y="1591"/>
                </a:cubicBezTo>
                <a:cubicBezTo>
                  <a:pt x="4796" y="1487"/>
                  <a:pt x="4796" y="1317"/>
                  <a:pt x="4615" y="1212"/>
                </a:cubicBezTo>
                <a:lnTo>
                  <a:pt x="2756" y="139"/>
                </a:lnTo>
                <a:close/>
              </a:path>
            </a:pathLst>
          </a:custGeom>
          <a:solidFill>
            <a:srgbClr val="7B97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xmlns="" id="{BAE97B7A-B033-4C4F-BF8A-C25262B15663}"/>
              </a:ext>
            </a:extLst>
          </p:cNvPr>
          <p:cNvGrpSpPr/>
          <p:nvPr/>
        </p:nvGrpSpPr>
        <p:grpSpPr>
          <a:xfrm>
            <a:off x="7914247" y="1962686"/>
            <a:ext cx="1911904" cy="1944375"/>
            <a:chOff x="9347201" y="2822575"/>
            <a:chExt cx="1589088" cy="1616076"/>
          </a:xfrm>
        </p:grpSpPr>
        <p:sp>
          <p:nvSpPr>
            <p:cNvPr id="323" name="Freeform 155">
              <a:extLst>
                <a:ext uri="{FF2B5EF4-FFF2-40B4-BE49-F238E27FC236}">
                  <a16:creationId xmlns:a16="http://schemas.microsoft.com/office/drawing/2014/main" xmlns="" id="{1E1F4349-C3DC-44B5-B32D-48AF3752D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201" y="3509963"/>
              <a:ext cx="1589088" cy="928688"/>
            </a:xfrm>
            <a:custGeom>
              <a:avLst/>
              <a:gdLst>
                <a:gd name="T0" fmla="*/ 575 w 576"/>
                <a:gd name="T1" fmla="*/ 170 h 336"/>
                <a:gd name="T2" fmla="*/ 563 w 576"/>
                <a:gd name="T3" fmla="*/ 183 h 336"/>
                <a:gd name="T4" fmla="*/ 314 w 576"/>
                <a:gd name="T5" fmla="*/ 327 h 336"/>
                <a:gd name="T6" fmla="*/ 265 w 576"/>
                <a:gd name="T7" fmla="*/ 329 h 336"/>
                <a:gd name="T8" fmla="*/ 54 w 576"/>
                <a:gd name="T9" fmla="*/ 207 h 336"/>
                <a:gd name="T10" fmla="*/ 54 w 576"/>
                <a:gd name="T11" fmla="*/ 207 h 336"/>
                <a:gd name="T12" fmla="*/ 9 w 576"/>
                <a:gd name="T13" fmla="*/ 181 h 336"/>
                <a:gd name="T14" fmla="*/ 1 w 576"/>
                <a:gd name="T15" fmla="*/ 170 h 336"/>
                <a:gd name="T16" fmla="*/ 1 w 576"/>
                <a:gd name="T17" fmla="*/ 170 h 336"/>
                <a:gd name="T18" fmla="*/ 13 w 576"/>
                <a:gd name="T19" fmla="*/ 153 h 336"/>
                <a:gd name="T20" fmla="*/ 262 w 576"/>
                <a:gd name="T21" fmla="*/ 9 h 336"/>
                <a:gd name="T22" fmla="*/ 311 w 576"/>
                <a:gd name="T23" fmla="*/ 7 h 336"/>
                <a:gd name="T24" fmla="*/ 567 w 576"/>
                <a:gd name="T25" fmla="*/ 155 h 336"/>
                <a:gd name="T26" fmla="*/ 575 w 576"/>
                <a:gd name="T27" fmla="*/ 17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6" h="336">
                  <a:moveTo>
                    <a:pt x="575" y="170"/>
                  </a:moveTo>
                  <a:cubicBezTo>
                    <a:pt x="574" y="175"/>
                    <a:pt x="570" y="179"/>
                    <a:pt x="563" y="183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5"/>
                    <a:pt x="278" y="336"/>
                    <a:pt x="265" y="329"/>
                  </a:cubicBezTo>
                  <a:cubicBezTo>
                    <a:pt x="54" y="207"/>
                    <a:pt x="54" y="207"/>
                    <a:pt x="54" y="207"/>
                  </a:cubicBezTo>
                  <a:cubicBezTo>
                    <a:pt x="54" y="207"/>
                    <a:pt x="54" y="207"/>
                    <a:pt x="54" y="207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4" y="178"/>
                    <a:pt x="1" y="174"/>
                    <a:pt x="1" y="170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0" y="164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6" y="0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6" y="165"/>
                    <a:pt x="575" y="170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56">
              <a:extLst>
                <a:ext uri="{FF2B5EF4-FFF2-40B4-BE49-F238E27FC236}">
                  <a16:creationId xmlns:a16="http://schemas.microsoft.com/office/drawing/2014/main" xmlns="" id="{AEC241AB-7CFE-4CEB-ACC8-A4292EEB0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6" y="3306763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1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57">
              <a:extLst>
                <a:ext uri="{FF2B5EF4-FFF2-40B4-BE49-F238E27FC236}">
                  <a16:creationId xmlns:a16="http://schemas.microsoft.com/office/drawing/2014/main" xmlns="" id="{84234C20-1AEA-47F5-82B8-F8B9D5477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1651" y="3752850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0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58">
              <a:extLst>
                <a:ext uri="{FF2B5EF4-FFF2-40B4-BE49-F238E27FC236}">
                  <a16:creationId xmlns:a16="http://schemas.microsoft.com/office/drawing/2014/main" xmlns="" id="{73F6FBD4-08B9-48F3-BE8F-9D81F6824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3916363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59">
              <a:extLst>
                <a:ext uri="{FF2B5EF4-FFF2-40B4-BE49-F238E27FC236}">
                  <a16:creationId xmlns:a16="http://schemas.microsoft.com/office/drawing/2014/main" xmlns="" id="{1134200B-3EDC-49A3-B299-844959722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638" y="3933825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3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0" y="4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60">
              <a:extLst>
                <a:ext uri="{FF2B5EF4-FFF2-40B4-BE49-F238E27FC236}">
                  <a16:creationId xmlns:a16="http://schemas.microsoft.com/office/drawing/2014/main" xmlns="" id="{243AA255-5B64-45F0-9E28-6CA611092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7476" y="4156075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8" y="28"/>
                    <a:pt x="12" y="31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61">
              <a:extLst>
                <a:ext uri="{FF2B5EF4-FFF2-40B4-BE49-F238E27FC236}">
                  <a16:creationId xmlns:a16="http://schemas.microsoft.com/office/drawing/2014/main" xmlns="" id="{F2064CDB-6BA4-4788-9180-55D5F702E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6" y="3065463"/>
              <a:ext cx="1506538" cy="877888"/>
            </a:xfrm>
            <a:custGeom>
              <a:avLst/>
              <a:gdLst>
                <a:gd name="T0" fmla="*/ 544 w 546"/>
                <a:gd name="T1" fmla="*/ 161 h 318"/>
                <a:gd name="T2" fmla="*/ 534 w 546"/>
                <a:gd name="T3" fmla="*/ 173 h 318"/>
                <a:gd name="T4" fmla="*/ 298 w 546"/>
                <a:gd name="T5" fmla="*/ 309 h 318"/>
                <a:gd name="T6" fmla="*/ 251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4 w 546"/>
                <a:gd name="T23" fmla="*/ 7 h 318"/>
                <a:gd name="T24" fmla="*/ 537 w 546"/>
                <a:gd name="T25" fmla="*/ 147 h 318"/>
                <a:gd name="T26" fmla="*/ 544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4" y="161"/>
                  </a:moveTo>
                  <a:cubicBezTo>
                    <a:pt x="543" y="166"/>
                    <a:pt x="540" y="170"/>
                    <a:pt x="534" y="173"/>
                  </a:cubicBezTo>
                  <a:cubicBezTo>
                    <a:pt x="298" y="309"/>
                    <a:pt x="298" y="309"/>
                    <a:pt x="298" y="309"/>
                  </a:cubicBezTo>
                  <a:cubicBezTo>
                    <a:pt x="284" y="317"/>
                    <a:pt x="263" y="318"/>
                    <a:pt x="251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2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0"/>
                    <a:pt x="546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62">
              <a:extLst>
                <a:ext uri="{FF2B5EF4-FFF2-40B4-BE49-F238E27FC236}">
                  <a16:creationId xmlns:a16="http://schemas.microsoft.com/office/drawing/2014/main" xmlns="" id="{F6EA4D91-67A1-4516-A6BC-5D1A8968F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1651" y="3509963"/>
              <a:ext cx="1500188" cy="641350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0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0 w 544"/>
                <a:gd name="T25" fmla="*/ 150 h 232"/>
                <a:gd name="T26" fmla="*/ 297 w 544"/>
                <a:gd name="T27" fmla="*/ 148 h 232"/>
                <a:gd name="T28" fmla="*/ 533 w 544"/>
                <a:gd name="T29" fmla="*/ 12 h 232"/>
                <a:gd name="T30" fmla="*/ 543 w 544"/>
                <a:gd name="T31" fmla="*/ 0 h 232"/>
                <a:gd name="T32" fmla="*/ 544 w 544"/>
                <a:gd name="T3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2"/>
                    <a:pt x="250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2" y="5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63">
              <a:extLst>
                <a:ext uri="{FF2B5EF4-FFF2-40B4-BE49-F238E27FC236}">
                  <a16:creationId xmlns:a16="http://schemas.microsoft.com/office/drawing/2014/main" xmlns="" id="{BA5097F1-1F98-4DCB-8C58-F509F0085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3673475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64">
              <a:extLst>
                <a:ext uri="{FF2B5EF4-FFF2-40B4-BE49-F238E27FC236}">
                  <a16:creationId xmlns:a16="http://schemas.microsoft.com/office/drawing/2014/main" xmlns="" id="{F98B2808-AF01-4FB9-BAD6-50C888B41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638" y="3692525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65">
              <a:extLst>
                <a:ext uri="{FF2B5EF4-FFF2-40B4-BE49-F238E27FC236}">
                  <a16:creationId xmlns:a16="http://schemas.microsoft.com/office/drawing/2014/main" xmlns="" id="{C65B08A3-584B-4CB3-9028-A13C7DC13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7476" y="3916363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8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6"/>
                    <a:pt x="5" y="7"/>
                    <a:pt x="12" y="3"/>
                  </a:cubicBezTo>
                  <a:cubicBezTo>
                    <a:pt x="18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66">
              <a:extLst>
                <a:ext uri="{FF2B5EF4-FFF2-40B4-BE49-F238E27FC236}">
                  <a16:creationId xmlns:a16="http://schemas.microsoft.com/office/drawing/2014/main" xmlns="" id="{EAAE983F-050F-4767-BEF4-72F5269A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6" y="2822575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1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67">
              <a:extLst>
                <a:ext uri="{FF2B5EF4-FFF2-40B4-BE49-F238E27FC236}">
                  <a16:creationId xmlns:a16="http://schemas.microsoft.com/office/drawing/2014/main" xmlns="" id="{E355348D-B038-4147-AB64-19AA7E6F2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1651" y="3270250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0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68">
              <a:extLst>
                <a:ext uri="{FF2B5EF4-FFF2-40B4-BE49-F238E27FC236}">
                  <a16:creationId xmlns:a16="http://schemas.microsoft.com/office/drawing/2014/main" xmlns="" id="{D49D7E41-1E52-41A0-8C58-53186E885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3433763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69">
              <a:extLst>
                <a:ext uri="{FF2B5EF4-FFF2-40B4-BE49-F238E27FC236}">
                  <a16:creationId xmlns:a16="http://schemas.microsoft.com/office/drawing/2014/main" xmlns="" id="{A192B0E5-17AC-42B9-B199-D0385D3B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638" y="3449638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4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0" y="4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37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70">
              <a:extLst>
                <a:ext uri="{FF2B5EF4-FFF2-40B4-BE49-F238E27FC236}">
                  <a16:creationId xmlns:a16="http://schemas.microsoft.com/office/drawing/2014/main" xmlns="" id="{F3A034B0-9164-48DC-949E-F4E31368D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7476" y="3673475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8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" name="Line 6">
            <a:extLst>
              <a:ext uri="{FF2B5EF4-FFF2-40B4-BE49-F238E27FC236}">
                <a16:creationId xmlns:a16="http://schemas.microsoft.com/office/drawing/2014/main" xmlns="" id="{9887BEB6-A544-46D6-8F8A-857AA1256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3503" y="7100569"/>
            <a:ext cx="2406592" cy="1409575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7">
            <a:extLst>
              <a:ext uri="{FF2B5EF4-FFF2-40B4-BE49-F238E27FC236}">
                <a16:creationId xmlns:a16="http://schemas.microsoft.com/office/drawing/2014/main" xmlns="" id="{2DEF8D83-B3F2-4A82-A6E7-3C1D0EFBED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60193" y="7100569"/>
            <a:ext cx="2773311" cy="1608215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Line 8">
            <a:extLst>
              <a:ext uri="{FF2B5EF4-FFF2-40B4-BE49-F238E27FC236}">
                <a16:creationId xmlns:a16="http://schemas.microsoft.com/office/drawing/2014/main" xmlns="" id="{0CD4AC7D-2A4E-4853-9441-A302632A99E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9641" y="6980240"/>
            <a:ext cx="5283042" cy="206279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Line 9">
            <a:extLst>
              <a:ext uri="{FF2B5EF4-FFF2-40B4-BE49-F238E27FC236}">
                <a16:creationId xmlns:a16="http://schemas.microsoft.com/office/drawing/2014/main" xmlns="" id="{1F71F191-0908-404D-8702-FF65A44791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6903" y="7033719"/>
            <a:ext cx="5770091" cy="252119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Line 10">
            <a:extLst>
              <a:ext uri="{FF2B5EF4-FFF2-40B4-BE49-F238E27FC236}">
                <a16:creationId xmlns:a16="http://schemas.microsoft.com/office/drawing/2014/main" xmlns="" id="{F1388A0D-3552-4D2E-8901-40EB1D7BC9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33503" y="5223046"/>
            <a:ext cx="2695002" cy="1549005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Line 11">
            <a:extLst>
              <a:ext uri="{FF2B5EF4-FFF2-40B4-BE49-F238E27FC236}">
                <a16:creationId xmlns:a16="http://schemas.microsoft.com/office/drawing/2014/main" xmlns="" id="{333C1DE4-3C2D-4AA9-BDFC-D528960E6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3503" y="7100569"/>
            <a:ext cx="0" cy="1820224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13">
            <a:extLst>
              <a:ext uri="{FF2B5EF4-FFF2-40B4-BE49-F238E27FC236}">
                <a16:creationId xmlns:a16="http://schemas.microsoft.com/office/drawing/2014/main" xmlns="" id="{0A79AB9C-436E-44FD-B937-8FE5D30E4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1082" y="5564934"/>
            <a:ext cx="2024593" cy="1207116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xmlns="" id="{79A22F7E-AE33-48F6-B7E2-B120E1F136DE}"/>
              </a:ext>
            </a:extLst>
          </p:cNvPr>
          <p:cNvGrpSpPr/>
          <p:nvPr/>
        </p:nvGrpSpPr>
        <p:grpSpPr>
          <a:xfrm>
            <a:off x="5009146" y="3723700"/>
            <a:ext cx="1915724" cy="2232783"/>
            <a:chOff x="6932613" y="4286250"/>
            <a:chExt cx="1592263" cy="1855788"/>
          </a:xfrm>
        </p:grpSpPr>
        <p:sp>
          <p:nvSpPr>
            <p:cNvPr id="183" name="Freeform 15">
              <a:extLst>
                <a:ext uri="{FF2B5EF4-FFF2-40B4-BE49-F238E27FC236}">
                  <a16:creationId xmlns:a16="http://schemas.microsoft.com/office/drawing/2014/main" xmlns="" id="{41C4A8A1-6E0B-4731-A883-F69A79DDC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5214938"/>
              <a:ext cx="1592263" cy="927100"/>
            </a:xfrm>
            <a:custGeom>
              <a:avLst/>
              <a:gdLst>
                <a:gd name="T0" fmla="*/ 575 w 577"/>
                <a:gd name="T1" fmla="*/ 170 h 336"/>
                <a:gd name="T2" fmla="*/ 564 w 577"/>
                <a:gd name="T3" fmla="*/ 183 h 336"/>
                <a:gd name="T4" fmla="*/ 315 w 577"/>
                <a:gd name="T5" fmla="*/ 327 h 336"/>
                <a:gd name="T6" fmla="*/ 266 w 577"/>
                <a:gd name="T7" fmla="*/ 329 h 336"/>
                <a:gd name="T8" fmla="*/ 55 w 577"/>
                <a:gd name="T9" fmla="*/ 207 h 336"/>
                <a:gd name="T10" fmla="*/ 55 w 577"/>
                <a:gd name="T11" fmla="*/ 207 h 336"/>
                <a:gd name="T12" fmla="*/ 10 w 577"/>
                <a:gd name="T13" fmla="*/ 181 h 336"/>
                <a:gd name="T14" fmla="*/ 1 w 577"/>
                <a:gd name="T15" fmla="*/ 171 h 336"/>
                <a:gd name="T16" fmla="*/ 1 w 577"/>
                <a:gd name="T17" fmla="*/ 171 h 336"/>
                <a:gd name="T18" fmla="*/ 13 w 577"/>
                <a:gd name="T19" fmla="*/ 153 h 336"/>
                <a:gd name="T20" fmla="*/ 262 w 577"/>
                <a:gd name="T21" fmla="*/ 9 h 336"/>
                <a:gd name="T22" fmla="*/ 311 w 577"/>
                <a:gd name="T23" fmla="*/ 7 h 336"/>
                <a:gd name="T24" fmla="*/ 567 w 577"/>
                <a:gd name="T25" fmla="*/ 155 h 336"/>
                <a:gd name="T26" fmla="*/ 575 w 577"/>
                <a:gd name="T27" fmla="*/ 17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7" h="336">
                  <a:moveTo>
                    <a:pt x="575" y="170"/>
                  </a:moveTo>
                  <a:cubicBezTo>
                    <a:pt x="574" y="175"/>
                    <a:pt x="570" y="180"/>
                    <a:pt x="564" y="183"/>
                  </a:cubicBezTo>
                  <a:cubicBezTo>
                    <a:pt x="315" y="327"/>
                    <a:pt x="315" y="327"/>
                    <a:pt x="315" y="327"/>
                  </a:cubicBezTo>
                  <a:cubicBezTo>
                    <a:pt x="300" y="335"/>
                    <a:pt x="278" y="336"/>
                    <a:pt x="266" y="329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5" y="178"/>
                    <a:pt x="2" y="175"/>
                    <a:pt x="1" y="171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5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7" y="1"/>
                    <a:pt x="299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7" y="165"/>
                    <a:pt x="575" y="170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xmlns="" id="{264234C6-0CCB-415A-A775-7C35AFC81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5010150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1 w 546"/>
                <a:gd name="T9" fmla="*/ 197 h 319"/>
                <a:gd name="T10" fmla="*/ 51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7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7">
              <a:extLst>
                <a:ext uri="{FF2B5EF4-FFF2-40B4-BE49-F238E27FC236}">
                  <a16:creationId xmlns:a16="http://schemas.microsoft.com/office/drawing/2014/main" xmlns="" id="{A8C0BEA6-E01F-4E04-BC48-AA0059E6A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5457825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3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0 w 544"/>
                <a:gd name="T21" fmla="*/ 35 h 231"/>
                <a:gd name="T22" fmla="*/ 50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3"/>
                    <a:pt x="296" y="223"/>
                    <a:pt x="296" y="223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10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8">
              <a:extLst>
                <a:ext uri="{FF2B5EF4-FFF2-40B4-BE49-F238E27FC236}">
                  <a16:creationId xmlns:a16="http://schemas.microsoft.com/office/drawing/2014/main" xmlns="" id="{73F351B1-9E59-4B2A-BA02-35FB1BF38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5621338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9">
              <a:extLst>
                <a:ext uri="{FF2B5EF4-FFF2-40B4-BE49-F238E27FC236}">
                  <a16:creationId xmlns:a16="http://schemas.microsoft.com/office/drawing/2014/main" xmlns="" id="{F4998E11-D2E7-478E-A1E8-D3FF055CC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6" y="5640388"/>
              <a:ext cx="388938" cy="284163"/>
            </a:xfrm>
            <a:custGeom>
              <a:avLst/>
              <a:gdLst>
                <a:gd name="T0" fmla="*/ 131 w 141"/>
                <a:gd name="T1" fmla="*/ 99 h 103"/>
                <a:gd name="T2" fmla="*/ 10 w 141"/>
                <a:gd name="T3" fmla="*/ 30 h 103"/>
                <a:gd name="T4" fmla="*/ 0 w 141"/>
                <a:gd name="T5" fmla="*/ 10 h 103"/>
                <a:gd name="T6" fmla="*/ 0 w 141"/>
                <a:gd name="T7" fmla="*/ 10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99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4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0">
              <a:extLst>
                <a:ext uri="{FF2B5EF4-FFF2-40B4-BE49-F238E27FC236}">
                  <a16:creationId xmlns:a16="http://schemas.microsoft.com/office/drawing/2014/main" xmlns="" id="{A3BEB3AE-BC78-444E-B4ED-788B2251F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861050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6" y="35"/>
                    <a:pt x="0" y="32"/>
                    <a:pt x="0" y="25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1">
              <a:extLst>
                <a:ext uri="{FF2B5EF4-FFF2-40B4-BE49-F238E27FC236}">
                  <a16:creationId xmlns:a16="http://schemas.microsoft.com/office/drawing/2014/main" xmlns="" id="{5ADD7B75-D95B-47CA-9347-B0EB87D9E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4770438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1 w 546"/>
                <a:gd name="T9" fmla="*/ 196 h 319"/>
                <a:gd name="T10" fmla="*/ 51 w 546"/>
                <a:gd name="T11" fmla="*/ 196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5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2">
              <a:extLst>
                <a:ext uri="{FF2B5EF4-FFF2-40B4-BE49-F238E27FC236}">
                  <a16:creationId xmlns:a16="http://schemas.microsoft.com/office/drawing/2014/main" xmlns="" id="{57292BE6-935D-4883-944A-499C6753E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5218113"/>
              <a:ext cx="1500188" cy="636588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0 w 544"/>
                <a:gd name="T21" fmla="*/ 34 h 231"/>
                <a:gd name="T22" fmla="*/ 50 w 544"/>
                <a:gd name="T23" fmla="*/ 34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2"/>
                    <a:pt x="296" y="222"/>
                    <a:pt x="296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3" y="7"/>
                    <a:pt x="8" y="10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3">
              <a:extLst>
                <a:ext uri="{FF2B5EF4-FFF2-40B4-BE49-F238E27FC236}">
                  <a16:creationId xmlns:a16="http://schemas.microsoft.com/office/drawing/2014/main" xmlns="" id="{F6D46F1D-DD51-41FD-9EA8-8DAEE0039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5376863"/>
              <a:ext cx="390525" cy="285750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0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4" y="77"/>
                    <a:pt x="10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9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4">
              <a:extLst>
                <a:ext uri="{FF2B5EF4-FFF2-40B4-BE49-F238E27FC236}">
                  <a16:creationId xmlns:a16="http://schemas.microsoft.com/office/drawing/2014/main" xmlns="" id="{44C8362E-D944-4DC0-9F12-8867D31CA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6" y="5397500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xmlns="" id="{485C3109-D6DA-45B6-AF23-727AB7B93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621338"/>
              <a:ext cx="66675" cy="95250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6" y="35"/>
                    <a:pt x="0" y="32"/>
                    <a:pt x="0" y="24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6">
              <a:extLst>
                <a:ext uri="{FF2B5EF4-FFF2-40B4-BE49-F238E27FC236}">
                  <a16:creationId xmlns:a16="http://schemas.microsoft.com/office/drawing/2014/main" xmlns="" id="{1C012247-2619-4125-A86A-DC2A3685D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4529138"/>
              <a:ext cx="1506538" cy="879475"/>
            </a:xfrm>
            <a:custGeom>
              <a:avLst/>
              <a:gdLst>
                <a:gd name="T0" fmla="*/ 544 w 546"/>
                <a:gd name="T1" fmla="*/ 161 h 318"/>
                <a:gd name="T2" fmla="*/ 533 w 546"/>
                <a:gd name="T3" fmla="*/ 173 h 318"/>
                <a:gd name="T4" fmla="*/ 297 w 546"/>
                <a:gd name="T5" fmla="*/ 309 h 318"/>
                <a:gd name="T6" fmla="*/ 251 w 546"/>
                <a:gd name="T7" fmla="*/ 311 h 318"/>
                <a:gd name="T8" fmla="*/ 51 w 546"/>
                <a:gd name="T9" fmla="*/ 196 h 318"/>
                <a:gd name="T10" fmla="*/ 51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4 w 546"/>
                <a:gd name="T23" fmla="*/ 6 h 318"/>
                <a:gd name="T24" fmla="*/ 537 w 546"/>
                <a:gd name="T25" fmla="*/ 146 h 318"/>
                <a:gd name="T26" fmla="*/ 544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4" y="161"/>
                  </a:moveTo>
                  <a:cubicBezTo>
                    <a:pt x="543" y="165"/>
                    <a:pt x="539" y="170"/>
                    <a:pt x="533" y="173"/>
                  </a:cubicBezTo>
                  <a:cubicBezTo>
                    <a:pt x="297" y="309"/>
                    <a:pt x="297" y="309"/>
                    <a:pt x="297" y="309"/>
                  </a:cubicBezTo>
                  <a:cubicBezTo>
                    <a:pt x="284" y="317"/>
                    <a:pt x="263" y="318"/>
                    <a:pt x="251" y="311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1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1" y="0"/>
                    <a:pt x="282" y="0"/>
                    <a:pt x="294" y="6"/>
                  </a:cubicBezTo>
                  <a:cubicBezTo>
                    <a:pt x="537" y="146"/>
                    <a:pt x="537" y="146"/>
                    <a:pt x="537" y="146"/>
                  </a:cubicBezTo>
                  <a:cubicBezTo>
                    <a:pt x="543" y="150"/>
                    <a:pt x="546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7">
              <a:extLst>
                <a:ext uri="{FF2B5EF4-FFF2-40B4-BE49-F238E27FC236}">
                  <a16:creationId xmlns:a16="http://schemas.microsoft.com/office/drawing/2014/main" xmlns="" id="{82F30CF9-4F73-45EA-A7D1-E986D1D8A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4973638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7 h 231"/>
                <a:gd name="T8" fmla="*/ 296 w 544"/>
                <a:gd name="T9" fmla="*/ 223 h 231"/>
                <a:gd name="T10" fmla="*/ 250 w 544"/>
                <a:gd name="T11" fmla="*/ 225 h 231"/>
                <a:gd name="T12" fmla="*/ 8 w 544"/>
                <a:gd name="T13" fmla="*/ 85 h 231"/>
                <a:gd name="T14" fmla="*/ 0 w 544"/>
                <a:gd name="T15" fmla="*/ 75 h 231"/>
                <a:gd name="T16" fmla="*/ 0 w 544"/>
                <a:gd name="T17" fmla="*/ 0 h 231"/>
                <a:gd name="T18" fmla="*/ 8 w 544"/>
                <a:gd name="T19" fmla="*/ 10 h 231"/>
                <a:gd name="T20" fmla="*/ 50 w 544"/>
                <a:gd name="T21" fmla="*/ 35 h 231"/>
                <a:gd name="T22" fmla="*/ 50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7"/>
                    <a:pt x="540" y="82"/>
                    <a:pt x="532" y="87"/>
                  </a:cubicBezTo>
                  <a:cubicBezTo>
                    <a:pt x="296" y="223"/>
                    <a:pt x="296" y="223"/>
                    <a:pt x="296" y="223"/>
                  </a:cubicBezTo>
                  <a:cubicBezTo>
                    <a:pt x="283" y="231"/>
                    <a:pt x="262" y="231"/>
                    <a:pt x="250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0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8"/>
                    <a:pt x="8" y="10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9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8">
              <a:extLst>
                <a:ext uri="{FF2B5EF4-FFF2-40B4-BE49-F238E27FC236}">
                  <a16:creationId xmlns:a16="http://schemas.microsoft.com/office/drawing/2014/main" xmlns="" id="{006F5629-BFBA-4F86-A044-F65A2DCF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5137150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9">
              <a:extLst>
                <a:ext uri="{FF2B5EF4-FFF2-40B4-BE49-F238E27FC236}">
                  <a16:creationId xmlns:a16="http://schemas.microsoft.com/office/drawing/2014/main" xmlns="" id="{706A306F-35A3-41D1-A3EB-CC6067561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6" y="5156200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0">
              <a:extLst>
                <a:ext uri="{FF2B5EF4-FFF2-40B4-BE49-F238E27FC236}">
                  <a16:creationId xmlns:a16="http://schemas.microsoft.com/office/drawing/2014/main" xmlns="" id="{E45BE0E7-62B1-4740-AB8B-E37CE9CF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376863"/>
              <a:ext cx="66675" cy="100013"/>
            </a:xfrm>
            <a:custGeom>
              <a:avLst/>
              <a:gdLst>
                <a:gd name="T0" fmla="*/ 24 w 24"/>
                <a:gd name="T1" fmla="*/ 11 h 36"/>
                <a:gd name="T2" fmla="*/ 12 w 24"/>
                <a:gd name="T3" fmla="*/ 32 h 36"/>
                <a:gd name="T4" fmla="*/ 0 w 24"/>
                <a:gd name="T5" fmla="*/ 25 h 36"/>
                <a:gd name="T6" fmla="*/ 12 w 24"/>
                <a:gd name="T7" fmla="*/ 4 h 36"/>
                <a:gd name="T8" fmla="*/ 24 w 24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6" y="36"/>
                    <a:pt x="0" y="33"/>
                    <a:pt x="0" y="25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4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1">
              <a:extLst>
                <a:ext uri="{FF2B5EF4-FFF2-40B4-BE49-F238E27FC236}">
                  <a16:creationId xmlns:a16="http://schemas.microsoft.com/office/drawing/2014/main" xmlns="" id="{8FD45E43-7215-4650-A96D-B7096A1DB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4286250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1 w 546"/>
                <a:gd name="T9" fmla="*/ 197 h 319"/>
                <a:gd name="T10" fmla="*/ 51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2">
              <a:extLst>
                <a:ext uri="{FF2B5EF4-FFF2-40B4-BE49-F238E27FC236}">
                  <a16:creationId xmlns:a16="http://schemas.microsoft.com/office/drawing/2014/main" xmlns="" id="{9F2682C8-E83F-4E22-BC24-6C66DA87F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4733925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0 w 544"/>
                <a:gd name="T21" fmla="*/ 35 h 231"/>
                <a:gd name="T22" fmla="*/ 50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2"/>
                    <a:pt x="296" y="222"/>
                    <a:pt x="296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10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3">
              <a:extLst>
                <a:ext uri="{FF2B5EF4-FFF2-40B4-BE49-F238E27FC236}">
                  <a16:creationId xmlns:a16="http://schemas.microsoft.com/office/drawing/2014/main" xmlns="" id="{14696CEC-1797-4178-BBD6-0076C86CD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4897438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6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4">
              <a:extLst>
                <a:ext uri="{FF2B5EF4-FFF2-40B4-BE49-F238E27FC236}">
                  <a16:creationId xmlns:a16="http://schemas.microsoft.com/office/drawing/2014/main" xmlns="" id="{D5EB70AE-40FC-4C33-84D0-56FD7914C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6" y="4913313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3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35">
              <a:extLst>
                <a:ext uri="{FF2B5EF4-FFF2-40B4-BE49-F238E27FC236}">
                  <a16:creationId xmlns:a16="http://schemas.microsoft.com/office/drawing/2014/main" xmlns="" id="{D0EA2D06-16AB-4BFD-B73A-072679592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137150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1"/>
                  </a:cubicBezTo>
                  <a:cubicBezTo>
                    <a:pt x="6" y="35"/>
                    <a:pt x="0" y="32"/>
                    <a:pt x="0" y="25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xmlns="" id="{7A4D992F-E95F-40F9-9870-DE269C192D15}"/>
              </a:ext>
            </a:extLst>
          </p:cNvPr>
          <p:cNvGrpSpPr/>
          <p:nvPr/>
        </p:nvGrpSpPr>
        <p:grpSpPr>
          <a:xfrm>
            <a:off x="2107866" y="5564934"/>
            <a:ext cx="1915724" cy="2236603"/>
            <a:chOff x="4521201" y="5816600"/>
            <a:chExt cx="1592263" cy="1858963"/>
          </a:xfrm>
        </p:grpSpPr>
        <p:sp>
          <p:nvSpPr>
            <p:cNvPr id="204" name="Freeform 36">
              <a:extLst>
                <a:ext uri="{FF2B5EF4-FFF2-40B4-BE49-F238E27FC236}">
                  <a16:creationId xmlns:a16="http://schemas.microsoft.com/office/drawing/2014/main" xmlns="" id="{977E25AD-3163-4D6A-8C10-E9B37607F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6745288"/>
              <a:ext cx="1592263" cy="930275"/>
            </a:xfrm>
            <a:custGeom>
              <a:avLst/>
              <a:gdLst>
                <a:gd name="T0" fmla="*/ 575 w 577"/>
                <a:gd name="T1" fmla="*/ 171 h 337"/>
                <a:gd name="T2" fmla="*/ 563 w 577"/>
                <a:gd name="T3" fmla="*/ 184 h 337"/>
                <a:gd name="T4" fmla="*/ 314 w 577"/>
                <a:gd name="T5" fmla="*/ 327 h 337"/>
                <a:gd name="T6" fmla="*/ 265 w 577"/>
                <a:gd name="T7" fmla="*/ 329 h 337"/>
                <a:gd name="T8" fmla="*/ 55 w 577"/>
                <a:gd name="T9" fmla="*/ 208 h 337"/>
                <a:gd name="T10" fmla="*/ 55 w 577"/>
                <a:gd name="T11" fmla="*/ 208 h 337"/>
                <a:gd name="T12" fmla="*/ 9 w 577"/>
                <a:gd name="T13" fmla="*/ 182 h 337"/>
                <a:gd name="T14" fmla="*/ 1 w 577"/>
                <a:gd name="T15" fmla="*/ 171 h 337"/>
                <a:gd name="T16" fmla="*/ 1 w 577"/>
                <a:gd name="T17" fmla="*/ 171 h 337"/>
                <a:gd name="T18" fmla="*/ 13 w 577"/>
                <a:gd name="T19" fmla="*/ 153 h 337"/>
                <a:gd name="T20" fmla="*/ 262 w 577"/>
                <a:gd name="T21" fmla="*/ 9 h 337"/>
                <a:gd name="T22" fmla="*/ 311 w 577"/>
                <a:gd name="T23" fmla="*/ 7 h 337"/>
                <a:gd name="T24" fmla="*/ 567 w 577"/>
                <a:gd name="T25" fmla="*/ 155 h 337"/>
                <a:gd name="T26" fmla="*/ 575 w 577"/>
                <a:gd name="T27" fmla="*/ 17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7" h="337">
                  <a:moveTo>
                    <a:pt x="575" y="171"/>
                  </a:moveTo>
                  <a:cubicBezTo>
                    <a:pt x="574" y="175"/>
                    <a:pt x="570" y="180"/>
                    <a:pt x="563" y="184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6"/>
                    <a:pt x="278" y="337"/>
                    <a:pt x="265" y="329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4" y="179"/>
                    <a:pt x="2" y="175"/>
                    <a:pt x="1" y="171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5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6" y="1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7" y="165"/>
                    <a:pt x="575" y="171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7">
              <a:extLst>
                <a:ext uri="{FF2B5EF4-FFF2-40B4-BE49-F238E27FC236}">
                  <a16:creationId xmlns:a16="http://schemas.microsoft.com/office/drawing/2014/main" xmlns="" id="{28CFDBD5-FA62-456A-B115-5C2C1C5E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6" y="6543675"/>
              <a:ext cx="1506538" cy="877888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5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4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7"/>
                    <a:pt x="263" y="318"/>
                    <a:pt x="252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2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0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8">
              <a:extLst>
                <a:ext uri="{FF2B5EF4-FFF2-40B4-BE49-F238E27FC236}">
                  <a16:creationId xmlns:a16="http://schemas.microsoft.com/office/drawing/2014/main" xmlns="" id="{C4F3677F-1EB7-4D25-8169-E824F7766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6988175"/>
              <a:ext cx="1500188" cy="639763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0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39">
              <a:extLst>
                <a:ext uri="{FF2B5EF4-FFF2-40B4-BE49-F238E27FC236}">
                  <a16:creationId xmlns:a16="http://schemas.microsoft.com/office/drawing/2014/main" xmlns="" id="{0F4B0261-8F07-494D-833F-2FF711953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7150100"/>
              <a:ext cx="390525" cy="285750"/>
            </a:xfrm>
            <a:custGeom>
              <a:avLst/>
              <a:gdLst>
                <a:gd name="T0" fmla="*/ 131 w 141"/>
                <a:gd name="T1" fmla="*/ 30 h 103"/>
                <a:gd name="T2" fmla="*/ 11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1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1" y="100"/>
                    <a:pt x="11" y="100"/>
                    <a:pt x="11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1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0">
              <a:extLst>
                <a:ext uri="{FF2B5EF4-FFF2-40B4-BE49-F238E27FC236}">
                  <a16:creationId xmlns:a16="http://schemas.microsoft.com/office/drawing/2014/main" xmlns="" id="{D7AFADC8-DE4E-4C9C-8EC6-928E4E49D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7170738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1">
              <a:extLst>
                <a:ext uri="{FF2B5EF4-FFF2-40B4-BE49-F238E27FC236}">
                  <a16:creationId xmlns:a16="http://schemas.microsoft.com/office/drawing/2014/main" xmlns="" id="{3A27A4D3-2647-4165-8634-DBDAC09C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7394575"/>
              <a:ext cx="65088" cy="95250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8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3"/>
                  </a:cubicBezTo>
                  <a:cubicBezTo>
                    <a:pt x="18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2">
              <a:extLst>
                <a:ext uri="{FF2B5EF4-FFF2-40B4-BE49-F238E27FC236}">
                  <a16:creationId xmlns:a16="http://schemas.microsoft.com/office/drawing/2014/main" xmlns="" id="{46F3553A-486E-4635-BE65-60CB837EF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6" y="6300788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5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4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43">
              <a:extLst>
                <a:ext uri="{FF2B5EF4-FFF2-40B4-BE49-F238E27FC236}">
                  <a16:creationId xmlns:a16="http://schemas.microsoft.com/office/drawing/2014/main" xmlns="" id="{46570DEF-7233-4C20-9915-F5904E9A5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6746875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2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44">
              <a:extLst>
                <a:ext uri="{FF2B5EF4-FFF2-40B4-BE49-F238E27FC236}">
                  <a16:creationId xmlns:a16="http://schemas.microsoft.com/office/drawing/2014/main" xmlns="" id="{36FDCCC7-DD16-4677-BE41-0643AFA87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6910388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1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1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1" y="100"/>
                    <a:pt x="11" y="100"/>
                    <a:pt x="11" y="100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1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45">
              <a:extLst>
                <a:ext uri="{FF2B5EF4-FFF2-40B4-BE49-F238E27FC236}">
                  <a16:creationId xmlns:a16="http://schemas.microsoft.com/office/drawing/2014/main" xmlns="" id="{95B38F77-ECE8-4941-B6AD-559616094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6929438"/>
              <a:ext cx="388938" cy="284163"/>
            </a:xfrm>
            <a:custGeom>
              <a:avLst/>
              <a:gdLst>
                <a:gd name="T0" fmla="*/ 131 w 141"/>
                <a:gd name="T1" fmla="*/ 99 h 103"/>
                <a:gd name="T2" fmla="*/ 10 w 141"/>
                <a:gd name="T3" fmla="*/ 29 h 103"/>
                <a:gd name="T4" fmla="*/ 0 w 141"/>
                <a:gd name="T5" fmla="*/ 10 h 103"/>
                <a:gd name="T6" fmla="*/ 0 w 141"/>
                <a:gd name="T7" fmla="*/ 10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9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5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4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7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46">
              <a:extLst>
                <a:ext uri="{FF2B5EF4-FFF2-40B4-BE49-F238E27FC236}">
                  <a16:creationId xmlns:a16="http://schemas.microsoft.com/office/drawing/2014/main" xmlns="" id="{A9DBAD59-42A1-4F09-A190-240986487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7150100"/>
              <a:ext cx="65088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8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47">
              <a:extLst>
                <a:ext uri="{FF2B5EF4-FFF2-40B4-BE49-F238E27FC236}">
                  <a16:creationId xmlns:a16="http://schemas.microsoft.com/office/drawing/2014/main" xmlns="" id="{7671BC69-9E9D-4A7B-8CF0-54FC2971A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6" y="6059488"/>
              <a:ext cx="1506538" cy="877888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2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2 h 318"/>
                <a:gd name="T14" fmla="*/ 1 w 546"/>
                <a:gd name="T15" fmla="*/ 162 h 318"/>
                <a:gd name="T16" fmla="*/ 1 w 546"/>
                <a:gd name="T17" fmla="*/ 162 h 318"/>
                <a:gd name="T18" fmla="*/ 12 w 546"/>
                <a:gd name="T19" fmla="*/ 145 h 318"/>
                <a:gd name="T20" fmla="*/ 248 w 546"/>
                <a:gd name="T21" fmla="*/ 9 h 318"/>
                <a:gd name="T22" fmla="*/ 295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4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8"/>
                    <a:pt x="252" y="312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5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48">
              <a:extLst>
                <a:ext uri="{FF2B5EF4-FFF2-40B4-BE49-F238E27FC236}">
                  <a16:creationId xmlns:a16="http://schemas.microsoft.com/office/drawing/2014/main" xmlns="" id="{8F32B7A4-D0C2-4933-826C-CE0BC645C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6503988"/>
              <a:ext cx="1500188" cy="641350"/>
            </a:xfrm>
            <a:custGeom>
              <a:avLst/>
              <a:gdLst>
                <a:gd name="T0" fmla="*/ 544 w 544"/>
                <a:gd name="T1" fmla="*/ 1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1 h 232"/>
                <a:gd name="T18" fmla="*/ 8 w 544"/>
                <a:gd name="T19" fmla="*/ 11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  <a:gd name="T32" fmla="*/ 544 w 544"/>
                <a:gd name="T33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1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3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9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3" y="8"/>
                    <a:pt x="8" y="1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2" y="157"/>
                    <a:pt x="283" y="157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9">
              <a:extLst>
                <a:ext uri="{FF2B5EF4-FFF2-40B4-BE49-F238E27FC236}">
                  <a16:creationId xmlns:a16="http://schemas.microsoft.com/office/drawing/2014/main" xmlns="" id="{33F0312C-22FE-48E2-A52C-E9FA805A6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6667500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1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1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1" y="100"/>
                    <a:pt x="11" y="100"/>
                    <a:pt x="11" y="100"/>
                  </a:cubicBezTo>
                  <a:cubicBezTo>
                    <a:pt x="5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5" y="77"/>
                    <a:pt x="11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9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50">
              <a:extLst>
                <a:ext uri="{FF2B5EF4-FFF2-40B4-BE49-F238E27FC236}">
                  <a16:creationId xmlns:a16="http://schemas.microsoft.com/office/drawing/2014/main" xmlns="" id="{4CFD1DA6-52C6-49FB-808B-E8E63F661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6686550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51">
              <a:extLst>
                <a:ext uri="{FF2B5EF4-FFF2-40B4-BE49-F238E27FC236}">
                  <a16:creationId xmlns:a16="http://schemas.microsoft.com/office/drawing/2014/main" xmlns="" id="{5EC2E7AA-0730-43D9-853B-A3FB3FA5B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6910388"/>
              <a:ext cx="65088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8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52">
              <a:extLst>
                <a:ext uri="{FF2B5EF4-FFF2-40B4-BE49-F238E27FC236}">
                  <a16:creationId xmlns:a16="http://schemas.microsoft.com/office/drawing/2014/main" xmlns="" id="{505A7AA7-A5F0-460D-8CDA-856322F10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6" y="5816600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5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4" y="166"/>
                    <a:pt x="540" y="171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7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53">
              <a:extLst>
                <a:ext uri="{FF2B5EF4-FFF2-40B4-BE49-F238E27FC236}">
                  <a16:creationId xmlns:a16="http://schemas.microsoft.com/office/drawing/2014/main" xmlns="" id="{E38BB1B8-5086-423A-B46C-B81CBA8DE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6264275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3 h 231"/>
                <a:gd name="T10" fmla="*/ 251 w 544"/>
                <a:gd name="T11" fmla="*/ 225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7"/>
                    <a:pt x="540" y="82"/>
                    <a:pt x="533" y="86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1"/>
                    <a:pt x="251" y="225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54">
              <a:extLst>
                <a:ext uri="{FF2B5EF4-FFF2-40B4-BE49-F238E27FC236}">
                  <a16:creationId xmlns:a16="http://schemas.microsoft.com/office/drawing/2014/main" xmlns="" id="{149FF699-6AEE-4997-A51C-EF9D31FDD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6427788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1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1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1" y="100"/>
                    <a:pt x="11" y="100"/>
                    <a:pt x="11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1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55">
              <a:extLst>
                <a:ext uri="{FF2B5EF4-FFF2-40B4-BE49-F238E27FC236}">
                  <a16:creationId xmlns:a16="http://schemas.microsoft.com/office/drawing/2014/main" xmlns="" id="{FC53DA8D-D5C9-4797-871C-C781BC721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6446838"/>
              <a:ext cx="388938" cy="284163"/>
            </a:xfrm>
            <a:custGeom>
              <a:avLst/>
              <a:gdLst>
                <a:gd name="T0" fmla="*/ 131 w 141"/>
                <a:gd name="T1" fmla="*/ 99 h 103"/>
                <a:gd name="T2" fmla="*/ 10 w 141"/>
                <a:gd name="T3" fmla="*/ 30 h 103"/>
                <a:gd name="T4" fmla="*/ 0 w 141"/>
                <a:gd name="T5" fmla="*/ 10 h 103"/>
                <a:gd name="T6" fmla="*/ 0 w 141"/>
                <a:gd name="T7" fmla="*/ 10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99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7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6">
              <a:extLst>
                <a:ext uri="{FF2B5EF4-FFF2-40B4-BE49-F238E27FC236}">
                  <a16:creationId xmlns:a16="http://schemas.microsoft.com/office/drawing/2014/main" xmlns="" id="{140D0032-3B41-4F53-BD5B-5533A8F9E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6667500"/>
              <a:ext cx="65088" cy="100013"/>
            </a:xfrm>
            <a:custGeom>
              <a:avLst/>
              <a:gdLst>
                <a:gd name="T0" fmla="*/ 24 w 24"/>
                <a:gd name="T1" fmla="*/ 11 h 36"/>
                <a:gd name="T2" fmla="*/ 12 w 24"/>
                <a:gd name="T3" fmla="*/ 32 h 36"/>
                <a:gd name="T4" fmla="*/ 0 w 24"/>
                <a:gd name="T5" fmla="*/ 25 h 36"/>
                <a:gd name="T6" fmla="*/ 12 w 24"/>
                <a:gd name="T7" fmla="*/ 4 h 36"/>
                <a:gd name="T8" fmla="*/ 24 w 24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24" y="11"/>
                  </a:moveTo>
                  <a:cubicBezTo>
                    <a:pt x="24" y="19"/>
                    <a:pt x="18" y="28"/>
                    <a:pt x="12" y="32"/>
                  </a:cubicBezTo>
                  <a:cubicBezTo>
                    <a:pt x="5" y="36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xmlns="" id="{4DCCDA06-9F08-4694-95B5-0CDD348C8D8F}"/>
              </a:ext>
            </a:extLst>
          </p:cNvPr>
          <p:cNvGrpSpPr/>
          <p:nvPr/>
        </p:nvGrpSpPr>
        <p:grpSpPr>
          <a:xfrm>
            <a:off x="13930727" y="5442694"/>
            <a:ext cx="1915724" cy="2232783"/>
            <a:chOff x="14347826" y="5715000"/>
            <a:chExt cx="1592263" cy="1855788"/>
          </a:xfrm>
        </p:grpSpPr>
        <p:sp>
          <p:nvSpPr>
            <p:cNvPr id="225" name="Freeform 57">
              <a:extLst>
                <a:ext uri="{FF2B5EF4-FFF2-40B4-BE49-F238E27FC236}">
                  <a16:creationId xmlns:a16="http://schemas.microsoft.com/office/drawing/2014/main" xmlns="" id="{48AA914B-D466-45D8-A535-F501DC036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7826" y="6642100"/>
              <a:ext cx="1592263" cy="928688"/>
            </a:xfrm>
            <a:custGeom>
              <a:avLst/>
              <a:gdLst>
                <a:gd name="T0" fmla="*/ 575 w 577"/>
                <a:gd name="T1" fmla="*/ 170 h 336"/>
                <a:gd name="T2" fmla="*/ 564 w 577"/>
                <a:gd name="T3" fmla="*/ 183 h 336"/>
                <a:gd name="T4" fmla="*/ 314 w 577"/>
                <a:gd name="T5" fmla="*/ 327 h 336"/>
                <a:gd name="T6" fmla="*/ 266 w 577"/>
                <a:gd name="T7" fmla="*/ 329 h 336"/>
                <a:gd name="T8" fmla="*/ 55 w 577"/>
                <a:gd name="T9" fmla="*/ 207 h 336"/>
                <a:gd name="T10" fmla="*/ 55 w 577"/>
                <a:gd name="T11" fmla="*/ 207 h 336"/>
                <a:gd name="T12" fmla="*/ 9 w 577"/>
                <a:gd name="T13" fmla="*/ 181 h 336"/>
                <a:gd name="T14" fmla="*/ 1 w 577"/>
                <a:gd name="T15" fmla="*/ 170 h 336"/>
                <a:gd name="T16" fmla="*/ 1 w 577"/>
                <a:gd name="T17" fmla="*/ 170 h 336"/>
                <a:gd name="T18" fmla="*/ 13 w 577"/>
                <a:gd name="T19" fmla="*/ 153 h 336"/>
                <a:gd name="T20" fmla="*/ 262 w 577"/>
                <a:gd name="T21" fmla="*/ 9 h 336"/>
                <a:gd name="T22" fmla="*/ 311 w 577"/>
                <a:gd name="T23" fmla="*/ 7 h 336"/>
                <a:gd name="T24" fmla="*/ 567 w 577"/>
                <a:gd name="T25" fmla="*/ 155 h 336"/>
                <a:gd name="T26" fmla="*/ 575 w 577"/>
                <a:gd name="T27" fmla="*/ 17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7" h="336">
                  <a:moveTo>
                    <a:pt x="575" y="170"/>
                  </a:moveTo>
                  <a:cubicBezTo>
                    <a:pt x="574" y="175"/>
                    <a:pt x="570" y="179"/>
                    <a:pt x="564" y="183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5"/>
                    <a:pt x="278" y="336"/>
                    <a:pt x="266" y="329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4" y="178"/>
                    <a:pt x="2" y="174"/>
                    <a:pt x="1" y="170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0" y="164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7" y="0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7" y="164"/>
                    <a:pt x="575" y="170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58">
              <a:extLst>
                <a:ext uri="{FF2B5EF4-FFF2-40B4-BE49-F238E27FC236}">
                  <a16:creationId xmlns:a16="http://schemas.microsoft.com/office/drawing/2014/main" xmlns="" id="{11F2C374-D417-4A30-B0D9-A25E137E9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438900"/>
              <a:ext cx="1503363" cy="881063"/>
            </a:xfrm>
            <a:custGeom>
              <a:avLst/>
              <a:gdLst>
                <a:gd name="T0" fmla="*/ 544 w 545"/>
                <a:gd name="T1" fmla="*/ 162 h 319"/>
                <a:gd name="T2" fmla="*/ 533 w 545"/>
                <a:gd name="T3" fmla="*/ 174 h 319"/>
                <a:gd name="T4" fmla="*/ 297 w 545"/>
                <a:gd name="T5" fmla="*/ 310 h 319"/>
                <a:gd name="T6" fmla="*/ 251 w 545"/>
                <a:gd name="T7" fmla="*/ 312 h 319"/>
                <a:gd name="T8" fmla="*/ 51 w 545"/>
                <a:gd name="T9" fmla="*/ 197 h 319"/>
                <a:gd name="T10" fmla="*/ 51 w 545"/>
                <a:gd name="T11" fmla="*/ 197 h 319"/>
                <a:gd name="T12" fmla="*/ 8 w 545"/>
                <a:gd name="T13" fmla="*/ 172 h 319"/>
                <a:gd name="T14" fmla="*/ 0 w 545"/>
                <a:gd name="T15" fmla="*/ 162 h 319"/>
                <a:gd name="T16" fmla="*/ 0 w 545"/>
                <a:gd name="T17" fmla="*/ 162 h 319"/>
                <a:gd name="T18" fmla="*/ 12 w 545"/>
                <a:gd name="T19" fmla="*/ 145 h 319"/>
                <a:gd name="T20" fmla="*/ 248 w 545"/>
                <a:gd name="T21" fmla="*/ 9 h 319"/>
                <a:gd name="T22" fmla="*/ 294 w 545"/>
                <a:gd name="T23" fmla="*/ 7 h 319"/>
                <a:gd name="T24" fmla="*/ 536 w 545"/>
                <a:gd name="T25" fmla="*/ 147 h 319"/>
                <a:gd name="T26" fmla="*/ 544 w 545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6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59">
              <a:extLst>
                <a:ext uri="{FF2B5EF4-FFF2-40B4-BE49-F238E27FC236}">
                  <a16:creationId xmlns:a16="http://schemas.microsoft.com/office/drawing/2014/main" xmlns="" id="{87902E16-4D05-4861-B6A8-07DE15D7A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884988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1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1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60">
              <a:extLst>
                <a:ext uri="{FF2B5EF4-FFF2-40B4-BE49-F238E27FC236}">
                  <a16:creationId xmlns:a16="http://schemas.microsoft.com/office/drawing/2014/main" xmlns="" id="{D1BEFC45-1BDD-47AF-BC86-73BE6B06E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6526" y="7048500"/>
              <a:ext cx="388938" cy="284163"/>
            </a:xfrm>
            <a:custGeom>
              <a:avLst/>
              <a:gdLst>
                <a:gd name="T0" fmla="*/ 131 w 141"/>
                <a:gd name="T1" fmla="*/ 29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2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6" y="26"/>
                    <a:pt x="131" y="2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61">
              <a:extLst>
                <a:ext uri="{FF2B5EF4-FFF2-40B4-BE49-F238E27FC236}">
                  <a16:creationId xmlns:a16="http://schemas.microsoft.com/office/drawing/2014/main" xmlns="" id="{59FD79C3-EC2B-4825-B7DD-06FFD3354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438" y="7064375"/>
              <a:ext cx="388938" cy="285750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3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62">
              <a:extLst>
                <a:ext uri="{FF2B5EF4-FFF2-40B4-BE49-F238E27FC236}">
                  <a16:creationId xmlns:a16="http://schemas.microsoft.com/office/drawing/2014/main" xmlns="" id="{EB340A3E-D874-4931-9DCA-7C76E3F94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6513" y="728821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63">
              <a:extLst>
                <a:ext uri="{FF2B5EF4-FFF2-40B4-BE49-F238E27FC236}">
                  <a16:creationId xmlns:a16="http://schemas.microsoft.com/office/drawing/2014/main" xmlns="" id="{CECDA780-5544-4202-9FC3-27EC9712D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197600"/>
              <a:ext cx="1503363" cy="877888"/>
            </a:xfrm>
            <a:custGeom>
              <a:avLst/>
              <a:gdLst>
                <a:gd name="T0" fmla="*/ 544 w 545"/>
                <a:gd name="T1" fmla="*/ 161 h 318"/>
                <a:gd name="T2" fmla="*/ 533 w 545"/>
                <a:gd name="T3" fmla="*/ 173 h 318"/>
                <a:gd name="T4" fmla="*/ 297 w 545"/>
                <a:gd name="T5" fmla="*/ 309 h 318"/>
                <a:gd name="T6" fmla="*/ 251 w 545"/>
                <a:gd name="T7" fmla="*/ 311 h 318"/>
                <a:gd name="T8" fmla="*/ 51 w 545"/>
                <a:gd name="T9" fmla="*/ 196 h 318"/>
                <a:gd name="T10" fmla="*/ 51 w 545"/>
                <a:gd name="T11" fmla="*/ 196 h 318"/>
                <a:gd name="T12" fmla="*/ 8 w 545"/>
                <a:gd name="T13" fmla="*/ 171 h 318"/>
                <a:gd name="T14" fmla="*/ 0 w 545"/>
                <a:gd name="T15" fmla="*/ 161 h 318"/>
                <a:gd name="T16" fmla="*/ 0 w 545"/>
                <a:gd name="T17" fmla="*/ 161 h 318"/>
                <a:gd name="T18" fmla="*/ 12 w 545"/>
                <a:gd name="T19" fmla="*/ 145 h 318"/>
                <a:gd name="T20" fmla="*/ 248 w 545"/>
                <a:gd name="T21" fmla="*/ 8 h 318"/>
                <a:gd name="T22" fmla="*/ 294 w 545"/>
                <a:gd name="T23" fmla="*/ 7 h 318"/>
                <a:gd name="T24" fmla="*/ 536 w 545"/>
                <a:gd name="T25" fmla="*/ 147 h 318"/>
                <a:gd name="T26" fmla="*/ 544 w 545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8">
                  <a:moveTo>
                    <a:pt x="544" y="161"/>
                  </a:moveTo>
                  <a:cubicBezTo>
                    <a:pt x="543" y="165"/>
                    <a:pt x="539" y="170"/>
                    <a:pt x="533" y="173"/>
                  </a:cubicBezTo>
                  <a:cubicBezTo>
                    <a:pt x="297" y="309"/>
                    <a:pt x="297" y="309"/>
                    <a:pt x="297" y="309"/>
                  </a:cubicBezTo>
                  <a:cubicBezTo>
                    <a:pt x="283" y="317"/>
                    <a:pt x="263" y="318"/>
                    <a:pt x="251" y="311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4" y="169"/>
                    <a:pt x="1" y="165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56"/>
                    <a:pt x="3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0"/>
                    <a:pt x="545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64">
              <a:extLst>
                <a:ext uri="{FF2B5EF4-FFF2-40B4-BE49-F238E27FC236}">
                  <a16:creationId xmlns:a16="http://schemas.microsoft.com/office/drawing/2014/main" xmlns="" id="{FADA4432-BE1C-4127-9B66-70540A155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642100"/>
              <a:ext cx="1500188" cy="641350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0 h 232"/>
                <a:gd name="T26" fmla="*/ 297 w 544"/>
                <a:gd name="T27" fmla="*/ 148 h 232"/>
                <a:gd name="T28" fmla="*/ 533 w 544"/>
                <a:gd name="T29" fmla="*/ 12 h 232"/>
                <a:gd name="T30" fmla="*/ 544 w 544"/>
                <a:gd name="T3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1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4" y="82"/>
                    <a:pt x="1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65">
              <a:extLst>
                <a:ext uri="{FF2B5EF4-FFF2-40B4-BE49-F238E27FC236}">
                  <a16:creationId xmlns:a16="http://schemas.microsoft.com/office/drawing/2014/main" xmlns="" id="{15665ED0-0CE9-49BA-85FF-0A94BDFED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6526" y="6805613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66">
              <a:extLst>
                <a:ext uri="{FF2B5EF4-FFF2-40B4-BE49-F238E27FC236}">
                  <a16:creationId xmlns:a16="http://schemas.microsoft.com/office/drawing/2014/main" xmlns="" id="{BCA3AA21-3059-45F1-A5A9-F41CAC221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438" y="6824663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67">
              <a:extLst>
                <a:ext uri="{FF2B5EF4-FFF2-40B4-BE49-F238E27FC236}">
                  <a16:creationId xmlns:a16="http://schemas.microsoft.com/office/drawing/2014/main" xmlns="" id="{B28F3C34-251F-4016-AE9F-DE34EA8BA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6513" y="7048500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6"/>
                    <a:pt x="5" y="7"/>
                    <a:pt x="12" y="3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68">
              <a:extLst>
                <a:ext uri="{FF2B5EF4-FFF2-40B4-BE49-F238E27FC236}">
                  <a16:creationId xmlns:a16="http://schemas.microsoft.com/office/drawing/2014/main" xmlns="" id="{4C982585-C758-4976-A12F-C1F41D4BE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5954713"/>
              <a:ext cx="1503363" cy="881063"/>
            </a:xfrm>
            <a:custGeom>
              <a:avLst/>
              <a:gdLst>
                <a:gd name="T0" fmla="*/ 544 w 545"/>
                <a:gd name="T1" fmla="*/ 162 h 319"/>
                <a:gd name="T2" fmla="*/ 533 w 545"/>
                <a:gd name="T3" fmla="*/ 174 h 319"/>
                <a:gd name="T4" fmla="*/ 297 w 545"/>
                <a:gd name="T5" fmla="*/ 310 h 319"/>
                <a:gd name="T6" fmla="*/ 251 w 545"/>
                <a:gd name="T7" fmla="*/ 312 h 319"/>
                <a:gd name="T8" fmla="*/ 51 w 545"/>
                <a:gd name="T9" fmla="*/ 197 h 319"/>
                <a:gd name="T10" fmla="*/ 51 w 545"/>
                <a:gd name="T11" fmla="*/ 197 h 319"/>
                <a:gd name="T12" fmla="*/ 8 w 545"/>
                <a:gd name="T13" fmla="*/ 172 h 319"/>
                <a:gd name="T14" fmla="*/ 0 w 545"/>
                <a:gd name="T15" fmla="*/ 162 h 319"/>
                <a:gd name="T16" fmla="*/ 0 w 545"/>
                <a:gd name="T17" fmla="*/ 162 h 319"/>
                <a:gd name="T18" fmla="*/ 12 w 545"/>
                <a:gd name="T19" fmla="*/ 145 h 319"/>
                <a:gd name="T20" fmla="*/ 248 w 545"/>
                <a:gd name="T21" fmla="*/ 9 h 319"/>
                <a:gd name="T22" fmla="*/ 294 w 545"/>
                <a:gd name="T23" fmla="*/ 7 h 319"/>
                <a:gd name="T24" fmla="*/ 536 w 545"/>
                <a:gd name="T25" fmla="*/ 147 h 319"/>
                <a:gd name="T26" fmla="*/ 544 w 545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6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69">
              <a:extLst>
                <a:ext uri="{FF2B5EF4-FFF2-40B4-BE49-F238E27FC236}">
                  <a16:creationId xmlns:a16="http://schemas.microsoft.com/office/drawing/2014/main" xmlns="" id="{899529F7-8B81-46ED-A9B3-CDE1D0B08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402388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1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70">
              <a:extLst>
                <a:ext uri="{FF2B5EF4-FFF2-40B4-BE49-F238E27FC236}">
                  <a16:creationId xmlns:a16="http://schemas.microsoft.com/office/drawing/2014/main" xmlns="" id="{481D40F8-0BEE-4767-B327-23B3750CA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6526" y="6565900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71">
              <a:extLst>
                <a:ext uri="{FF2B5EF4-FFF2-40B4-BE49-F238E27FC236}">
                  <a16:creationId xmlns:a16="http://schemas.microsoft.com/office/drawing/2014/main" xmlns="" id="{80549D18-86A6-417E-B9BF-292BAC611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438" y="6581775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4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36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72">
              <a:extLst>
                <a:ext uri="{FF2B5EF4-FFF2-40B4-BE49-F238E27FC236}">
                  <a16:creationId xmlns:a16="http://schemas.microsoft.com/office/drawing/2014/main" xmlns="" id="{BA59BB5E-6FED-47E4-AB72-82864D20D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6513" y="680561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73">
              <a:extLst>
                <a:ext uri="{FF2B5EF4-FFF2-40B4-BE49-F238E27FC236}">
                  <a16:creationId xmlns:a16="http://schemas.microsoft.com/office/drawing/2014/main" xmlns="" id="{46A6530A-EFD6-4B7F-9FDB-68F1CFD6B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5715000"/>
              <a:ext cx="1503363" cy="877888"/>
            </a:xfrm>
            <a:custGeom>
              <a:avLst/>
              <a:gdLst>
                <a:gd name="T0" fmla="*/ 544 w 545"/>
                <a:gd name="T1" fmla="*/ 161 h 318"/>
                <a:gd name="T2" fmla="*/ 533 w 545"/>
                <a:gd name="T3" fmla="*/ 173 h 318"/>
                <a:gd name="T4" fmla="*/ 297 w 545"/>
                <a:gd name="T5" fmla="*/ 310 h 318"/>
                <a:gd name="T6" fmla="*/ 251 w 545"/>
                <a:gd name="T7" fmla="*/ 312 h 318"/>
                <a:gd name="T8" fmla="*/ 51 w 545"/>
                <a:gd name="T9" fmla="*/ 196 h 318"/>
                <a:gd name="T10" fmla="*/ 51 w 545"/>
                <a:gd name="T11" fmla="*/ 196 h 318"/>
                <a:gd name="T12" fmla="*/ 8 w 545"/>
                <a:gd name="T13" fmla="*/ 172 h 318"/>
                <a:gd name="T14" fmla="*/ 0 w 545"/>
                <a:gd name="T15" fmla="*/ 162 h 318"/>
                <a:gd name="T16" fmla="*/ 0 w 545"/>
                <a:gd name="T17" fmla="*/ 162 h 318"/>
                <a:gd name="T18" fmla="*/ 12 w 545"/>
                <a:gd name="T19" fmla="*/ 145 h 318"/>
                <a:gd name="T20" fmla="*/ 248 w 545"/>
                <a:gd name="T21" fmla="*/ 9 h 318"/>
                <a:gd name="T22" fmla="*/ 294 w 545"/>
                <a:gd name="T23" fmla="*/ 7 h 318"/>
                <a:gd name="T24" fmla="*/ 536 w 545"/>
                <a:gd name="T25" fmla="*/ 147 h 318"/>
                <a:gd name="T26" fmla="*/ 544 w 545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8">
                  <a:moveTo>
                    <a:pt x="544" y="161"/>
                  </a:moveTo>
                  <a:cubicBezTo>
                    <a:pt x="543" y="166"/>
                    <a:pt x="539" y="170"/>
                    <a:pt x="533" y="173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8"/>
                    <a:pt x="251" y="312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5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74">
              <a:extLst>
                <a:ext uri="{FF2B5EF4-FFF2-40B4-BE49-F238E27FC236}">
                  <a16:creationId xmlns:a16="http://schemas.microsoft.com/office/drawing/2014/main" xmlns="" id="{9B76BB68-5B99-4B81-9407-273B3D353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159500"/>
              <a:ext cx="1500188" cy="639763"/>
            </a:xfrm>
            <a:custGeom>
              <a:avLst/>
              <a:gdLst>
                <a:gd name="T0" fmla="*/ 544 w 544"/>
                <a:gd name="T1" fmla="*/ 1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1 h 232"/>
                <a:gd name="T18" fmla="*/ 8 w 544"/>
                <a:gd name="T19" fmla="*/ 11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  <a:gd name="T32" fmla="*/ 544 w 544"/>
                <a:gd name="T33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1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1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4" y="82"/>
                    <a:pt x="1" y="79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4" y="8"/>
                    <a:pt x="8" y="1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3" y="157"/>
                    <a:pt x="283" y="157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75">
              <a:extLst>
                <a:ext uri="{FF2B5EF4-FFF2-40B4-BE49-F238E27FC236}">
                  <a16:creationId xmlns:a16="http://schemas.microsoft.com/office/drawing/2014/main" xmlns="" id="{79D604C1-3C19-417C-9CFF-3EB8A0361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6526" y="6321425"/>
              <a:ext cx="388938" cy="285750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0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4" y="77"/>
                    <a:pt x="10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76">
              <a:extLst>
                <a:ext uri="{FF2B5EF4-FFF2-40B4-BE49-F238E27FC236}">
                  <a16:creationId xmlns:a16="http://schemas.microsoft.com/office/drawing/2014/main" xmlns="" id="{D7C5B668-A1EE-4A19-B13F-AF721E51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438" y="6342063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77">
              <a:extLst>
                <a:ext uri="{FF2B5EF4-FFF2-40B4-BE49-F238E27FC236}">
                  <a16:creationId xmlns:a16="http://schemas.microsoft.com/office/drawing/2014/main" xmlns="" id="{4AAA8981-C0DB-44B6-8174-2EB13C5A9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6513" y="6565900"/>
              <a:ext cx="66675" cy="95250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xmlns="" id="{2D4D5023-6BB8-4A6F-9180-21CA60CD63DA}"/>
              </a:ext>
            </a:extLst>
          </p:cNvPr>
          <p:cNvGrpSpPr/>
          <p:nvPr/>
        </p:nvGrpSpPr>
        <p:grpSpPr>
          <a:xfrm>
            <a:off x="7851217" y="3521241"/>
            <a:ext cx="2366483" cy="4203896"/>
            <a:chOff x="6669600" y="4040187"/>
            <a:chExt cx="1966913" cy="3494088"/>
          </a:xfrm>
        </p:grpSpPr>
        <p:sp>
          <p:nvSpPr>
            <p:cNvPr id="180" name="Freeform 12">
              <a:extLst>
                <a:ext uri="{FF2B5EF4-FFF2-40B4-BE49-F238E27FC236}">
                  <a16:creationId xmlns:a16="http://schemas.microsoft.com/office/drawing/2014/main" xmlns="" id="{4F91BC29-4FF2-494B-8C83-F024B967D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9600" y="6384925"/>
              <a:ext cx="1966913" cy="1149350"/>
            </a:xfrm>
            <a:custGeom>
              <a:avLst/>
              <a:gdLst>
                <a:gd name="T0" fmla="*/ 711 w 713"/>
                <a:gd name="T1" fmla="*/ 211 h 416"/>
                <a:gd name="T2" fmla="*/ 697 w 713"/>
                <a:gd name="T3" fmla="*/ 227 h 416"/>
                <a:gd name="T4" fmla="*/ 389 w 713"/>
                <a:gd name="T5" fmla="*/ 405 h 416"/>
                <a:gd name="T6" fmla="*/ 328 w 713"/>
                <a:gd name="T7" fmla="*/ 407 h 416"/>
                <a:gd name="T8" fmla="*/ 67 w 713"/>
                <a:gd name="T9" fmla="*/ 257 h 416"/>
                <a:gd name="T10" fmla="*/ 67 w 713"/>
                <a:gd name="T11" fmla="*/ 257 h 416"/>
                <a:gd name="T12" fmla="*/ 11 w 713"/>
                <a:gd name="T13" fmla="*/ 224 h 416"/>
                <a:gd name="T14" fmla="*/ 1 w 713"/>
                <a:gd name="T15" fmla="*/ 211 h 416"/>
                <a:gd name="T16" fmla="*/ 1 w 713"/>
                <a:gd name="T17" fmla="*/ 211 h 416"/>
                <a:gd name="T18" fmla="*/ 15 w 713"/>
                <a:gd name="T19" fmla="*/ 189 h 416"/>
                <a:gd name="T20" fmla="*/ 324 w 713"/>
                <a:gd name="T21" fmla="*/ 11 h 416"/>
                <a:gd name="T22" fmla="*/ 384 w 713"/>
                <a:gd name="T23" fmla="*/ 9 h 416"/>
                <a:gd name="T24" fmla="*/ 702 w 713"/>
                <a:gd name="T25" fmla="*/ 192 h 416"/>
                <a:gd name="T26" fmla="*/ 711 w 713"/>
                <a:gd name="T27" fmla="*/ 21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3" h="416">
                  <a:moveTo>
                    <a:pt x="711" y="211"/>
                  </a:moveTo>
                  <a:cubicBezTo>
                    <a:pt x="710" y="217"/>
                    <a:pt x="705" y="222"/>
                    <a:pt x="697" y="227"/>
                  </a:cubicBezTo>
                  <a:cubicBezTo>
                    <a:pt x="389" y="405"/>
                    <a:pt x="389" y="405"/>
                    <a:pt x="389" y="405"/>
                  </a:cubicBezTo>
                  <a:cubicBezTo>
                    <a:pt x="371" y="415"/>
                    <a:pt x="344" y="416"/>
                    <a:pt x="328" y="40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11" y="224"/>
                    <a:pt x="11" y="224"/>
                    <a:pt x="11" y="224"/>
                  </a:cubicBezTo>
                  <a:cubicBezTo>
                    <a:pt x="5" y="221"/>
                    <a:pt x="1" y="216"/>
                    <a:pt x="1" y="211"/>
                  </a:cubicBezTo>
                  <a:cubicBezTo>
                    <a:pt x="1" y="211"/>
                    <a:pt x="1" y="211"/>
                    <a:pt x="1" y="211"/>
                  </a:cubicBezTo>
                  <a:cubicBezTo>
                    <a:pt x="0" y="204"/>
                    <a:pt x="5" y="196"/>
                    <a:pt x="15" y="189"/>
                  </a:cubicBezTo>
                  <a:cubicBezTo>
                    <a:pt x="324" y="11"/>
                    <a:pt x="324" y="11"/>
                    <a:pt x="324" y="11"/>
                  </a:cubicBezTo>
                  <a:cubicBezTo>
                    <a:pt x="342" y="1"/>
                    <a:pt x="369" y="0"/>
                    <a:pt x="384" y="9"/>
                  </a:cubicBezTo>
                  <a:cubicBezTo>
                    <a:pt x="702" y="192"/>
                    <a:pt x="702" y="192"/>
                    <a:pt x="702" y="192"/>
                  </a:cubicBezTo>
                  <a:cubicBezTo>
                    <a:pt x="710" y="197"/>
                    <a:pt x="713" y="204"/>
                    <a:pt x="711" y="211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99">
              <a:extLst>
                <a:ext uri="{FF2B5EF4-FFF2-40B4-BE49-F238E27FC236}">
                  <a16:creationId xmlns:a16="http://schemas.microsoft.com/office/drawing/2014/main" xmlns="" id="{3F6294D9-7853-435C-BDBD-6A796396C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6134100"/>
              <a:ext cx="1862138" cy="1087438"/>
            </a:xfrm>
            <a:custGeom>
              <a:avLst/>
              <a:gdLst>
                <a:gd name="T0" fmla="*/ 674 w 675"/>
                <a:gd name="T1" fmla="*/ 200 h 394"/>
                <a:gd name="T2" fmla="*/ 660 w 675"/>
                <a:gd name="T3" fmla="*/ 215 h 394"/>
                <a:gd name="T4" fmla="*/ 368 w 675"/>
                <a:gd name="T5" fmla="*/ 383 h 394"/>
                <a:gd name="T6" fmla="*/ 311 w 675"/>
                <a:gd name="T7" fmla="*/ 386 h 394"/>
                <a:gd name="T8" fmla="*/ 64 w 675"/>
                <a:gd name="T9" fmla="*/ 243 h 394"/>
                <a:gd name="T10" fmla="*/ 64 w 675"/>
                <a:gd name="T11" fmla="*/ 243 h 394"/>
                <a:gd name="T12" fmla="*/ 10 w 675"/>
                <a:gd name="T13" fmla="*/ 212 h 394"/>
                <a:gd name="T14" fmla="*/ 1 w 675"/>
                <a:gd name="T15" fmla="*/ 200 h 394"/>
                <a:gd name="T16" fmla="*/ 1 w 675"/>
                <a:gd name="T17" fmla="*/ 200 h 394"/>
                <a:gd name="T18" fmla="*/ 14 w 675"/>
                <a:gd name="T19" fmla="*/ 179 h 394"/>
                <a:gd name="T20" fmla="*/ 307 w 675"/>
                <a:gd name="T21" fmla="*/ 11 h 394"/>
                <a:gd name="T22" fmla="*/ 364 w 675"/>
                <a:gd name="T23" fmla="*/ 8 h 394"/>
                <a:gd name="T24" fmla="*/ 664 w 675"/>
                <a:gd name="T25" fmla="*/ 182 h 394"/>
                <a:gd name="T26" fmla="*/ 674 w 675"/>
                <a:gd name="T27" fmla="*/ 20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4">
                  <a:moveTo>
                    <a:pt x="674" y="200"/>
                  </a:moveTo>
                  <a:cubicBezTo>
                    <a:pt x="672" y="205"/>
                    <a:pt x="668" y="210"/>
                    <a:pt x="660" y="215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51" y="393"/>
                    <a:pt x="325" y="394"/>
                    <a:pt x="311" y="386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5" y="209"/>
                    <a:pt x="1" y="205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5"/>
                    <a:pt x="14" y="179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8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6"/>
                    <a:pt x="675" y="193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00">
              <a:extLst>
                <a:ext uri="{FF2B5EF4-FFF2-40B4-BE49-F238E27FC236}">
                  <a16:creationId xmlns:a16="http://schemas.microsoft.com/office/drawing/2014/main" xmlns="" id="{ADCACDE6-DDDE-4ADC-BE3C-741411A2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6686550"/>
              <a:ext cx="1857375" cy="788988"/>
            </a:xfrm>
            <a:custGeom>
              <a:avLst/>
              <a:gdLst>
                <a:gd name="T0" fmla="*/ 673 w 673"/>
                <a:gd name="T1" fmla="*/ 0 h 286"/>
                <a:gd name="T2" fmla="*/ 673 w 673"/>
                <a:gd name="T3" fmla="*/ 88 h 286"/>
                <a:gd name="T4" fmla="*/ 673 w 673"/>
                <a:gd name="T5" fmla="*/ 88 h 286"/>
                <a:gd name="T6" fmla="*/ 659 w 673"/>
                <a:gd name="T7" fmla="*/ 107 h 286"/>
                <a:gd name="T8" fmla="*/ 367 w 673"/>
                <a:gd name="T9" fmla="*/ 275 h 286"/>
                <a:gd name="T10" fmla="*/ 310 w 673"/>
                <a:gd name="T11" fmla="*/ 278 h 286"/>
                <a:gd name="T12" fmla="*/ 9 w 673"/>
                <a:gd name="T13" fmla="*/ 104 h 286"/>
                <a:gd name="T14" fmla="*/ 0 w 673"/>
                <a:gd name="T15" fmla="*/ 92 h 286"/>
                <a:gd name="T16" fmla="*/ 0 w 673"/>
                <a:gd name="T17" fmla="*/ 0 h 286"/>
                <a:gd name="T18" fmla="*/ 9 w 673"/>
                <a:gd name="T19" fmla="*/ 12 h 286"/>
                <a:gd name="T20" fmla="*/ 63 w 673"/>
                <a:gd name="T21" fmla="*/ 43 h 286"/>
                <a:gd name="T22" fmla="*/ 63 w 673"/>
                <a:gd name="T23" fmla="*/ 43 h 286"/>
                <a:gd name="T24" fmla="*/ 310 w 673"/>
                <a:gd name="T25" fmla="*/ 186 h 286"/>
                <a:gd name="T26" fmla="*/ 367 w 673"/>
                <a:gd name="T27" fmla="*/ 183 h 286"/>
                <a:gd name="T28" fmla="*/ 659 w 673"/>
                <a:gd name="T29" fmla="*/ 15 h 286"/>
                <a:gd name="T30" fmla="*/ 673 w 673"/>
                <a:gd name="T3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6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5"/>
                    <a:pt x="668" y="101"/>
                    <a:pt x="659" y="107"/>
                  </a:cubicBezTo>
                  <a:cubicBezTo>
                    <a:pt x="367" y="275"/>
                    <a:pt x="367" y="275"/>
                    <a:pt x="367" y="275"/>
                  </a:cubicBezTo>
                  <a:cubicBezTo>
                    <a:pt x="350" y="285"/>
                    <a:pt x="324" y="286"/>
                    <a:pt x="310" y="278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3" y="101"/>
                    <a:pt x="0" y="97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12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4"/>
                    <a:pt x="350" y="193"/>
                    <a:pt x="367" y="183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0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01">
              <a:extLst>
                <a:ext uri="{FF2B5EF4-FFF2-40B4-BE49-F238E27FC236}">
                  <a16:creationId xmlns:a16="http://schemas.microsoft.com/office/drawing/2014/main" xmlns="" id="{E378A6AB-DD41-4A7A-8A6B-348778695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6888162"/>
              <a:ext cx="481013" cy="350838"/>
            </a:xfrm>
            <a:custGeom>
              <a:avLst/>
              <a:gdLst>
                <a:gd name="T0" fmla="*/ 162 w 174"/>
                <a:gd name="T1" fmla="*/ 37 h 127"/>
                <a:gd name="T2" fmla="*/ 12 w 174"/>
                <a:gd name="T3" fmla="*/ 123 h 127"/>
                <a:gd name="T4" fmla="*/ 0 w 174"/>
                <a:gd name="T5" fmla="*/ 114 h 127"/>
                <a:gd name="T6" fmla="*/ 0 w 174"/>
                <a:gd name="T7" fmla="*/ 114 h 127"/>
                <a:gd name="T8" fmla="*/ 12 w 174"/>
                <a:gd name="T9" fmla="*/ 90 h 127"/>
                <a:gd name="T10" fmla="*/ 162 w 174"/>
                <a:gd name="T11" fmla="*/ 4 h 127"/>
                <a:gd name="T12" fmla="*/ 174 w 174"/>
                <a:gd name="T13" fmla="*/ 13 h 127"/>
                <a:gd name="T14" fmla="*/ 174 w 174"/>
                <a:gd name="T15" fmla="*/ 13 h 127"/>
                <a:gd name="T16" fmla="*/ 162 w 174"/>
                <a:gd name="T17" fmla="*/ 3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7">
                  <a:moveTo>
                    <a:pt x="162" y="37"/>
                  </a:moveTo>
                  <a:cubicBezTo>
                    <a:pt x="12" y="123"/>
                    <a:pt x="12" y="123"/>
                    <a:pt x="12" y="123"/>
                  </a:cubicBezTo>
                  <a:cubicBezTo>
                    <a:pt x="5" y="127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2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02">
              <a:extLst>
                <a:ext uri="{FF2B5EF4-FFF2-40B4-BE49-F238E27FC236}">
                  <a16:creationId xmlns:a16="http://schemas.microsoft.com/office/drawing/2014/main" xmlns="" id="{A787CCD8-6375-4A2D-AA4C-635A1C303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6910387"/>
              <a:ext cx="482600" cy="352425"/>
            </a:xfrm>
            <a:custGeom>
              <a:avLst/>
              <a:gdLst>
                <a:gd name="T0" fmla="*/ 162 w 175"/>
                <a:gd name="T1" fmla="*/ 124 h 128"/>
                <a:gd name="T2" fmla="*/ 13 w 175"/>
                <a:gd name="T3" fmla="*/ 37 h 128"/>
                <a:gd name="T4" fmla="*/ 0 w 175"/>
                <a:gd name="T5" fmla="*/ 13 h 128"/>
                <a:gd name="T6" fmla="*/ 0 w 175"/>
                <a:gd name="T7" fmla="*/ 13 h 128"/>
                <a:gd name="T8" fmla="*/ 13 w 175"/>
                <a:gd name="T9" fmla="*/ 4 h 128"/>
                <a:gd name="T10" fmla="*/ 162 w 175"/>
                <a:gd name="T11" fmla="*/ 91 h 128"/>
                <a:gd name="T12" fmla="*/ 175 w 175"/>
                <a:gd name="T13" fmla="*/ 114 h 128"/>
                <a:gd name="T14" fmla="*/ 175 w 175"/>
                <a:gd name="T15" fmla="*/ 114 h 128"/>
                <a:gd name="T16" fmla="*/ 162 w 175"/>
                <a:gd name="T1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8">
                  <a:moveTo>
                    <a:pt x="162" y="124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9" y="95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8"/>
                    <a:pt x="162" y="12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03">
              <a:extLst>
                <a:ext uri="{FF2B5EF4-FFF2-40B4-BE49-F238E27FC236}">
                  <a16:creationId xmlns:a16="http://schemas.microsoft.com/office/drawing/2014/main" xmlns="" id="{01AF0890-5DF6-437F-9F4E-9C8D6DD87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7186612"/>
              <a:ext cx="79375" cy="120650"/>
            </a:xfrm>
            <a:custGeom>
              <a:avLst/>
              <a:gdLst>
                <a:gd name="T0" fmla="*/ 29 w 29"/>
                <a:gd name="T1" fmla="*/ 13 h 44"/>
                <a:gd name="T2" fmla="*/ 14 w 29"/>
                <a:gd name="T3" fmla="*/ 39 h 44"/>
                <a:gd name="T4" fmla="*/ 0 w 29"/>
                <a:gd name="T5" fmla="*/ 30 h 44"/>
                <a:gd name="T6" fmla="*/ 14 w 29"/>
                <a:gd name="T7" fmla="*/ 5 h 44"/>
                <a:gd name="T8" fmla="*/ 29 w 29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29" y="13"/>
                  </a:moveTo>
                  <a:cubicBezTo>
                    <a:pt x="29" y="23"/>
                    <a:pt x="23" y="34"/>
                    <a:pt x="14" y="39"/>
                  </a:cubicBezTo>
                  <a:cubicBezTo>
                    <a:pt x="6" y="44"/>
                    <a:pt x="0" y="40"/>
                    <a:pt x="0" y="30"/>
                  </a:cubicBezTo>
                  <a:cubicBezTo>
                    <a:pt x="0" y="21"/>
                    <a:pt x="6" y="9"/>
                    <a:pt x="14" y="5"/>
                  </a:cubicBezTo>
                  <a:cubicBezTo>
                    <a:pt x="23" y="0"/>
                    <a:pt x="29" y="4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4">
              <a:extLst>
                <a:ext uri="{FF2B5EF4-FFF2-40B4-BE49-F238E27FC236}">
                  <a16:creationId xmlns:a16="http://schemas.microsoft.com/office/drawing/2014/main" xmlns="" id="{226202F3-F9C2-4ABB-AE5B-F2FD3665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5832475"/>
              <a:ext cx="1862138" cy="1090613"/>
            </a:xfrm>
            <a:custGeom>
              <a:avLst/>
              <a:gdLst>
                <a:gd name="T0" fmla="*/ 674 w 675"/>
                <a:gd name="T1" fmla="*/ 201 h 395"/>
                <a:gd name="T2" fmla="*/ 660 w 675"/>
                <a:gd name="T3" fmla="*/ 215 h 395"/>
                <a:gd name="T4" fmla="*/ 368 w 675"/>
                <a:gd name="T5" fmla="*/ 384 h 395"/>
                <a:gd name="T6" fmla="*/ 311 w 675"/>
                <a:gd name="T7" fmla="*/ 387 h 395"/>
                <a:gd name="T8" fmla="*/ 64 w 675"/>
                <a:gd name="T9" fmla="*/ 244 h 395"/>
                <a:gd name="T10" fmla="*/ 64 w 675"/>
                <a:gd name="T11" fmla="*/ 244 h 395"/>
                <a:gd name="T12" fmla="*/ 10 w 675"/>
                <a:gd name="T13" fmla="*/ 213 h 395"/>
                <a:gd name="T14" fmla="*/ 1 w 675"/>
                <a:gd name="T15" fmla="*/ 201 h 395"/>
                <a:gd name="T16" fmla="*/ 1 w 675"/>
                <a:gd name="T17" fmla="*/ 201 h 395"/>
                <a:gd name="T18" fmla="*/ 14 w 675"/>
                <a:gd name="T19" fmla="*/ 180 h 395"/>
                <a:gd name="T20" fmla="*/ 307 w 675"/>
                <a:gd name="T21" fmla="*/ 11 h 395"/>
                <a:gd name="T22" fmla="*/ 364 w 675"/>
                <a:gd name="T23" fmla="*/ 9 h 395"/>
                <a:gd name="T24" fmla="*/ 664 w 675"/>
                <a:gd name="T25" fmla="*/ 182 h 395"/>
                <a:gd name="T26" fmla="*/ 674 w 675"/>
                <a:gd name="T27" fmla="*/ 20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5">
                  <a:moveTo>
                    <a:pt x="674" y="201"/>
                  </a:moveTo>
                  <a:cubicBezTo>
                    <a:pt x="672" y="206"/>
                    <a:pt x="668" y="211"/>
                    <a:pt x="660" y="215"/>
                  </a:cubicBezTo>
                  <a:cubicBezTo>
                    <a:pt x="368" y="384"/>
                    <a:pt x="368" y="384"/>
                    <a:pt x="368" y="384"/>
                  </a:cubicBezTo>
                  <a:cubicBezTo>
                    <a:pt x="351" y="394"/>
                    <a:pt x="325" y="395"/>
                    <a:pt x="311" y="387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5" y="210"/>
                    <a:pt x="1" y="205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194"/>
                    <a:pt x="4" y="186"/>
                    <a:pt x="14" y="18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2"/>
                    <a:pt x="349" y="0"/>
                    <a:pt x="364" y="9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7"/>
                    <a:pt x="675" y="194"/>
                    <a:pt x="674" y="201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05">
              <a:extLst>
                <a:ext uri="{FF2B5EF4-FFF2-40B4-BE49-F238E27FC236}">
                  <a16:creationId xmlns:a16="http://schemas.microsoft.com/office/drawing/2014/main" xmlns="" id="{B2A33D1E-5159-42DB-ADD1-F2FE39F61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6388100"/>
              <a:ext cx="1857375" cy="790575"/>
            </a:xfrm>
            <a:custGeom>
              <a:avLst/>
              <a:gdLst>
                <a:gd name="T0" fmla="*/ 673 w 673"/>
                <a:gd name="T1" fmla="*/ 0 h 286"/>
                <a:gd name="T2" fmla="*/ 673 w 673"/>
                <a:gd name="T3" fmla="*/ 88 h 286"/>
                <a:gd name="T4" fmla="*/ 673 w 673"/>
                <a:gd name="T5" fmla="*/ 88 h 286"/>
                <a:gd name="T6" fmla="*/ 659 w 673"/>
                <a:gd name="T7" fmla="*/ 107 h 286"/>
                <a:gd name="T8" fmla="*/ 367 w 673"/>
                <a:gd name="T9" fmla="*/ 275 h 286"/>
                <a:gd name="T10" fmla="*/ 310 w 673"/>
                <a:gd name="T11" fmla="*/ 278 h 286"/>
                <a:gd name="T12" fmla="*/ 9 w 673"/>
                <a:gd name="T13" fmla="*/ 104 h 286"/>
                <a:gd name="T14" fmla="*/ 0 w 673"/>
                <a:gd name="T15" fmla="*/ 92 h 286"/>
                <a:gd name="T16" fmla="*/ 0 w 673"/>
                <a:gd name="T17" fmla="*/ 0 h 286"/>
                <a:gd name="T18" fmla="*/ 9 w 673"/>
                <a:gd name="T19" fmla="*/ 12 h 286"/>
                <a:gd name="T20" fmla="*/ 63 w 673"/>
                <a:gd name="T21" fmla="*/ 43 h 286"/>
                <a:gd name="T22" fmla="*/ 63 w 673"/>
                <a:gd name="T23" fmla="*/ 43 h 286"/>
                <a:gd name="T24" fmla="*/ 310 w 673"/>
                <a:gd name="T25" fmla="*/ 186 h 286"/>
                <a:gd name="T26" fmla="*/ 367 w 673"/>
                <a:gd name="T27" fmla="*/ 183 h 286"/>
                <a:gd name="T28" fmla="*/ 659 w 673"/>
                <a:gd name="T29" fmla="*/ 14 h 286"/>
                <a:gd name="T30" fmla="*/ 673 w 673"/>
                <a:gd name="T3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6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4"/>
                    <a:pt x="668" y="101"/>
                    <a:pt x="659" y="107"/>
                  </a:cubicBezTo>
                  <a:cubicBezTo>
                    <a:pt x="367" y="275"/>
                    <a:pt x="367" y="275"/>
                    <a:pt x="367" y="275"/>
                  </a:cubicBezTo>
                  <a:cubicBezTo>
                    <a:pt x="350" y="285"/>
                    <a:pt x="324" y="286"/>
                    <a:pt x="310" y="278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3" y="101"/>
                    <a:pt x="0" y="96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" y="9"/>
                    <a:pt x="9" y="12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4"/>
                    <a:pt x="350" y="193"/>
                    <a:pt x="367" y="183"/>
                  </a:cubicBezTo>
                  <a:cubicBezTo>
                    <a:pt x="659" y="14"/>
                    <a:pt x="659" y="14"/>
                    <a:pt x="659" y="14"/>
                  </a:cubicBezTo>
                  <a:cubicBezTo>
                    <a:pt x="667" y="10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06">
              <a:extLst>
                <a:ext uri="{FF2B5EF4-FFF2-40B4-BE49-F238E27FC236}">
                  <a16:creationId xmlns:a16="http://schemas.microsoft.com/office/drawing/2014/main" xmlns="" id="{AEC5F1A3-AA27-4437-BCDA-E0880B602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6589712"/>
              <a:ext cx="481013" cy="350838"/>
            </a:xfrm>
            <a:custGeom>
              <a:avLst/>
              <a:gdLst>
                <a:gd name="T0" fmla="*/ 162 w 174"/>
                <a:gd name="T1" fmla="*/ 37 h 127"/>
                <a:gd name="T2" fmla="*/ 12 w 174"/>
                <a:gd name="T3" fmla="*/ 123 h 127"/>
                <a:gd name="T4" fmla="*/ 0 w 174"/>
                <a:gd name="T5" fmla="*/ 114 h 127"/>
                <a:gd name="T6" fmla="*/ 0 w 174"/>
                <a:gd name="T7" fmla="*/ 114 h 127"/>
                <a:gd name="T8" fmla="*/ 12 w 174"/>
                <a:gd name="T9" fmla="*/ 90 h 127"/>
                <a:gd name="T10" fmla="*/ 162 w 174"/>
                <a:gd name="T11" fmla="*/ 3 h 127"/>
                <a:gd name="T12" fmla="*/ 174 w 174"/>
                <a:gd name="T13" fmla="*/ 13 h 127"/>
                <a:gd name="T14" fmla="*/ 174 w 174"/>
                <a:gd name="T15" fmla="*/ 13 h 127"/>
                <a:gd name="T16" fmla="*/ 162 w 174"/>
                <a:gd name="T17" fmla="*/ 3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7">
                  <a:moveTo>
                    <a:pt x="162" y="37"/>
                  </a:moveTo>
                  <a:cubicBezTo>
                    <a:pt x="12" y="123"/>
                    <a:pt x="12" y="123"/>
                    <a:pt x="12" y="123"/>
                  </a:cubicBezTo>
                  <a:cubicBezTo>
                    <a:pt x="5" y="127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2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07">
              <a:extLst>
                <a:ext uri="{FF2B5EF4-FFF2-40B4-BE49-F238E27FC236}">
                  <a16:creationId xmlns:a16="http://schemas.microsoft.com/office/drawing/2014/main" xmlns="" id="{FABC3F16-CAD4-4CF2-8BF6-3E13CB2B5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6611937"/>
              <a:ext cx="482600" cy="350838"/>
            </a:xfrm>
            <a:custGeom>
              <a:avLst/>
              <a:gdLst>
                <a:gd name="T0" fmla="*/ 162 w 175"/>
                <a:gd name="T1" fmla="*/ 123 h 127"/>
                <a:gd name="T2" fmla="*/ 13 w 175"/>
                <a:gd name="T3" fmla="*/ 37 h 127"/>
                <a:gd name="T4" fmla="*/ 0 w 175"/>
                <a:gd name="T5" fmla="*/ 13 h 127"/>
                <a:gd name="T6" fmla="*/ 0 w 175"/>
                <a:gd name="T7" fmla="*/ 13 h 127"/>
                <a:gd name="T8" fmla="*/ 13 w 175"/>
                <a:gd name="T9" fmla="*/ 4 h 127"/>
                <a:gd name="T10" fmla="*/ 162 w 175"/>
                <a:gd name="T11" fmla="*/ 90 h 127"/>
                <a:gd name="T12" fmla="*/ 175 w 175"/>
                <a:gd name="T13" fmla="*/ 114 h 127"/>
                <a:gd name="T14" fmla="*/ 175 w 175"/>
                <a:gd name="T15" fmla="*/ 114 h 127"/>
                <a:gd name="T16" fmla="*/ 162 w 175"/>
                <a:gd name="T17" fmla="*/ 12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7">
                  <a:moveTo>
                    <a:pt x="162" y="123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69" y="94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7"/>
                    <a:pt x="162" y="12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08">
              <a:extLst>
                <a:ext uri="{FF2B5EF4-FFF2-40B4-BE49-F238E27FC236}">
                  <a16:creationId xmlns:a16="http://schemas.microsoft.com/office/drawing/2014/main" xmlns="" id="{4B4A5400-EE8D-4885-B9C4-FFDC037A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6888162"/>
              <a:ext cx="79375" cy="119063"/>
            </a:xfrm>
            <a:custGeom>
              <a:avLst/>
              <a:gdLst>
                <a:gd name="T0" fmla="*/ 29 w 29"/>
                <a:gd name="T1" fmla="*/ 13 h 43"/>
                <a:gd name="T2" fmla="*/ 14 w 29"/>
                <a:gd name="T3" fmla="*/ 39 h 43"/>
                <a:gd name="T4" fmla="*/ 0 w 29"/>
                <a:gd name="T5" fmla="*/ 30 h 43"/>
                <a:gd name="T6" fmla="*/ 14 w 29"/>
                <a:gd name="T7" fmla="*/ 5 h 43"/>
                <a:gd name="T8" fmla="*/ 29 w 29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13"/>
                  </a:moveTo>
                  <a:cubicBezTo>
                    <a:pt x="29" y="22"/>
                    <a:pt x="23" y="34"/>
                    <a:pt x="14" y="39"/>
                  </a:cubicBezTo>
                  <a:cubicBezTo>
                    <a:pt x="6" y="43"/>
                    <a:pt x="0" y="40"/>
                    <a:pt x="0" y="30"/>
                  </a:cubicBezTo>
                  <a:cubicBezTo>
                    <a:pt x="0" y="21"/>
                    <a:pt x="6" y="9"/>
                    <a:pt x="14" y="5"/>
                  </a:cubicBezTo>
                  <a:cubicBezTo>
                    <a:pt x="23" y="0"/>
                    <a:pt x="29" y="4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09">
              <a:extLst>
                <a:ext uri="{FF2B5EF4-FFF2-40B4-BE49-F238E27FC236}">
                  <a16:creationId xmlns:a16="http://schemas.microsoft.com/office/drawing/2014/main" xmlns="" id="{A9C5AF23-2C1C-4EA0-8FB0-B5ABB5E28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5534025"/>
              <a:ext cx="1862138" cy="1092200"/>
            </a:xfrm>
            <a:custGeom>
              <a:avLst/>
              <a:gdLst>
                <a:gd name="T0" fmla="*/ 674 w 675"/>
                <a:gd name="T1" fmla="*/ 200 h 395"/>
                <a:gd name="T2" fmla="*/ 660 w 675"/>
                <a:gd name="T3" fmla="*/ 215 h 395"/>
                <a:gd name="T4" fmla="*/ 368 w 675"/>
                <a:gd name="T5" fmla="*/ 384 h 395"/>
                <a:gd name="T6" fmla="*/ 311 w 675"/>
                <a:gd name="T7" fmla="*/ 386 h 395"/>
                <a:gd name="T8" fmla="*/ 64 w 675"/>
                <a:gd name="T9" fmla="*/ 244 h 395"/>
                <a:gd name="T10" fmla="*/ 64 w 675"/>
                <a:gd name="T11" fmla="*/ 244 h 395"/>
                <a:gd name="T12" fmla="*/ 10 w 675"/>
                <a:gd name="T13" fmla="*/ 213 h 395"/>
                <a:gd name="T14" fmla="*/ 1 w 675"/>
                <a:gd name="T15" fmla="*/ 200 h 395"/>
                <a:gd name="T16" fmla="*/ 1 w 675"/>
                <a:gd name="T17" fmla="*/ 200 h 395"/>
                <a:gd name="T18" fmla="*/ 14 w 675"/>
                <a:gd name="T19" fmla="*/ 180 h 395"/>
                <a:gd name="T20" fmla="*/ 307 w 675"/>
                <a:gd name="T21" fmla="*/ 11 h 395"/>
                <a:gd name="T22" fmla="*/ 364 w 675"/>
                <a:gd name="T23" fmla="*/ 9 h 395"/>
                <a:gd name="T24" fmla="*/ 664 w 675"/>
                <a:gd name="T25" fmla="*/ 182 h 395"/>
                <a:gd name="T26" fmla="*/ 674 w 675"/>
                <a:gd name="T27" fmla="*/ 20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5">
                  <a:moveTo>
                    <a:pt x="674" y="200"/>
                  </a:moveTo>
                  <a:cubicBezTo>
                    <a:pt x="672" y="206"/>
                    <a:pt x="668" y="211"/>
                    <a:pt x="660" y="215"/>
                  </a:cubicBezTo>
                  <a:cubicBezTo>
                    <a:pt x="368" y="384"/>
                    <a:pt x="368" y="384"/>
                    <a:pt x="368" y="384"/>
                  </a:cubicBezTo>
                  <a:cubicBezTo>
                    <a:pt x="351" y="394"/>
                    <a:pt x="325" y="395"/>
                    <a:pt x="311" y="386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5" y="209"/>
                    <a:pt x="1" y="205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6"/>
                    <a:pt x="14" y="18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9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7"/>
                    <a:pt x="675" y="194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10">
              <a:extLst>
                <a:ext uri="{FF2B5EF4-FFF2-40B4-BE49-F238E27FC236}">
                  <a16:creationId xmlns:a16="http://schemas.microsoft.com/office/drawing/2014/main" xmlns="" id="{B95B03CF-91AF-40F0-AA2D-D9A587E4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6086475"/>
              <a:ext cx="1857375" cy="793750"/>
            </a:xfrm>
            <a:custGeom>
              <a:avLst/>
              <a:gdLst>
                <a:gd name="T0" fmla="*/ 673 w 673"/>
                <a:gd name="T1" fmla="*/ 0 h 287"/>
                <a:gd name="T2" fmla="*/ 673 w 673"/>
                <a:gd name="T3" fmla="*/ 89 h 287"/>
                <a:gd name="T4" fmla="*/ 673 w 673"/>
                <a:gd name="T5" fmla="*/ 89 h 287"/>
                <a:gd name="T6" fmla="*/ 659 w 673"/>
                <a:gd name="T7" fmla="*/ 107 h 287"/>
                <a:gd name="T8" fmla="*/ 367 w 673"/>
                <a:gd name="T9" fmla="*/ 276 h 287"/>
                <a:gd name="T10" fmla="*/ 310 w 673"/>
                <a:gd name="T11" fmla="*/ 278 h 287"/>
                <a:gd name="T12" fmla="*/ 9 w 673"/>
                <a:gd name="T13" fmla="*/ 105 h 287"/>
                <a:gd name="T14" fmla="*/ 0 w 673"/>
                <a:gd name="T15" fmla="*/ 93 h 287"/>
                <a:gd name="T16" fmla="*/ 0 w 673"/>
                <a:gd name="T17" fmla="*/ 0 h 287"/>
                <a:gd name="T18" fmla="*/ 9 w 673"/>
                <a:gd name="T19" fmla="*/ 13 h 287"/>
                <a:gd name="T20" fmla="*/ 63 w 673"/>
                <a:gd name="T21" fmla="*/ 44 h 287"/>
                <a:gd name="T22" fmla="*/ 63 w 673"/>
                <a:gd name="T23" fmla="*/ 44 h 287"/>
                <a:gd name="T24" fmla="*/ 310 w 673"/>
                <a:gd name="T25" fmla="*/ 186 h 287"/>
                <a:gd name="T26" fmla="*/ 367 w 673"/>
                <a:gd name="T27" fmla="*/ 184 h 287"/>
                <a:gd name="T28" fmla="*/ 659 w 673"/>
                <a:gd name="T29" fmla="*/ 15 h 287"/>
                <a:gd name="T30" fmla="*/ 673 w 673"/>
                <a:gd name="T31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7">
                  <a:moveTo>
                    <a:pt x="673" y="0"/>
                  </a:moveTo>
                  <a:cubicBezTo>
                    <a:pt x="673" y="89"/>
                    <a:pt x="673" y="89"/>
                    <a:pt x="673" y="89"/>
                  </a:cubicBezTo>
                  <a:cubicBezTo>
                    <a:pt x="673" y="89"/>
                    <a:pt x="673" y="89"/>
                    <a:pt x="673" y="89"/>
                  </a:cubicBezTo>
                  <a:cubicBezTo>
                    <a:pt x="673" y="95"/>
                    <a:pt x="668" y="102"/>
                    <a:pt x="659" y="107"/>
                  </a:cubicBezTo>
                  <a:cubicBezTo>
                    <a:pt x="367" y="276"/>
                    <a:pt x="367" y="276"/>
                    <a:pt x="367" y="276"/>
                  </a:cubicBezTo>
                  <a:cubicBezTo>
                    <a:pt x="350" y="286"/>
                    <a:pt x="324" y="287"/>
                    <a:pt x="310" y="278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3" y="102"/>
                    <a:pt x="0" y="97"/>
                    <a:pt x="0" y="9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13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5"/>
                    <a:pt x="350" y="194"/>
                    <a:pt x="367" y="18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1"/>
                    <a:pt x="671" y="6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11">
              <a:extLst>
                <a:ext uri="{FF2B5EF4-FFF2-40B4-BE49-F238E27FC236}">
                  <a16:creationId xmlns:a16="http://schemas.microsoft.com/office/drawing/2014/main" xmlns="" id="{06FBB6F3-25F0-415C-8001-F71A76A45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6288087"/>
              <a:ext cx="481013" cy="354013"/>
            </a:xfrm>
            <a:custGeom>
              <a:avLst/>
              <a:gdLst>
                <a:gd name="T0" fmla="*/ 162 w 174"/>
                <a:gd name="T1" fmla="*/ 37 h 128"/>
                <a:gd name="T2" fmla="*/ 12 w 174"/>
                <a:gd name="T3" fmla="*/ 124 h 128"/>
                <a:gd name="T4" fmla="*/ 0 w 174"/>
                <a:gd name="T5" fmla="*/ 114 h 128"/>
                <a:gd name="T6" fmla="*/ 0 w 174"/>
                <a:gd name="T7" fmla="*/ 114 h 128"/>
                <a:gd name="T8" fmla="*/ 12 w 174"/>
                <a:gd name="T9" fmla="*/ 91 h 128"/>
                <a:gd name="T10" fmla="*/ 162 w 174"/>
                <a:gd name="T11" fmla="*/ 4 h 128"/>
                <a:gd name="T12" fmla="*/ 174 w 174"/>
                <a:gd name="T13" fmla="*/ 14 h 128"/>
                <a:gd name="T14" fmla="*/ 174 w 174"/>
                <a:gd name="T15" fmla="*/ 14 h 128"/>
                <a:gd name="T16" fmla="*/ 162 w 174"/>
                <a:gd name="T1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8">
                  <a:moveTo>
                    <a:pt x="162" y="37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5" y="128"/>
                    <a:pt x="0" y="12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5"/>
                    <a:pt x="12" y="91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23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12">
              <a:extLst>
                <a:ext uri="{FF2B5EF4-FFF2-40B4-BE49-F238E27FC236}">
                  <a16:creationId xmlns:a16="http://schemas.microsoft.com/office/drawing/2014/main" xmlns="" id="{A5A7F094-5057-45DA-9237-054CEE41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6313487"/>
              <a:ext cx="482600" cy="350838"/>
            </a:xfrm>
            <a:custGeom>
              <a:avLst/>
              <a:gdLst>
                <a:gd name="T0" fmla="*/ 162 w 175"/>
                <a:gd name="T1" fmla="*/ 123 h 127"/>
                <a:gd name="T2" fmla="*/ 13 w 175"/>
                <a:gd name="T3" fmla="*/ 37 h 127"/>
                <a:gd name="T4" fmla="*/ 0 w 175"/>
                <a:gd name="T5" fmla="*/ 13 h 127"/>
                <a:gd name="T6" fmla="*/ 0 w 175"/>
                <a:gd name="T7" fmla="*/ 13 h 127"/>
                <a:gd name="T8" fmla="*/ 13 w 175"/>
                <a:gd name="T9" fmla="*/ 4 h 127"/>
                <a:gd name="T10" fmla="*/ 162 w 175"/>
                <a:gd name="T11" fmla="*/ 90 h 127"/>
                <a:gd name="T12" fmla="*/ 175 w 175"/>
                <a:gd name="T13" fmla="*/ 114 h 127"/>
                <a:gd name="T14" fmla="*/ 175 w 175"/>
                <a:gd name="T15" fmla="*/ 114 h 127"/>
                <a:gd name="T16" fmla="*/ 162 w 175"/>
                <a:gd name="T17" fmla="*/ 12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7">
                  <a:moveTo>
                    <a:pt x="162" y="123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69" y="94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7"/>
                    <a:pt x="162" y="12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13">
              <a:extLst>
                <a:ext uri="{FF2B5EF4-FFF2-40B4-BE49-F238E27FC236}">
                  <a16:creationId xmlns:a16="http://schemas.microsoft.com/office/drawing/2014/main" xmlns="" id="{77C3FED4-8DC4-4B96-8DF2-BD6E376B9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6589712"/>
              <a:ext cx="79375" cy="119063"/>
            </a:xfrm>
            <a:custGeom>
              <a:avLst/>
              <a:gdLst>
                <a:gd name="T0" fmla="*/ 29 w 29"/>
                <a:gd name="T1" fmla="*/ 13 h 43"/>
                <a:gd name="T2" fmla="*/ 14 w 29"/>
                <a:gd name="T3" fmla="*/ 38 h 43"/>
                <a:gd name="T4" fmla="*/ 0 w 29"/>
                <a:gd name="T5" fmla="*/ 30 h 43"/>
                <a:gd name="T6" fmla="*/ 14 w 29"/>
                <a:gd name="T7" fmla="*/ 4 h 43"/>
                <a:gd name="T8" fmla="*/ 29 w 29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13"/>
                  </a:moveTo>
                  <a:cubicBezTo>
                    <a:pt x="29" y="22"/>
                    <a:pt x="23" y="34"/>
                    <a:pt x="14" y="38"/>
                  </a:cubicBezTo>
                  <a:cubicBezTo>
                    <a:pt x="6" y="43"/>
                    <a:pt x="0" y="39"/>
                    <a:pt x="0" y="30"/>
                  </a:cubicBezTo>
                  <a:cubicBezTo>
                    <a:pt x="0" y="20"/>
                    <a:pt x="6" y="9"/>
                    <a:pt x="14" y="4"/>
                  </a:cubicBezTo>
                  <a:cubicBezTo>
                    <a:pt x="23" y="0"/>
                    <a:pt x="29" y="3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14">
              <a:extLst>
                <a:ext uri="{FF2B5EF4-FFF2-40B4-BE49-F238E27FC236}">
                  <a16:creationId xmlns:a16="http://schemas.microsoft.com/office/drawing/2014/main" xmlns="" id="{EEF50A78-9ED1-4BAA-8ACB-163358B0D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5235575"/>
              <a:ext cx="1862138" cy="1089025"/>
            </a:xfrm>
            <a:custGeom>
              <a:avLst/>
              <a:gdLst>
                <a:gd name="T0" fmla="*/ 674 w 675"/>
                <a:gd name="T1" fmla="*/ 200 h 394"/>
                <a:gd name="T2" fmla="*/ 660 w 675"/>
                <a:gd name="T3" fmla="*/ 215 h 394"/>
                <a:gd name="T4" fmla="*/ 368 w 675"/>
                <a:gd name="T5" fmla="*/ 384 h 394"/>
                <a:gd name="T6" fmla="*/ 311 w 675"/>
                <a:gd name="T7" fmla="*/ 386 h 394"/>
                <a:gd name="T8" fmla="*/ 64 w 675"/>
                <a:gd name="T9" fmla="*/ 243 h 394"/>
                <a:gd name="T10" fmla="*/ 64 w 675"/>
                <a:gd name="T11" fmla="*/ 243 h 394"/>
                <a:gd name="T12" fmla="*/ 10 w 675"/>
                <a:gd name="T13" fmla="*/ 213 h 394"/>
                <a:gd name="T14" fmla="*/ 1 w 675"/>
                <a:gd name="T15" fmla="*/ 200 h 394"/>
                <a:gd name="T16" fmla="*/ 1 w 675"/>
                <a:gd name="T17" fmla="*/ 200 h 394"/>
                <a:gd name="T18" fmla="*/ 14 w 675"/>
                <a:gd name="T19" fmla="*/ 180 h 394"/>
                <a:gd name="T20" fmla="*/ 307 w 675"/>
                <a:gd name="T21" fmla="*/ 11 h 394"/>
                <a:gd name="T22" fmla="*/ 364 w 675"/>
                <a:gd name="T23" fmla="*/ 8 h 394"/>
                <a:gd name="T24" fmla="*/ 664 w 675"/>
                <a:gd name="T25" fmla="*/ 182 h 394"/>
                <a:gd name="T26" fmla="*/ 674 w 675"/>
                <a:gd name="T27" fmla="*/ 20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4">
                  <a:moveTo>
                    <a:pt x="674" y="200"/>
                  </a:moveTo>
                  <a:cubicBezTo>
                    <a:pt x="672" y="205"/>
                    <a:pt x="668" y="211"/>
                    <a:pt x="660" y="215"/>
                  </a:cubicBezTo>
                  <a:cubicBezTo>
                    <a:pt x="368" y="384"/>
                    <a:pt x="368" y="384"/>
                    <a:pt x="368" y="384"/>
                  </a:cubicBezTo>
                  <a:cubicBezTo>
                    <a:pt x="351" y="393"/>
                    <a:pt x="325" y="394"/>
                    <a:pt x="311" y="386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5" y="209"/>
                    <a:pt x="1" y="205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5"/>
                    <a:pt x="14" y="18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8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7"/>
                    <a:pt x="675" y="193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5">
              <a:extLst>
                <a:ext uri="{FF2B5EF4-FFF2-40B4-BE49-F238E27FC236}">
                  <a16:creationId xmlns:a16="http://schemas.microsoft.com/office/drawing/2014/main" xmlns="" id="{4904EE70-18EC-407B-BFB3-4FDA47298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5788025"/>
              <a:ext cx="1857375" cy="793750"/>
            </a:xfrm>
            <a:custGeom>
              <a:avLst/>
              <a:gdLst>
                <a:gd name="T0" fmla="*/ 673 w 673"/>
                <a:gd name="T1" fmla="*/ 0 h 287"/>
                <a:gd name="T2" fmla="*/ 673 w 673"/>
                <a:gd name="T3" fmla="*/ 88 h 287"/>
                <a:gd name="T4" fmla="*/ 673 w 673"/>
                <a:gd name="T5" fmla="*/ 88 h 287"/>
                <a:gd name="T6" fmla="*/ 659 w 673"/>
                <a:gd name="T7" fmla="*/ 107 h 287"/>
                <a:gd name="T8" fmla="*/ 367 w 673"/>
                <a:gd name="T9" fmla="*/ 276 h 287"/>
                <a:gd name="T10" fmla="*/ 310 w 673"/>
                <a:gd name="T11" fmla="*/ 278 h 287"/>
                <a:gd name="T12" fmla="*/ 9 w 673"/>
                <a:gd name="T13" fmla="*/ 105 h 287"/>
                <a:gd name="T14" fmla="*/ 0 w 673"/>
                <a:gd name="T15" fmla="*/ 92 h 287"/>
                <a:gd name="T16" fmla="*/ 0 w 673"/>
                <a:gd name="T17" fmla="*/ 0 h 287"/>
                <a:gd name="T18" fmla="*/ 9 w 673"/>
                <a:gd name="T19" fmla="*/ 13 h 287"/>
                <a:gd name="T20" fmla="*/ 63 w 673"/>
                <a:gd name="T21" fmla="*/ 43 h 287"/>
                <a:gd name="T22" fmla="*/ 63 w 673"/>
                <a:gd name="T23" fmla="*/ 43 h 287"/>
                <a:gd name="T24" fmla="*/ 310 w 673"/>
                <a:gd name="T25" fmla="*/ 186 h 287"/>
                <a:gd name="T26" fmla="*/ 367 w 673"/>
                <a:gd name="T27" fmla="*/ 184 h 287"/>
                <a:gd name="T28" fmla="*/ 659 w 673"/>
                <a:gd name="T29" fmla="*/ 15 h 287"/>
                <a:gd name="T30" fmla="*/ 673 w 673"/>
                <a:gd name="T31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7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5"/>
                    <a:pt x="668" y="102"/>
                    <a:pt x="659" y="107"/>
                  </a:cubicBezTo>
                  <a:cubicBezTo>
                    <a:pt x="367" y="276"/>
                    <a:pt x="367" y="276"/>
                    <a:pt x="367" y="276"/>
                  </a:cubicBezTo>
                  <a:cubicBezTo>
                    <a:pt x="350" y="285"/>
                    <a:pt x="324" y="287"/>
                    <a:pt x="310" y="278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3" y="101"/>
                    <a:pt x="0" y="97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1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4"/>
                    <a:pt x="350" y="193"/>
                    <a:pt x="367" y="18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1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16">
              <a:extLst>
                <a:ext uri="{FF2B5EF4-FFF2-40B4-BE49-F238E27FC236}">
                  <a16:creationId xmlns:a16="http://schemas.microsoft.com/office/drawing/2014/main" xmlns="" id="{BF5FB6F3-B685-48A6-9440-98200BFD6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5989637"/>
              <a:ext cx="481013" cy="354013"/>
            </a:xfrm>
            <a:custGeom>
              <a:avLst/>
              <a:gdLst>
                <a:gd name="T0" fmla="*/ 162 w 174"/>
                <a:gd name="T1" fmla="*/ 37 h 128"/>
                <a:gd name="T2" fmla="*/ 12 w 174"/>
                <a:gd name="T3" fmla="*/ 124 h 128"/>
                <a:gd name="T4" fmla="*/ 0 w 174"/>
                <a:gd name="T5" fmla="*/ 114 h 128"/>
                <a:gd name="T6" fmla="*/ 0 w 174"/>
                <a:gd name="T7" fmla="*/ 114 h 128"/>
                <a:gd name="T8" fmla="*/ 12 w 174"/>
                <a:gd name="T9" fmla="*/ 90 h 128"/>
                <a:gd name="T10" fmla="*/ 162 w 174"/>
                <a:gd name="T11" fmla="*/ 4 h 128"/>
                <a:gd name="T12" fmla="*/ 174 w 174"/>
                <a:gd name="T13" fmla="*/ 13 h 128"/>
                <a:gd name="T14" fmla="*/ 174 w 174"/>
                <a:gd name="T15" fmla="*/ 13 h 128"/>
                <a:gd name="T16" fmla="*/ 162 w 174"/>
                <a:gd name="T1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8">
                  <a:moveTo>
                    <a:pt x="162" y="37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5" y="128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3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7">
              <a:extLst>
                <a:ext uri="{FF2B5EF4-FFF2-40B4-BE49-F238E27FC236}">
                  <a16:creationId xmlns:a16="http://schemas.microsoft.com/office/drawing/2014/main" xmlns="" id="{121E888F-1D2E-4891-A008-7C794077E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6011862"/>
              <a:ext cx="482600" cy="354013"/>
            </a:xfrm>
            <a:custGeom>
              <a:avLst/>
              <a:gdLst>
                <a:gd name="T0" fmla="*/ 162 w 175"/>
                <a:gd name="T1" fmla="*/ 124 h 128"/>
                <a:gd name="T2" fmla="*/ 13 w 175"/>
                <a:gd name="T3" fmla="*/ 37 h 128"/>
                <a:gd name="T4" fmla="*/ 0 w 175"/>
                <a:gd name="T5" fmla="*/ 14 h 128"/>
                <a:gd name="T6" fmla="*/ 0 w 175"/>
                <a:gd name="T7" fmla="*/ 14 h 128"/>
                <a:gd name="T8" fmla="*/ 13 w 175"/>
                <a:gd name="T9" fmla="*/ 4 h 128"/>
                <a:gd name="T10" fmla="*/ 162 w 175"/>
                <a:gd name="T11" fmla="*/ 91 h 128"/>
                <a:gd name="T12" fmla="*/ 175 w 175"/>
                <a:gd name="T13" fmla="*/ 115 h 128"/>
                <a:gd name="T14" fmla="*/ 175 w 175"/>
                <a:gd name="T15" fmla="*/ 115 h 128"/>
                <a:gd name="T16" fmla="*/ 162 w 175"/>
                <a:gd name="T1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8">
                  <a:moveTo>
                    <a:pt x="162" y="124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4"/>
                    <a:pt x="0" y="2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6" y="0"/>
                    <a:pt x="13" y="4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9" y="95"/>
                    <a:pt x="175" y="105"/>
                    <a:pt x="175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24"/>
                    <a:pt x="169" y="128"/>
                    <a:pt x="162" y="12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18">
              <a:extLst>
                <a:ext uri="{FF2B5EF4-FFF2-40B4-BE49-F238E27FC236}">
                  <a16:creationId xmlns:a16="http://schemas.microsoft.com/office/drawing/2014/main" xmlns="" id="{57211754-B06F-4BD5-AED0-4DCE3C7D1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6288087"/>
              <a:ext cx="79375" cy="122238"/>
            </a:xfrm>
            <a:custGeom>
              <a:avLst/>
              <a:gdLst>
                <a:gd name="T0" fmla="*/ 29 w 29"/>
                <a:gd name="T1" fmla="*/ 14 h 44"/>
                <a:gd name="T2" fmla="*/ 14 w 29"/>
                <a:gd name="T3" fmla="*/ 39 h 44"/>
                <a:gd name="T4" fmla="*/ 0 w 29"/>
                <a:gd name="T5" fmla="*/ 31 h 44"/>
                <a:gd name="T6" fmla="*/ 14 w 29"/>
                <a:gd name="T7" fmla="*/ 5 h 44"/>
                <a:gd name="T8" fmla="*/ 29 w 29"/>
                <a:gd name="T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29" y="14"/>
                  </a:moveTo>
                  <a:cubicBezTo>
                    <a:pt x="29" y="23"/>
                    <a:pt x="23" y="34"/>
                    <a:pt x="14" y="39"/>
                  </a:cubicBezTo>
                  <a:cubicBezTo>
                    <a:pt x="6" y="44"/>
                    <a:pt x="0" y="40"/>
                    <a:pt x="0" y="31"/>
                  </a:cubicBezTo>
                  <a:cubicBezTo>
                    <a:pt x="0" y="21"/>
                    <a:pt x="6" y="10"/>
                    <a:pt x="14" y="5"/>
                  </a:cubicBezTo>
                  <a:cubicBezTo>
                    <a:pt x="23" y="0"/>
                    <a:pt x="29" y="4"/>
                    <a:pt x="29" y="1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19">
              <a:extLst>
                <a:ext uri="{FF2B5EF4-FFF2-40B4-BE49-F238E27FC236}">
                  <a16:creationId xmlns:a16="http://schemas.microsoft.com/office/drawing/2014/main" xmlns="" id="{F1E500B5-0297-42C1-B5B2-84BC502C8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4938712"/>
              <a:ext cx="1862138" cy="1087438"/>
            </a:xfrm>
            <a:custGeom>
              <a:avLst/>
              <a:gdLst>
                <a:gd name="T0" fmla="*/ 674 w 675"/>
                <a:gd name="T1" fmla="*/ 200 h 394"/>
                <a:gd name="T2" fmla="*/ 660 w 675"/>
                <a:gd name="T3" fmla="*/ 215 h 394"/>
                <a:gd name="T4" fmla="*/ 368 w 675"/>
                <a:gd name="T5" fmla="*/ 383 h 394"/>
                <a:gd name="T6" fmla="*/ 311 w 675"/>
                <a:gd name="T7" fmla="*/ 386 h 394"/>
                <a:gd name="T8" fmla="*/ 64 w 675"/>
                <a:gd name="T9" fmla="*/ 243 h 394"/>
                <a:gd name="T10" fmla="*/ 64 w 675"/>
                <a:gd name="T11" fmla="*/ 243 h 394"/>
                <a:gd name="T12" fmla="*/ 10 w 675"/>
                <a:gd name="T13" fmla="*/ 212 h 394"/>
                <a:gd name="T14" fmla="*/ 1 w 675"/>
                <a:gd name="T15" fmla="*/ 200 h 394"/>
                <a:gd name="T16" fmla="*/ 1 w 675"/>
                <a:gd name="T17" fmla="*/ 200 h 394"/>
                <a:gd name="T18" fmla="*/ 14 w 675"/>
                <a:gd name="T19" fmla="*/ 179 h 394"/>
                <a:gd name="T20" fmla="*/ 307 w 675"/>
                <a:gd name="T21" fmla="*/ 11 h 394"/>
                <a:gd name="T22" fmla="*/ 364 w 675"/>
                <a:gd name="T23" fmla="*/ 8 h 394"/>
                <a:gd name="T24" fmla="*/ 664 w 675"/>
                <a:gd name="T25" fmla="*/ 182 h 394"/>
                <a:gd name="T26" fmla="*/ 674 w 675"/>
                <a:gd name="T27" fmla="*/ 20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4">
                  <a:moveTo>
                    <a:pt x="674" y="200"/>
                  </a:moveTo>
                  <a:cubicBezTo>
                    <a:pt x="672" y="205"/>
                    <a:pt x="668" y="210"/>
                    <a:pt x="660" y="215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51" y="393"/>
                    <a:pt x="325" y="394"/>
                    <a:pt x="311" y="386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5" y="209"/>
                    <a:pt x="1" y="205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5"/>
                    <a:pt x="14" y="179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8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6"/>
                    <a:pt x="675" y="193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20">
              <a:extLst>
                <a:ext uri="{FF2B5EF4-FFF2-40B4-BE49-F238E27FC236}">
                  <a16:creationId xmlns:a16="http://schemas.microsoft.com/office/drawing/2014/main" xmlns="" id="{17A6BB9B-2BC1-4ECF-A60B-C667E01C0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5491162"/>
              <a:ext cx="1857375" cy="788988"/>
            </a:xfrm>
            <a:custGeom>
              <a:avLst/>
              <a:gdLst>
                <a:gd name="T0" fmla="*/ 673 w 673"/>
                <a:gd name="T1" fmla="*/ 0 h 286"/>
                <a:gd name="T2" fmla="*/ 673 w 673"/>
                <a:gd name="T3" fmla="*/ 88 h 286"/>
                <a:gd name="T4" fmla="*/ 673 w 673"/>
                <a:gd name="T5" fmla="*/ 88 h 286"/>
                <a:gd name="T6" fmla="*/ 659 w 673"/>
                <a:gd name="T7" fmla="*/ 107 h 286"/>
                <a:gd name="T8" fmla="*/ 367 w 673"/>
                <a:gd name="T9" fmla="*/ 275 h 286"/>
                <a:gd name="T10" fmla="*/ 310 w 673"/>
                <a:gd name="T11" fmla="*/ 278 h 286"/>
                <a:gd name="T12" fmla="*/ 9 w 673"/>
                <a:gd name="T13" fmla="*/ 104 h 286"/>
                <a:gd name="T14" fmla="*/ 0 w 673"/>
                <a:gd name="T15" fmla="*/ 92 h 286"/>
                <a:gd name="T16" fmla="*/ 0 w 673"/>
                <a:gd name="T17" fmla="*/ 0 h 286"/>
                <a:gd name="T18" fmla="*/ 9 w 673"/>
                <a:gd name="T19" fmla="*/ 12 h 286"/>
                <a:gd name="T20" fmla="*/ 63 w 673"/>
                <a:gd name="T21" fmla="*/ 43 h 286"/>
                <a:gd name="T22" fmla="*/ 63 w 673"/>
                <a:gd name="T23" fmla="*/ 43 h 286"/>
                <a:gd name="T24" fmla="*/ 310 w 673"/>
                <a:gd name="T25" fmla="*/ 186 h 286"/>
                <a:gd name="T26" fmla="*/ 367 w 673"/>
                <a:gd name="T27" fmla="*/ 183 h 286"/>
                <a:gd name="T28" fmla="*/ 659 w 673"/>
                <a:gd name="T29" fmla="*/ 15 h 286"/>
                <a:gd name="T30" fmla="*/ 673 w 673"/>
                <a:gd name="T3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6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5"/>
                    <a:pt x="668" y="101"/>
                    <a:pt x="659" y="107"/>
                  </a:cubicBezTo>
                  <a:cubicBezTo>
                    <a:pt x="367" y="275"/>
                    <a:pt x="367" y="275"/>
                    <a:pt x="367" y="275"/>
                  </a:cubicBezTo>
                  <a:cubicBezTo>
                    <a:pt x="350" y="285"/>
                    <a:pt x="324" y="286"/>
                    <a:pt x="310" y="278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3" y="101"/>
                    <a:pt x="0" y="97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12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4"/>
                    <a:pt x="350" y="193"/>
                    <a:pt x="367" y="183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0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21">
              <a:extLst>
                <a:ext uri="{FF2B5EF4-FFF2-40B4-BE49-F238E27FC236}">
                  <a16:creationId xmlns:a16="http://schemas.microsoft.com/office/drawing/2014/main" xmlns="" id="{82BA730C-9770-4AC9-B5CF-226C7D54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5692775"/>
              <a:ext cx="481013" cy="349250"/>
            </a:xfrm>
            <a:custGeom>
              <a:avLst/>
              <a:gdLst>
                <a:gd name="T0" fmla="*/ 162 w 174"/>
                <a:gd name="T1" fmla="*/ 37 h 127"/>
                <a:gd name="T2" fmla="*/ 12 w 174"/>
                <a:gd name="T3" fmla="*/ 123 h 127"/>
                <a:gd name="T4" fmla="*/ 0 w 174"/>
                <a:gd name="T5" fmla="*/ 114 h 127"/>
                <a:gd name="T6" fmla="*/ 0 w 174"/>
                <a:gd name="T7" fmla="*/ 114 h 127"/>
                <a:gd name="T8" fmla="*/ 12 w 174"/>
                <a:gd name="T9" fmla="*/ 90 h 127"/>
                <a:gd name="T10" fmla="*/ 162 w 174"/>
                <a:gd name="T11" fmla="*/ 4 h 127"/>
                <a:gd name="T12" fmla="*/ 174 w 174"/>
                <a:gd name="T13" fmla="*/ 13 h 127"/>
                <a:gd name="T14" fmla="*/ 174 w 174"/>
                <a:gd name="T15" fmla="*/ 13 h 127"/>
                <a:gd name="T16" fmla="*/ 162 w 174"/>
                <a:gd name="T17" fmla="*/ 3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7">
                  <a:moveTo>
                    <a:pt x="162" y="37"/>
                  </a:moveTo>
                  <a:cubicBezTo>
                    <a:pt x="12" y="123"/>
                    <a:pt x="12" y="123"/>
                    <a:pt x="12" y="123"/>
                  </a:cubicBezTo>
                  <a:cubicBezTo>
                    <a:pt x="5" y="127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2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22">
              <a:extLst>
                <a:ext uri="{FF2B5EF4-FFF2-40B4-BE49-F238E27FC236}">
                  <a16:creationId xmlns:a16="http://schemas.microsoft.com/office/drawing/2014/main" xmlns="" id="{C0152339-17E4-4A05-98CD-5044D5015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5713412"/>
              <a:ext cx="482600" cy="354013"/>
            </a:xfrm>
            <a:custGeom>
              <a:avLst/>
              <a:gdLst>
                <a:gd name="T0" fmla="*/ 162 w 175"/>
                <a:gd name="T1" fmla="*/ 124 h 128"/>
                <a:gd name="T2" fmla="*/ 13 w 175"/>
                <a:gd name="T3" fmla="*/ 37 h 128"/>
                <a:gd name="T4" fmla="*/ 0 w 175"/>
                <a:gd name="T5" fmla="*/ 13 h 128"/>
                <a:gd name="T6" fmla="*/ 0 w 175"/>
                <a:gd name="T7" fmla="*/ 13 h 128"/>
                <a:gd name="T8" fmla="*/ 13 w 175"/>
                <a:gd name="T9" fmla="*/ 4 h 128"/>
                <a:gd name="T10" fmla="*/ 162 w 175"/>
                <a:gd name="T11" fmla="*/ 91 h 128"/>
                <a:gd name="T12" fmla="*/ 175 w 175"/>
                <a:gd name="T13" fmla="*/ 114 h 128"/>
                <a:gd name="T14" fmla="*/ 175 w 175"/>
                <a:gd name="T15" fmla="*/ 114 h 128"/>
                <a:gd name="T16" fmla="*/ 162 w 175"/>
                <a:gd name="T1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8">
                  <a:moveTo>
                    <a:pt x="162" y="124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9" y="95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8"/>
                    <a:pt x="162" y="12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23">
              <a:extLst>
                <a:ext uri="{FF2B5EF4-FFF2-40B4-BE49-F238E27FC236}">
                  <a16:creationId xmlns:a16="http://schemas.microsoft.com/office/drawing/2014/main" xmlns="" id="{DFC685D1-12BE-405F-A85D-57D165D2E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5989637"/>
              <a:ext cx="79375" cy="122238"/>
            </a:xfrm>
            <a:custGeom>
              <a:avLst/>
              <a:gdLst>
                <a:gd name="T0" fmla="*/ 29 w 29"/>
                <a:gd name="T1" fmla="*/ 13 h 44"/>
                <a:gd name="T2" fmla="*/ 14 w 29"/>
                <a:gd name="T3" fmla="*/ 39 h 44"/>
                <a:gd name="T4" fmla="*/ 0 w 29"/>
                <a:gd name="T5" fmla="*/ 30 h 44"/>
                <a:gd name="T6" fmla="*/ 14 w 29"/>
                <a:gd name="T7" fmla="*/ 5 h 44"/>
                <a:gd name="T8" fmla="*/ 29 w 29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29" y="13"/>
                  </a:moveTo>
                  <a:cubicBezTo>
                    <a:pt x="29" y="23"/>
                    <a:pt x="23" y="34"/>
                    <a:pt x="14" y="39"/>
                  </a:cubicBezTo>
                  <a:cubicBezTo>
                    <a:pt x="6" y="44"/>
                    <a:pt x="0" y="40"/>
                    <a:pt x="0" y="30"/>
                  </a:cubicBezTo>
                  <a:cubicBezTo>
                    <a:pt x="0" y="21"/>
                    <a:pt x="6" y="10"/>
                    <a:pt x="14" y="5"/>
                  </a:cubicBezTo>
                  <a:cubicBezTo>
                    <a:pt x="23" y="0"/>
                    <a:pt x="29" y="4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24">
              <a:extLst>
                <a:ext uri="{FF2B5EF4-FFF2-40B4-BE49-F238E27FC236}">
                  <a16:creationId xmlns:a16="http://schemas.microsoft.com/office/drawing/2014/main" xmlns="" id="{97242FCB-7101-4E56-9364-4156ABFE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4640262"/>
              <a:ext cx="1862138" cy="1087438"/>
            </a:xfrm>
            <a:custGeom>
              <a:avLst/>
              <a:gdLst>
                <a:gd name="T0" fmla="*/ 674 w 675"/>
                <a:gd name="T1" fmla="*/ 200 h 394"/>
                <a:gd name="T2" fmla="*/ 660 w 675"/>
                <a:gd name="T3" fmla="*/ 214 h 394"/>
                <a:gd name="T4" fmla="*/ 368 w 675"/>
                <a:gd name="T5" fmla="*/ 383 h 394"/>
                <a:gd name="T6" fmla="*/ 311 w 675"/>
                <a:gd name="T7" fmla="*/ 386 h 394"/>
                <a:gd name="T8" fmla="*/ 64 w 675"/>
                <a:gd name="T9" fmla="*/ 243 h 394"/>
                <a:gd name="T10" fmla="*/ 64 w 675"/>
                <a:gd name="T11" fmla="*/ 243 h 394"/>
                <a:gd name="T12" fmla="*/ 10 w 675"/>
                <a:gd name="T13" fmla="*/ 212 h 394"/>
                <a:gd name="T14" fmla="*/ 1 w 675"/>
                <a:gd name="T15" fmla="*/ 200 h 394"/>
                <a:gd name="T16" fmla="*/ 1 w 675"/>
                <a:gd name="T17" fmla="*/ 200 h 394"/>
                <a:gd name="T18" fmla="*/ 14 w 675"/>
                <a:gd name="T19" fmla="*/ 179 h 394"/>
                <a:gd name="T20" fmla="*/ 307 w 675"/>
                <a:gd name="T21" fmla="*/ 10 h 394"/>
                <a:gd name="T22" fmla="*/ 364 w 675"/>
                <a:gd name="T23" fmla="*/ 8 h 394"/>
                <a:gd name="T24" fmla="*/ 664 w 675"/>
                <a:gd name="T25" fmla="*/ 181 h 394"/>
                <a:gd name="T26" fmla="*/ 674 w 675"/>
                <a:gd name="T27" fmla="*/ 20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4">
                  <a:moveTo>
                    <a:pt x="674" y="200"/>
                  </a:moveTo>
                  <a:cubicBezTo>
                    <a:pt x="672" y="205"/>
                    <a:pt x="668" y="210"/>
                    <a:pt x="660" y="214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51" y="393"/>
                    <a:pt x="325" y="394"/>
                    <a:pt x="311" y="386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5" y="209"/>
                    <a:pt x="1" y="204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5"/>
                    <a:pt x="14" y="179"/>
                  </a:cubicBezTo>
                  <a:cubicBezTo>
                    <a:pt x="307" y="10"/>
                    <a:pt x="307" y="10"/>
                    <a:pt x="307" y="10"/>
                  </a:cubicBezTo>
                  <a:cubicBezTo>
                    <a:pt x="324" y="1"/>
                    <a:pt x="349" y="0"/>
                    <a:pt x="364" y="8"/>
                  </a:cubicBezTo>
                  <a:cubicBezTo>
                    <a:pt x="664" y="181"/>
                    <a:pt x="664" y="181"/>
                    <a:pt x="664" y="181"/>
                  </a:cubicBezTo>
                  <a:cubicBezTo>
                    <a:pt x="672" y="186"/>
                    <a:pt x="675" y="193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25">
              <a:extLst>
                <a:ext uri="{FF2B5EF4-FFF2-40B4-BE49-F238E27FC236}">
                  <a16:creationId xmlns:a16="http://schemas.microsoft.com/office/drawing/2014/main" xmlns="" id="{9B7F9109-0E42-4AE3-AEF9-0B4C86DB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5192712"/>
              <a:ext cx="1857375" cy="788988"/>
            </a:xfrm>
            <a:custGeom>
              <a:avLst/>
              <a:gdLst>
                <a:gd name="T0" fmla="*/ 673 w 673"/>
                <a:gd name="T1" fmla="*/ 0 h 286"/>
                <a:gd name="T2" fmla="*/ 673 w 673"/>
                <a:gd name="T3" fmla="*/ 88 h 286"/>
                <a:gd name="T4" fmla="*/ 673 w 673"/>
                <a:gd name="T5" fmla="*/ 88 h 286"/>
                <a:gd name="T6" fmla="*/ 659 w 673"/>
                <a:gd name="T7" fmla="*/ 107 h 286"/>
                <a:gd name="T8" fmla="*/ 367 w 673"/>
                <a:gd name="T9" fmla="*/ 275 h 286"/>
                <a:gd name="T10" fmla="*/ 310 w 673"/>
                <a:gd name="T11" fmla="*/ 278 h 286"/>
                <a:gd name="T12" fmla="*/ 9 w 673"/>
                <a:gd name="T13" fmla="*/ 104 h 286"/>
                <a:gd name="T14" fmla="*/ 0 w 673"/>
                <a:gd name="T15" fmla="*/ 92 h 286"/>
                <a:gd name="T16" fmla="*/ 0 w 673"/>
                <a:gd name="T17" fmla="*/ 0 h 286"/>
                <a:gd name="T18" fmla="*/ 9 w 673"/>
                <a:gd name="T19" fmla="*/ 12 h 286"/>
                <a:gd name="T20" fmla="*/ 63 w 673"/>
                <a:gd name="T21" fmla="*/ 43 h 286"/>
                <a:gd name="T22" fmla="*/ 63 w 673"/>
                <a:gd name="T23" fmla="*/ 43 h 286"/>
                <a:gd name="T24" fmla="*/ 310 w 673"/>
                <a:gd name="T25" fmla="*/ 186 h 286"/>
                <a:gd name="T26" fmla="*/ 367 w 673"/>
                <a:gd name="T27" fmla="*/ 183 h 286"/>
                <a:gd name="T28" fmla="*/ 659 w 673"/>
                <a:gd name="T29" fmla="*/ 14 h 286"/>
                <a:gd name="T30" fmla="*/ 673 w 673"/>
                <a:gd name="T3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6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4"/>
                    <a:pt x="668" y="101"/>
                    <a:pt x="659" y="107"/>
                  </a:cubicBezTo>
                  <a:cubicBezTo>
                    <a:pt x="367" y="275"/>
                    <a:pt x="367" y="275"/>
                    <a:pt x="367" y="275"/>
                  </a:cubicBezTo>
                  <a:cubicBezTo>
                    <a:pt x="350" y="285"/>
                    <a:pt x="324" y="286"/>
                    <a:pt x="310" y="278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3" y="101"/>
                    <a:pt x="0" y="96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" y="9"/>
                    <a:pt x="9" y="12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4"/>
                    <a:pt x="350" y="193"/>
                    <a:pt x="367" y="183"/>
                  </a:cubicBezTo>
                  <a:cubicBezTo>
                    <a:pt x="659" y="14"/>
                    <a:pt x="659" y="14"/>
                    <a:pt x="659" y="14"/>
                  </a:cubicBezTo>
                  <a:cubicBezTo>
                    <a:pt x="667" y="10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26">
              <a:extLst>
                <a:ext uri="{FF2B5EF4-FFF2-40B4-BE49-F238E27FC236}">
                  <a16:creationId xmlns:a16="http://schemas.microsoft.com/office/drawing/2014/main" xmlns="" id="{8FF1E6DF-7907-48EA-94A8-FCBA833F0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5394325"/>
              <a:ext cx="481013" cy="350838"/>
            </a:xfrm>
            <a:custGeom>
              <a:avLst/>
              <a:gdLst>
                <a:gd name="T0" fmla="*/ 162 w 174"/>
                <a:gd name="T1" fmla="*/ 37 h 127"/>
                <a:gd name="T2" fmla="*/ 12 w 174"/>
                <a:gd name="T3" fmla="*/ 123 h 127"/>
                <a:gd name="T4" fmla="*/ 0 w 174"/>
                <a:gd name="T5" fmla="*/ 114 h 127"/>
                <a:gd name="T6" fmla="*/ 0 w 174"/>
                <a:gd name="T7" fmla="*/ 114 h 127"/>
                <a:gd name="T8" fmla="*/ 12 w 174"/>
                <a:gd name="T9" fmla="*/ 90 h 127"/>
                <a:gd name="T10" fmla="*/ 162 w 174"/>
                <a:gd name="T11" fmla="*/ 3 h 127"/>
                <a:gd name="T12" fmla="*/ 174 w 174"/>
                <a:gd name="T13" fmla="*/ 13 h 127"/>
                <a:gd name="T14" fmla="*/ 174 w 174"/>
                <a:gd name="T15" fmla="*/ 13 h 127"/>
                <a:gd name="T16" fmla="*/ 162 w 174"/>
                <a:gd name="T17" fmla="*/ 3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7">
                  <a:moveTo>
                    <a:pt x="162" y="37"/>
                  </a:moveTo>
                  <a:cubicBezTo>
                    <a:pt x="12" y="123"/>
                    <a:pt x="12" y="123"/>
                    <a:pt x="12" y="123"/>
                  </a:cubicBezTo>
                  <a:cubicBezTo>
                    <a:pt x="5" y="127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2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27">
              <a:extLst>
                <a:ext uri="{FF2B5EF4-FFF2-40B4-BE49-F238E27FC236}">
                  <a16:creationId xmlns:a16="http://schemas.microsoft.com/office/drawing/2014/main" xmlns="" id="{6C79FB28-955F-4EF0-871D-DDF7FAA0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5416550"/>
              <a:ext cx="482600" cy="349250"/>
            </a:xfrm>
            <a:custGeom>
              <a:avLst/>
              <a:gdLst>
                <a:gd name="T0" fmla="*/ 162 w 175"/>
                <a:gd name="T1" fmla="*/ 123 h 127"/>
                <a:gd name="T2" fmla="*/ 13 w 175"/>
                <a:gd name="T3" fmla="*/ 37 h 127"/>
                <a:gd name="T4" fmla="*/ 0 w 175"/>
                <a:gd name="T5" fmla="*/ 13 h 127"/>
                <a:gd name="T6" fmla="*/ 0 w 175"/>
                <a:gd name="T7" fmla="*/ 13 h 127"/>
                <a:gd name="T8" fmla="*/ 13 w 175"/>
                <a:gd name="T9" fmla="*/ 4 h 127"/>
                <a:gd name="T10" fmla="*/ 162 w 175"/>
                <a:gd name="T11" fmla="*/ 90 h 127"/>
                <a:gd name="T12" fmla="*/ 175 w 175"/>
                <a:gd name="T13" fmla="*/ 114 h 127"/>
                <a:gd name="T14" fmla="*/ 175 w 175"/>
                <a:gd name="T15" fmla="*/ 114 h 127"/>
                <a:gd name="T16" fmla="*/ 162 w 175"/>
                <a:gd name="T17" fmla="*/ 12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7">
                  <a:moveTo>
                    <a:pt x="162" y="123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69" y="94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7"/>
                    <a:pt x="162" y="12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28">
              <a:extLst>
                <a:ext uri="{FF2B5EF4-FFF2-40B4-BE49-F238E27FC236}">
                  <a16:creationId xmlns:a16="http://schemas.microsoft.com/office/drawing/2014/main" xmlns="" id="{68AF310A-D24D-44BE-9D50-0AB4D002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5692775"/>
              <a:ext cx="79375" cy="117475"/>
            </a:xfrm>
            <a:custGeom>
              <a:avLst/>
              <a:gdLst>
                <a:gd name="T0" fmla="*/ 29 w 29"/>
                <a:gd name="T1" fmla="*/ 13 h 43"/>
                <a:gd name="T2" fmla="*/ 14 w 29"/>
                <a:gd name="T3" fmla="*/ 39 h 43"/>
                <a:gd name="T4" fmla="*/ 0 w 29"/>
                <a:gd name="T5" fmla="*/ 30 h 43"/>
                <a:gd name="T6" fmla="*/ 14 w 29"/>
                <a:gd name="T7" fmla="*/ 5 h 43"/>
                <a:gd name="T8" fmla="*/ 29 w 29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13"/>
                  </a:moveTo>
                  <a:cubicBezTo>
                    <a:pt x="29" y="23"/>
                    <a:pt x="23" y="34"/>
                    <a:pt x="14" y="39"/>
                  </a:cubicBezTo>
                  <a:cubicBezTo>
                    <a:pt x="6" y="43"/>
                    <a:pt x="0" y="40"/>
                    <a:pt x="0" y="30"/>
                  </a:cubicBezTo>
                  <a:cubicBezTo>
                    <a:pt x="0" y="21"/>
                    <a:pt x="6" y="9"/>
                    <a:pt x="14" y="5"/>
                  </a:cubicBezTo>
                  <a:cubicBezTo>
                    <a:pt x="23" y="0"/>
                    <a:pt x="29" y="4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29">
              <a:extLst>
                <a:ext uri="{FF2B5EF4-FFF2-40B4-BE49-F238E27FC236}">
                  <a16:creationId xmlns:a16="http://schemas.microsoft.com/office/drawing/2014/main" xmlns="" id="{DBFADFB9-82AA-44F1-887F-B9F289EC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4338637"/>
              <a:ext cx="1862138" cy="1090613"/>
            </a:xfrm>
            <a:custGeom>
              <a:avLst/>
              <a:gdLst>
                <a:gd name="T0" fmla="*/ 674 w 675"/>
                <a:gd name="T1" fmla="*/ 200 h 395"/>
                <a:gd name="T2" fmla="*/ 660 w 675"/>
                <a:gd name="T3" fmla="*/ 215 h 395"/>
                <a:gd name="T4" fmla="*/ 368 w 675"/>
                <a:gd name="T5" fmla="*/ 384 h 395"/>
                <a:gd name="T6" fmla="*/ 311 w 675"/>
                <a:gd name="T7" fmla="*/ 386 h 395"/>
                <a:gd name="T8" fmla="*/ 64 w 675"/>
                <a:gd name="T9" fmla="*/ 244 h 395"/>
                <a:gd name="T10" fmla="*/ 64 w 675"/>
                <a:gd name="T11" fmla="*/ 244 h 395"/>
                <a:gd name="T12" fmla="*/ 10 w 675"/>
                <a:gd name="T13" fmla="*/ 213 h 395"/>
                <a:gd name="T14" fmla="*/ 1 w 675"/>
                <a:gd name="T15" fmla="*/ 201 h 395"/>
                <a:gd name="T16" fmla="*/ 1 w 675"/>
                <a:gd name="T17" fmla="*/ 200 h 395"/>
                <a:gd name="T18" fmla="*/ 14 w 675"/>
                <a:gd name="T19" fmla="*/ 180 h 395"/>
                <a:gd name="T20" fmla="*/ 307 w 675"/>
                <a:gd name="T21" fmla="*/ 11 h 395"/>
                <a:gd name="T22" fmla="*/ 364 w 675"/>
                <a:gd name="T23" fmla="*/ 9 h 395"/>
                <a:gd name="T24" fmla="*/ 664 w 675"/>
                <a:gd name="T25" fmla="*/ 182 h 395"/>
                <a:gd name="T26" fmla="*/ 674 w 675"/>
                <a:gd name="T27" fmla="*/ 20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5">
                  <a:moveTo>
                    <a:pt x="674" y="200"/>
                  </a:moveTo>
                  <a:cubicBezTo>
                    <a:pt x="672" y="206"/>
                    <a:pt x="668" y="211"/>
                    <a:pt x="660" y="215"/>
                  </a:cubicBezTo>
                  <a:cubicBezTo>
                    <a:pt x="368" y="384"/>
                    <a:pt x="368" y="384"/>
                    <a:pt x="368" y="384"/>
                  </a:cubicBezTo>
                  <a:cubicBezTo>
                    <a:pt x="351" y="394"/>
                    <a:pt x="325" y="395"/>
                    <a:pt x="311" y="386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5" y="210"/>
                    <a:pt x="1" y="205"/>
                    <a:pt x="1" y="201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6"/>
                    <a:pt x="14" y="18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9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7"/>
                    <a:pt x="675" y="194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30">
              <a:extLst>
                <a:ext uri="{FF2B5EF4-FFF2-40B4-BE49-F238E27FC236}">
                  <a16:creationId xmlns:a16="http://schemas.microsoft.com/office/drawing/2014/main" xmlns="" id="{10C4B772-F47D-408D-96CC-2E87C55E7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4891087"/>
              <a:ext cx="1857375" cy="792163"/>
            </a:xfrm>
            <a:custGeom>
              <a:avLst/>
              <a:gdLst>
                <a:gd name="T0" fmla="*/ 673 w 673"/>
                <a:gd name="T1" fmla="*/ 0 h 287"/>
                <a:gd name="T2" fmla="*/ 673 w 673"/>
                <a:gd name="T3" fmla="*/ 89 h 287"/>
                <a:gd name="T4" fmla="*/ 673 w 673"/>
                <a:gd name="T5" fmla="*/ 89 h 287"/>
                <a:gd name="T6" fmla="*/ 659 w 673"/>
                <a:gd name="T7" fmla="*/ 107 h 287"/>
                <a:gd name="T8" fmla="*/ 367 w 673"/>
                <a:gd name="T9" fmla="*/ 276 h 287"/>
                <a:gd name="T10" fmla="*/ 310 w 673"/>
                <a:gd name="T11" fmla="*/ 278 h 287"/>
                <a:gd name="T12" fmla="*/ 9 w 673"/>
                <a:gd name="T13" fmla="*/ 105 h 287"/>
                <a:gd name="T14" fmla="*/ 0 w 673"/>
                <a:gd name="T15" fmla="*/ 93 h 287"/>
                <a:gd name="T16" fmla="*/ 0 w 673"/>
                <a:gd name="T17" fmla="*/ 1 h 287"/>
                <a:gd name="T18" fmla="*/ 9 w 673"/>
                <a:gd name="T19" fmla="*/ 13 h 287"/>
                <a:gd name="T20" fmla="*/ 63 w 673"/>
                <a:gd name="T21" fmla="*/ 44 h 287"/>
                <a:gd name="T22" fmla="*/ 63 w 673"/>
                <a:gd name="T23" fmla="*/ 44 h 287"/>
                <a:gd name="T24" fmla="*/ 310 w 673"/>
                <a:gd name="T25" fmla="*/ 186 h 287"/>
                <a:gd name="T26" fmla="*/ 367 w 673"/>
                <a:gd name="T27" fmla="*/ 184 h 287"/>
                <a:gd name="T28" fmla="*/ 659 w 673"/>
                <a:gd name="T29" fmla="*/ 15 h 287"/>
                <a:gd name="T30" fmla="*/ 673 w 673"/>
                <a:gd name="T31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7">
                  <a:moveTo>
                    <a:pt x="673" y="0"/>
                  </a:moveTo>
                  <a:cubicBezTo>
                    <a:pt x="673" y="89"/>
                    <a:pt x="673" y="89"/>
                    <a:pt x="673" y="89"/>
                  </a:cubicBezTo>
                  <a:cubicBezTo>
                    <a:pt x="673" y="89"/>
                    <a:pt x="673" y="89"/>
                    <a:pt x="673" y="89"/>
                  </a:cubicBezTo>
                  <a:cubicBezTo>
                    <a:pt x="673" y="95"/>
                    <a:pt x="668" y="102"/>
                    <a:pt x="659" y="107"/>
                  </a:cubicBezTo>
                  <a:cubicBezTo>
                    <a:pt x="367" y="276"/>
                    <a:pt x="367" y="276"/>
                    <a:pt x="367" y="276"/>
                  </a:cubicBezTo>
                  <a:cubicBezTo>
                    <a:pt x="350" y="286"/>
                    <a:pt x="324" y="287"/>
                    <a:pt x="310" y="278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3" y="102"/>
                    <a:pt x="0" y="97"/>
                    <a:pt x="0" y="9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" y="10"/>
                    <a:pt x="9" y="13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5"/>
                    <a:pt x="350" y="194"/>
                    <a:pt x="367" y="18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1"/>
                    <a:pt x="671" y="6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31">
              <a:extLst>
                <a:ext uri="{FF2B5EF4-FFF2-40B4-BE49-F238E27FC236}">
                  <a16:creationId xmlns:a16="http://schemas.microsoft.com/office/drawing/2014/main" xmlns="" id="{8175B2E7-3187-407E-A69A-6F496FB6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5092700"/>
              <a:ext cx="481013" cy="354013"/>
            </a:xfrm>
            <a:custGeom>
              <a:avLst/>
              <a:gdLst>
                <a:gd name="T0" fmla="*/ 162 w 174"/>
                <a:gd name="T1" fmla="*/ 37 h 128"/>
                <a:gd name="T2" fmla="*/ 12 w 174"/>
                <a:gd name="T3" fmla="*/ 124 h 128"/>
                <a:gd name="T4" fmla="*/ 0 w 174"/>
                <a:gd name="T5" fmla="*/ 114 h 128"/>
                <a:gd name="T6" fmla="*/ 0 w 174"/>
                <a:gd name="T7" fmla="*/ 114 h 128"/>
                <a:gd name="T8" fmla="*/ 12 w 174"/>
                <a:gd name="T9" fmla="*/ 91 h 128"/>
                <a:gd name="T10" fmla="*/ 162 w 174"/>
                <a:gd name="T11" fmla="*/ 4 h 128"/>
                <a:gd name="T12" fmla="*/ 174 w 174"/>
                <a:gd name="T13" fmla="*/ 14 h 128"/>
                <a:gd name="T14" fmla="*/ 174 w 174"/>
                <a:gd name="T15" fmla="*/ 14 h 128"/>
                <a:gd name="T16" fmla="*/ 162 w 174"/>
                <a:gd name="T1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8">
                  <a:moveTo>
                    <a:pt x="162" y="37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5" y="128"/>
                    <a:pt x="0" y="12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5"/>
                    <a:pt x="12" y="91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23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32">
              <a:extLst>
                <a:ext uri="{FF2B5EF4-FFF2-40B4-BE49-F238E27FC236}">
                  <a16:creationId xmlns:a16="http://schemas.microsoft.com/office/drawing/2014/main" xmlns="" id="{38E89FCB-B375-4DB0-B4F5-6C7989CE5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5118100"/>
              <a:ext cx="482600" cy="350838"/>
            </a:xfrm>
            <a:custGeom>
              <a:avLst/>
              <a:gdLst>
                <a:gd name="T0" fmla="*/ 162 w 175"/>
                <a:gd name="T1" fmla="*/ 123 h 127"/>
                <a:gd name="T2" fmla="*/ 13 w 175"/>
                <a:gd name="T3" fmla="*/ 37 h 127"/>
                <a:gd name="T4" fmla="*/ 0 w 175"/>
                <a:gd name="T5" fmla="*/ 13 h 127"/>
                <a:gd name="T6" fmla="*/ 0 w 175"/>
                <a:gd name="T7" fmla="*/ 13 h 127"/>
                <a:gd name="T8" fmla="*/ 13 w 175"/>
                <a:gd name="T9" fmla="*/ 4 h 127"/>
                <a:gd name="T10" fmla="*/ 162 w 175"/>
                <a:gd name="T11" fmla="*/ 90 h 127"/>
                <a:gd name="T12" fmla="*/ 175 w 175"/>
                <a:gd name="T13" fmla="*/ 114 h 127"/>
                <a:gd name="T14" fmla="*/ 175 w 175"/>
                <a:gd name="T15" fmla="*/ 114 h 127"/>
                <a:gd name="T16" fmla="*/ 162 w 175"/>
                <a:gd name="T17" fmla="*/ 12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7">
                  <a:moveTo>
                    <a:pt x="162" y="123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69" y="94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7"/>
                    <a:pt x="162" y="12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33">
              <a:extLst>
                <a:ext uri="{FF2B5EF4-FFF2-40B4-BE49-F238E27FC236}">
                  <a16:creationId xmlns:a16="http://schemas.microsoft.com/office/drawing/2014/main" xmlns="" id="{B34A8161-5788-4E98-9985-FA3E43748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5394325"/>
              <a:ext cx="79375" cy="117475"/>
            </a:xfrm>
            <a:custGeom>
              <a:avLst/>
              <a:gdLst>
                <a:gd name="T0" fmla="*/ 29 w 29"/>
                <a:gd name="T1" fmla="*/ 13 h 43"/>
                <a:gd name="T2" fmla="*/ 14 w 29"/>
                <a:gd name="T3" fmla="*/ 38 h 43"/>
                <a:gd name="T4" fmla="*/ 0 w 29"/>
                <a:gd name="T5" fmla="*/ 30 h 43"/>
                <a:gd name="T6" fmla="*/ 14 w 29"/>
                <a:gd name="T7" fmla="*/ 4 h 43"/>
                <a:gd name="T8" fmla="*/ 29 w 29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13"/>
                  </a:moveTo>
                  <a:cubicBezTo>
                    <a:pt x="29" y="22"/>
                    <a:pt x="23" y="34"/>
                    <a:pt x="14" y="38"/>
                  </a:cubicBezTo>
                  <a:cubicBezTo>
                    <a:pt x="6" y="43"/>
                    <a:pt x="0" y="39"/>
                    <a:pt x="0" y="30"/>
                  </a:cubicBezTo>
                  <a:cubicBezTo>
                    <a:pt x="0" y="20"/>
                    <a:pt x="6" y="9"/>
                    <a:pt x="14" y="4"/>
                  </a:cubicBezTo>
                  <a:cubicBezTo>
                    <a:pt x="23" y="0"/>
                    <a:pt x="29" y="3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34">
              <a:extLst>
                <a:ext uri="{FF2B5EF4-FFF2-40B4-BE49-F238E27FC236}">
                  <a16:creationId xmlns:a16="http://schemas.microsoft.com/office/drawing/2014/main" xmlns="" id="{21993551-1C6F-4FAC-8A54-993820768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4040187"/>
              <a:ext cx="1862138" cy="1090613"/>
            </a:xfrm>
            <a:custGeom>
              <a:avLst/>
              <a:gdLst>
                <a:gd name="T0" fmla="*/ 674 w 675"/>
                <a:gd name="T1" fmla="*/ 200 h 395"/>
                <a:gd name="T2" fmla="*/ 660 w 675"/>
                <a:gd name="T3" fmla="*/ 215 h 395"/>
                <a:gd name="T4" fmla="*/ 368 w 675"/>
                <a:gd name="T5" fmla="*/ 384 h 395"/>
                <a:gd name="T6" fmla="*/ 311 w 675"/>
                <a:gd name="T7" fmla="*/ 386 h 395"/>
                <a:gd name="T8" fmla="*/ 64 w 675"/>
                <a:gd name="T9" fmla="*/ 243 h 395"/>
                <a:gd name="T10" fmla="*/ 64 w 675"/>
                <a:gd name="T11" fmla="*/ 243 h 395"/>
                <a:gd name="T12" fmla="*/ 10 w 675"/>
                <a:gd name="T13" fmla="*/ 213 h 395"/>
                <a:gd name="T14" fmla="*/ 1 w 675"/>
                <a:gd name="T15" fmla="*/ 200 h 395"/>
                <a:gd name="T16" fmla="*/ 1 w 675"/>
                <a:gd name="T17" fmla="*/ 200 h 395"/>
                <a:gd name="T18" fmla="*/ 14 w 675"/>
                <a:gd name="T19" fmla="*/ 180 h 395"/>
                <a:gd name="T20" fmla="*/ 307 w 675"/>
                <a:gd name="T21" fmla="*/ 11 h 395"/>
                <a:gd name="T22" fmla="*/ 364 w 675"/>
                <a:gd name="T23" fmla="*/ 9 h 395"/>
                <a:gd name="T24" fmla="*/ 664 w 675"/>
                <a:gd name="T25" fmla="*/ 182 h 395"/>
                <a:gd name="T26" fmla="*/ 674 w 675"/>
                <a:gd name="T27" fmla="*/ 20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5">
                  <a:moveTo>
                    <a:pt x="674" y="200"/>
                  </a:moveTo>
                  <a:cubicBezTo>
                    <a:pt x="672" y="205"/>
                    <a:pt x="668" y="211"/>
                    <a:pt x="660" y="215"/>
                  </a:cubicBezTo>
                  <a:cubicBezTo>
                    <a:pt x="368" y="384"/>
                    <a:pt x="368" y="384"/>
                    <a:pt x="368" y="384"/>
                  </a:cubicBezTo>
                  <a:cubicBezTo>
                    <a:pt x="351" y="393"/>
                    <a:pt x="325" y="395"/>
                    <a:pt x="311" y="386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5" y="209"/>
                    <a:pt x="1" y="205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5"/>
                    <a:pt x="14" y="18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9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7"/>
                    <a:pt x="675" y="193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35">
              <a:extLst>
                <a:ext uri="{FF2B5EF4-FFF2-40B4-BE49-F238E27FC236}">
                  <a16:creationId xmlns:a16="http://schemas.microsoft.com/office/drawing/2014/main" xmlns="" id="{66899D14-A8F1-4E1A-B15E-D35221BC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4592637"/>
              <a:ext cx="1857375" cy="792163"/>
            </a:xfrm>
            <a:custGeom>
              <a:avLst/>
              <a:gdLst>
                <a:gd name="T0" fmla="*/ 673 w 673"/>
                <a:gd name="T1" fmla="*/ 0 h 287"/>
                <a:gd name="T2" fmla="*/ 673 w 673"/>
                <a:gd name="T3" fmla="*/ 88 h 287"/>
                <a:gd name="T4" fmla="*/ 673 w 673"/>
                <a:gd name="T5" fmla="*/ 88 h 287"/>
                <a:gd name="T6" fmla="*/ 659 w 673"/>
                <a:gd name="T7" fmla="*/ 107 h 287"/>
                <a:gd name="T8" fmla="*/ 367 w 673"/>
                <a:gd name="T9" fmla="*/ 276 h 287"/>
                <a:gd name="T10" fmla="*/ 310 w 673"/>
                <a:gd name="T11" fmla="*/ 278 h 287"/>
                <a:gd name="T12" fmla="*/ 9 w 673"/>
                <a:gd name="T13" fmla="*/ 105 h 287"/>
                <a:gd name="T14" fmla="*/ 0 w 673"/>
                <a:gd name="T15" fmla="*/ 92 h 287"/>
                <a:gd name="T16" fmla="*/ 0 w 673"/>
                <a:gd name="T17" fmla="*/ 0 h 287"/>
                <a:gd name="T18" fmla="*/ 9 w 673"/>
                <a:gd name="T19" fmla="*/ 13 h 287"/>
                <a:gd name="T20" fmla="*/ 63 w 673"/>
                <a:gd name="T21" fmla="*/ 43 h 287"/>
                <a:gd name="T22" fmla="*/ 63 w 673"/>
                <a:gd name="T23" fmla="*/ 43 h 287"/>
                <a:gd name="T24" fmla="*/ 310 w 673"/>
                <a:gd name="T25" fmla="*/ 186 h 287"/>
                <a:gd name="T26" fmla="*/ 367 w 673"/>
                <a:gd name="T27" fmla="*/ 184 h 287"/>
                <a:gd name="T28" fmla="*/ 659 w 673"/>
                <a:gd name="T29" fmla="*/ 15 h 287"/>
                <a:gd name="T30" fmla="*/ 673 w 673"/>
                <a:gd name="T31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7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5"/>
                    <a:pt x="668" y="102"/>
                    <a:pt x="659" y="107"/>
                  </a:cubicBezTo>
                  <a:cubicBezTo>
                    <a:pt x="367" y="276"/>
                    <a:pt x="367" y="276"/>
                    <a:pt x="367" y="276"/>
                  </a:cubicBezTo>
                  <a:cubicBezTo>
                    <a:pt x="350" y="286"/>
                    <a:pt x="324" y="287"/>
                    <a:pt x="310" y="278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3" y="101"/>
                    <a:pt x="0" y="97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1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5"/>
                    <a:pt x="350" y="193"/>
                    <a:pt x="367" y="18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1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36">
              <a:extLst>
                <a:ext uri="{FF2B5EF4-FFF2-40B4-BE49-F238E27FC236}">
                  <a16:creationId xmlns:a16="http://schemas.microsoft.com/office/drawing/2014/main" xmlns="" id="{0F7E594A-061A-4F30-B6D5-9FA601CB8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4794250"/>
              <a:ext cx="481013" cy="354013"/>
            </a:xfrm>
            <a:custGeom>
              <a:avLst/>
              <a:gdLst>
                <a:gd name="T0" fmla="*/ 162 w 174"/>
                <a:gd name="T1" fmla="*/ 37 h 128"/>
                <a:gd name="T2" fmla="*/ 12 w 174"/>
                <a:gd name="T3" fmla="*/ 124 h 128"/>
                <a:gd name="T4" fmla="*/ 0 w 174"/>
                <a:gd name="T5" fmla="*/ 114 h 128"/>
                <a:gd name="T6" fmla="*/ 0 w 174"/>
                <a:gd name="T7" fmla="*/ 114 h 128"/>
                <a:gd name="T8" fmla="*/ 12 w 174"/>
                <a:gd name="T9" fmla="*/ 90 h 128"/>
                <a:gd name="T10" fmla="*/ 162 w 174"/>
                <a:gd name="T11" fmla="*/ 4 h 128"/>
                <a:gd name="T12" fmla="*/ 174 w 174"/>
                <a:gd name="T13" fmla="*/ 13 h 128"/>
                <a:gd name="T14" fmla="*/ 174 w 174"/>
                <a:gd name="T15" fmla="*/ 13 h 128"/>
                <a:gd name="T16" fmla="*/ 162 w 174"/>
                <a:gd name="T1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8">
                  <a:moveTo>
                    <a:pt x="162" y="37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5" y="128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3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37">
              <a:extLst>
                <a:ext uri="{FF2B5EF4-FFF2-40B4-BE49-F238E27FC236}">
                  <a16:creationId xmlns:a16="http://schemas.microsoft.com/office/drawing/2014/main" xmlns="" id="{02190358-3DAA-4D27-BE9A-D3F73BACA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4816475"/>
              <a:ext cx="482600" cy="354013"/>
            </a:xfrm>
            <a:custGeom>
              <a:avLst/>
              <a:gdLst>
                <a:gd name="T0" fmla="*/ 162 w 175"/>
                <a:gd name="T1" fmla="*/ 124 h 128"/>
                <a:gd name="T2" fmla="*/ 13 w 175"/>
                <a:gd name="T3" fmla="*/ 37 h 128"/>
                <a:gd name="T4" fmla="*/ 0 w 175"/>
                <a:gd name="T5" fmla="*/ 14 h 128"/>
                <a:gd name="T6" fmla="*/ 0 w 175"/>
                <a:gd name="T7" fmla="*/ 14 h 128"/>
                <a:gd name="T8" fmla="*/ 13 w 175"/>
                <a:gd name="T9" fmla="*/ 4 h 128"/>
                <a:gd name="T10" fmla="*/ 162 w 175"/>
                <a:gd name="T11" fmla="*/ 91 h 128"/>
                <a:gd name="T12" fmla="*/ 175 w 175"/>
                <a:gd name="T13" fmla="*/ 115 h 128"/>
                <a:gd name="T14" fmla="*/ 175 w 175"/>
                <a:gd name="T15" fmla="*/ 115 h 128"/>
                <a:gd name="T16" fmla="*/ 162 w 175"/>
                <a:gd name="T1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8">
                  <a:moveTo>
                    <a:pt x="162" y="124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4"/>
                    <a:pt x="0" y="2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6" y="0"/>
                    <a:pt x="13" y="4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9" y="95"/>
                    <a:pt x="175" y="105"/>
                    <a:pt x="175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24"/>
                    <a:pt x="169" y="128"/>
                    <a:pt x="162" y="12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38">
              <a:extLst>
                <a:ext uri="{FF2B5EF4-FFF2-40B4-BE49-F238E27FC236}">
                  <a16:creationId xmlns:a16="http://schemas.microsoft.com/office/drawing/2014/main" xmlns="" id="{E41FA196-FC90-49CA-A3D6-4B1881EA1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5092700"/>
              <a:ext cx="79375" cy="122238"/>
            </a:xfrm>
            <a:custGeom>
              <a:avLst/>
              <a:gdLst>
                <a:gd name="T0" fmla="*/ 29 w 29"/>
                <a:gd name="T1" fmla="*/ 14 h 44"/>
                <a:gd name="T2" fmla="*/ 14 w 29"/>
                <a:gd name="T3" fmla="*/ 39 h 44"/>
                <a:gd name="T4" fmla="*/ 0 w 29"/>
                <a:gd name="T5" fmla="*/ 31 h 44"/>
                <a:gd name="T6" fmla="*/ 14 w 29"/>
                <a:gd name="T7" fmla="*/ 5 h 44"/>
                <a:gd name="T8" fmla="*/ 29 w 29"/>
                <a:gd name="T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29" y="14"/>
                  </a:moveTo>
                  <a:cubicBezTo>
                    <a:pt x="29" y="23"/>
                    <a:pt x="23" y="34"/>
                    <a:pt x="14" y="39"/>
                  </a:cubicBezTo>
                  <a:cubicBezTo>
                    <a:pt x="6" y="44"/>
                    <a:pt x="0" y="40"/>
                    <a:pt x="0" y="31"/>
                  </a:cubicBezTo>
                  <a:cubicBezTo>
                    <a:pt x="0" y="21"/>
                    <a:pt x="6" y="10"/>
                    <a:pt x="14" y="5"/>
                  </a:cubicBezTo>
                  <a:cubicBezTo>
                    <a:pt x="23" y="0"/>
                    <a:pt x="29" y="4"/>
                    <a:pt x="29" y="1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xmlns="" id="{189DA6A1-6236-4219-8A6E-5F56A8CE1877}"/>
              </a:ext>
            </a:extLst>
          </p:cNvPr>
          <p:cNvGrpSpPr/>
          <p:nvPr/>
        </p:nvGrpSpPr>
        <p:grpSpPr>
          <a:xfrm>
            <a:off x="5171496" y="7621997"/>
            <a:ext cx="1915724" cy="1944373"/>
            <a:chOff x="7067551" y="7526338"/>
            <a:chExt cx="1592263" cy="1616075"/>
          </a:xfrm>
        </p:grpSpPr>
        <p:sp>
          <p:nvSpPr>
            <p:cNvPr id="307" name="Freeform 139">
              <a:extLst>
                <a:ext uri="{FF2B5EF4-FFF2-40B4-BE49-F238E27FC236}">
                  <a16:creationId xmlns:a16="http://schemas.microsoft.com/office/drawing/2014/main" xmlns="" id="{39F617BB-62AA-40AC-B896-B274E14C5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7551" y="8213725"/>
              <a:ext cx="1592263" cy="928688"/>
            </a:xfrm>
            <a:custGeom>
              <a:avLst/>
              <a:gdLst>
                <a:gd name="T0" fmla="*/ 575 w 577"/>
                <a:gd name="T1" fmla="*/ 170 h 336"/>
                <a:gd name="T2" fmla="*/ 564 w 577"/>
                <a:gd name="T3" fmla="*/ 183 h 336"/>
                <a:gd name="T4" fmla="*/ 314 w 577"/>
                <a:gd name="T5" fmla="*/ 327 h 336"/>
                <a:gd name="T6" fmla="*/ 266 w 577"/>
                <a:gd name="T7" fmla="*/ 329 h 336"/>
                <a:gd name="T8" fmla="*/ 55 w 577"/>
                <a:gd name="T9" fmla="*/ 207 h 336"/>
                <a:gd name="T10" fmla="*/ 55 w 577"/>
                <a:gd name="T11" fmla="*/ 207 h 336"/>
                <a:gd name="T12" fmla="*/ 9 w 577"/>
                <a:gd name="T13" fmla="*/ 181 h 336"/>
                <a:gd name="T14" fmla="*/ 1 w 577"/>
                <a:gd name="T15" fmla="*/ 171 h 336"/>
                <a:gd name="T16" fmla="*/ 1 w 577"/>
                <a:gd name="T17" fmla="*/ 171 h 336"/>
                <a:gd name="T18" fmla="*/ 13 w 577"/>
                <a:gd name="T19" fmla="*/ 153 h 336"/>
                <a:gd name="T20" fmla="*/ 262 w 577"/>
                <a:gd name="T21" fmla="*/ 9 h 336"/>
                <a:gd name="T22" fmla="*/ 311 w 577"/>
                <a:gd name="T23" fmla="*/ 7 h 336"/>
                <a:gd name="T24" fmla="*/ 567 w 577"/>
                <a:gd name="T25" fmla="*/ 155 h 336"/>
                <a:gd name="T26" fmla="*/ 575 w 577"/>
                <a:gd name="T27" fmla="*/ 17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7" h="336">
                  <a:moveTo>
                    <a:pt x="575" y="170"/>
                  </a:moveTo>
                  <a:cubicBezTo>
                    <a:pt x="574" y="175"/>
                    <a:pt x="570" y="179"/>
                    <a:pt x="564" y="183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5"/>
                    <a:pt x="278" y="336"/>
                    <a:pt x="266" y="329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4" y="178"/>
                    <a:pt x="2" y="175"/>
                    <a:pt x="1" y="171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5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7" y="1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7" y="165"/>
                    <a:pt x="575" y="170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40">
              <a:extLst>
                <a:ext uri="{FF2B5EF4-FFF2-40B4-BE49-F238E27FC236}">
                  <a16:creationId xmlns:a16="http://schemas.microsoft.com/office/drawing/2014/main" xmlns="" id="{8F9C2727-7F05-45D5-8159-D66C4A03C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8010525"/>
              <a:ext cx="1503363" cy="881063"/>
            </a:xfrm>
            <a:custGeom>
              <a:avLst/>
              <a:gdLst>
                <a:gd name="T0" fmla="*/ 544 w 545"/>
                <a:gd name="T1" fmla="*/ 162 h 319"/>
                <a:gd name="T2" fmla="*/ 533 w 545"/>
                <a:gd name="T3" fmla="*/ 174 h 319"/>
                <a:gd name="T4" fmla="*/ 297 w 545"/>
                <a:gd name="T5" fmla="*/ 310 h 319"/>
                <a:gd name="T6" fmla="*/ 251 w 545"/>
                <a:gd name="T7" fmla="*/ 312 h 319"/>
                <a:gd name="T8" fmla="*/ 51 w 545"/>
                <a:gd name="T9" fmla="*/ 197 h 319"/>
                <a:gd name="T10" fmla="*/ 51 w 545"/>
                <a:gd name="T11" fmla="*/ 197 h 319"/>
                <a:gd name="T12" fmla="*/ 8 w 545"/>
                <a:gd name="T13" fmla="*/ 172 h 319"/>
                <a:gd name="T14" fmla="*/ 0 w 545"/>
                <a:gd name="T15" fmla="*/ 162 h 319"/>
                <a:gd name="T16" fmla="*/ 0 w 545"/>
                <a:gd name="T17" fmla="*/ 162 h 319"/>
                <a:gd name="T18" fmla="*/ 12 w 545"/>
                <a:gd name="T19" fmla="*/ 145 h 319"/>
                <a:gd name="T20" fmla="*/ 248 w 545"/>
                <a:gd name="T21" fmla="*/ 9 h 319"/>
                <a:gd name="T22" fmla="*/ 294 w 545"/>
                <a:gd name="T23" fmla="*/ 7 h 319"/>
                <a:gd name="T24" fmla="*/ 536 w 545"/>
                <a:gd name="T25" fmla="*/ 147 h 319"/>
                <a:gd name="T26" fmla="*/ 544 w 545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6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41">
              <a:extLst>
                <a:ext uri="{FF2B5EF4-FFF2-40B4-BE49-F238E27FC236}">
                  <a16:creationId xmlns:a16="http://schemas.microsoft.com/office/drawing/2014/main" xmlns="" id="{BD40E934-7EA4-4BA9-95F9-89A6B2B70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8456613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1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42">
              <a:extLst>
                <a:ext uri="{FF2B5EF4-FFF2-40B4-BE49-F238E27FC236}">
                  <a16:creationId xmlns:a16="http://schemas.microsoft.com/office/drawing/2014/main" xmlns="" id="{2D588CF0-D885-4C0D-916E-B540B5BB8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838" y="8620125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43">
              <a:extLst>
                <a:ext uri="{FF2B5EF4-FFF2-40B4-BE49-F238E27FC236}">
                  <a16:creationId xmlns:a16="http://schemas.microsoft.com/office/drawing/2014/main" xmlns="" id="{6FFBC2F0-EE70-4EA6-A2D8-481036B6B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9163" y="8639175"/>
              <a:ext cx="388938" cy="282575"/>
            </a:xfrm>
            <a:custGeom>
              <a:avLst/>
              <a:gdLst>
                <a:gd name="T0" fmla="*/ 131 w 141"/>
                <a:gd name="T1" fmla="*/ 99 h 102"/>
                <a:gd name="T2" fmla="*/ 10 w 141"/>
                <a:gd name="T3" fmla="*/ 29 h 102"/>
                <a:gd name="T4" fmla="*/ 0 w 141"/>
                <a:gd name="T5" fmla="*/ 10 h 102"/>
                <a:gd name="T6" fmla="*/ 0 w 141"/>
                <a:gd name="T7" fmla="*/ 10 h 102"/>
                <a:gd name="T8" fmla="*/ 10 w 141"/>
                <a:gd name="T9" fmla="*/ 3 h 102"/>
                <a:gd name="T10" fmla="*/ 131 w 141"/>
                <a:gd name="T11" fmla="*/ 73 h 102"/>
                <a:gd name="T12" fmla="*/ 141 w 141"/>
                <a:gd name="T13" fmla="*/ 92 h 102"/>
                <a:gd name="T14" fmla="*/ 141 w 141"/>
                <a:gd name="T15" fmla="*/ 92 h 102"/>
                <a:gd name="T16" fmla="*/ 131 w 141"/>
                <a:gd name="T17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2">
                  <a:moveTo>
                    <a:pt x="131" y="9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4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4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2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44">
              <a:extLst>
                <a:ext uri="{FF2B5EF4-FFF2-40B4-BE49-F238E27FC236}">
                  <a16:creationId xmlns:a16="http://schemas.microsoft.com/office/drawing/2014/main" xmlns="" id="{AEF744B8-59AE-46CB-88EF-64A9D518E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6" y="8859838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45">
              <a:extLst>
                <a:ext uri="{FF2B5EF4-FFF2-40B4-BE49-F238E27FC236}">
                  <a16:creationId xmlns:a16="http://schemas.microsoft.com/office/drawing/2014/main" xmlns="" id="{B331C6AF-523E-48A1-8797-35B7E38ED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7769225"/>
              <a:ext cx="1503363" cy="877888"/>
            </a:xfrm>
            <a:custGeom>
              <a:avLst/>
              <a:gdLst>
                <a:gd name="T0" fmla="*/ 544 w 545"/>
                <a:gd name="T1" fmla="*/ 161 h 318"/>
                <a:gd name="T2" fmla="*/ 533 w 545"/>
                <a:gd name="T3" fmla="*/ 173 h 318"/>
                <a:gd name="T4" fmla="*/ 297 w 545"/>
                <a:gd name="T5" fmla="*/ 310 h 318"/>
                <a:gd name="T6" fmla="*/ 251 w 545"/>
                <a:gd name="T7" fmla="*/ 312 h 318"/>
                <a:gd name="T8" fmla="*/ 51 w 545"/>
                <a:gd name="T9" fmla="*/ 196 h 318"/>
                <a:gd name="T10" fmla="*/ 51 w 545"/>
                <a:gd name="T11" fmla="*/ 196 h 318"/>
                <a:gd name="T12" fmla="*/ 8 w 545"/>
                <a:gd name="T13" fmla="*/ 172 h 318"/>
                <a:gd name="T14" fmla="*/ 0 w 545"/>
                <a:gd name="T15" fmla="*/ 162 h 318"/>
                <a:gd name="T16" fmla="*/ 0 w 545"/>
                <a:gd name="T17" fmla="*/ 162 h 318"/>
                <a:gd name="T18" fmla="*/ 12 w 545"/>
                <a:gd name="T19" fmla="*/ 145 h 318"/>
                <a:gd name="T20" fmla="*/ 248 w 545"/>
                <a:gd name="T21" fmla="*/ 9 h 318"/>
                <a:gd name="T22" fmla="*/ 294 w 545"/>
                <a:gd name="T23" fmla="*/ 7 h 318"/>
                <a:gd name="T24" fmla="*/ 536 w 545"/>
                <a:gd name="T25" fmla="*/ 147 h 318"/>
                <a:gd name="T26" fmla="*/ 544 w 545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8">
                  <a:moveTo>
                    <a:pt x="544" y="161"/>
                  </a:moveTo>
                  <a:cubicBezTo>
                    <a:pt x="543" y="166"/>
                    <a:pt x="539" y="170"/>
                    <a:pt x="533" y="173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8"/>
                    <a:pt x="251" y="312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5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46">
              <a:extLst>
                <a:ext uri="{FF2B5EF4-FFF2-40B4-BE49-F238E27FC236}">
                  <a16:creationId xmlns:a16="http://schemas.microsoft.com/office/drawing/2014/main" xmlns="" id="{D4D90338-730D-41B6-A5F5-7421FC33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8213725"/>
              <a:ext cx="1501775" cy="641350"/>
            </a:xfrm>
            <a:custGeom>
              <a:avLst/>
              <a:gdLst>
                <a:gd name="T0" fmla="*/ 544 w 544"/>
                <a:gd name="T1" fmla="*/ 1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1 h 232"/>
                <a:gd name="T18" fmla="*/ 8 w 544"/>
                <a:gd name="T19" fmla="*/ 11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  <a:gd name="T32" fmla="*/ 544 w 544"/>
                <a:gd name="T33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1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1" y="83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4" y="82"/>
                    <a:pt x="1" y="79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4" y="8"/>
                    <a:pt x="8" y="1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3" y="157"/>
                    <a:pt x="283" y="157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47">
              <a:extLst>
                <a:ext uri="{FF2B5EF4-FFF2-40B4-BE49-F238E27FC236}">
                  <a16:creationId xmlns:a16="http://schemas.microsoft.com/office/drawing/2014/main" xmlns="" id="{69A633AB-9742-4C47-9161-B5E18944D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838" y="8377238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0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4" y="77"/>
                    <a:pt x="10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9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48">
              <a:extLst>
                <a:ext uri="{FF2B5EF4-FFF2-40B4-BE49-F238E27FC236}">
                  <a16:creationId xmlns:a16="http://schemas.microsoft.com/office/drawing/2014/main" xmlns="" id="{6BFA983E-5B92-4AC2-A84C-1F45E17A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9163" y="8396288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49">
              <a:extLst>
                <a:ext uri="{FF2B5EF4-FFF2-40B4-BE49-F238E27FC236}">
                  <a16:creationId xmlns:a16="http://schemas.microsoft.com/office/drawing/2014/main" xmlns="" id="{9F9AC0F3-75A8-4117-8AD0-F9B27D232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6" y="8620125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50">
              <a:extLst>
                <a:ext uri="{FF2B5EF4-FFF2-40B4-BE49-F238E27FC236}">
                  <a16:creationId xmlns:a16="http://schemas.microsoft.com/office/drawing/2014/main" xmlns="" id="{BBF6081E-4599-4382-B943-9A0488752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7526338"/>
              <a:ext cx="1503363" cy="881063"/>
            </a:xfrm>
            <a:custGeom>
              <a:avLst/>
              <a:gdLst>
                <a:gd name="T0" fmla="*/ 544 w 545"/>
                <a:gd name="T1" fmla="*/ 162 h 319"/>
                <a:gd name="T2" fmla="*/ 533 w 545"/>
                <a:gd name="T3" fmla="*/ 174 h 319"/>
                <a:gd name="T4" fmla="*/ 297 w 545"/>
                <a:gd name="T5" fmla="*/ 310 h 319"/>
                <a:gd name="T6" fmla="*/ 251 w 545"/>
                <a:gd name="T7" fmla="*/ 312 h 319"/>
                <a:gd name="T8" fmla="*/ 51 w 545"/>
                <a:gd name="T9" fmla="*/ 197 h 319"/>
                <a:gd name="T10" fmla="*/ 51 w 545"/>
                <a:gd name="T11" fmla="*/ 197 h 319"/>
                <a:gd name="T12" fmla="*/ 8 w 545"/>
                <a:gd name="T13" fmla="*/ 172 h 319"/>
                <a:gd name="T14" fmla="*/ 0 w 545"/>
                <a:gd name="T15" fmla="*/ 162 h 319"/>
                <a:gd name="T16" fmla="*/ 0 w 545"/>
                <a:gd name="T17" fmla="*/ 162 h 319"/>
                <a:gd name="T18" fmla="*/ 12 w 545"/>
                <a:gd name="T19" fmla="*/ 145 h 319"/>
                <a:gd name="T20" fmla="*/ 248 w 545"/>
                <a:gd name="T21" fmla="*/ 9 h 319"/>
                <a:gd name="T22" fmla="*/ 294 w 545"/>
                <a:gd name="T23" fmla="*/ 7 h 319"/>
                <a:gd name="T24" fmla="*/ 536 w 545"/>
                <a:gd name="T25" fmla="*/ 147 h 319"/>
                <a:gd name="T26" fmla="*/ 544 w 545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9">
                  <a:moveTo>
                    <a:pt x="544" y="162"/>
                  </a:moveTo>
                  <a:cubicBezTo>
                    <a:pt x="543" y="166"/>
                    <a:pt x="539" y="171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6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7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51">
              <a:extLst>
                <a:ext uri="{FF2B5EF4-FFF2-40B4-BE49-F238E27FC236}">
                  <a16:creationId xmlns:a16="http://schemas.microsoft.com/office/drawing/2014/main" xmlns="" id="{A79F235E-2D60-4530-BC07-6E7C4FFB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7974013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3 h 231"/>
                <a:gd name="T10" fmla="*/ 251 w 544"/>
                <a:gd name="T11" fmla="*/ 225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7"/>
                    <a:pt x="541" y="82"/>
                    <a:pt x="533" y="86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1"/>
                    <a:pt x="251" y="225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52">
              <a:extLst>
                <a:ext uri="{FF2B5EF4-FFF2-40B4-BE49-F238E27FC236}">
                  <a16:creationId xmlns:a16="http://schemas.microsoft.com/office/drawing/2014/main" xmlns="" id="{AA5D4D0C-730B-419F-B9AF-C4CCE5F32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838" y="8137525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53">
              <a:extLst>
                <a:ext uri="{FF2B5EF4-FFF2-40B4-BE49-F238E27FC236}">
                  <a16:creationId xmlns:a16="http://schemas.microsoft.com/office/drawing/2014/main" xmlns="" id="{8418CF14-47BD-4F21-83F1-A09910DAA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9163" y="8156575"/>
              <a:ext cx="388938" cy="284163"/>
            </a:xfrm>
            <a:custGeom>
              <a:avLst/>
              <a:gdLst>
                <a:gd name="T0" fmla="*/ 131 w 141"/>
                <a:gd name="T1" fmla="*/ 99 h 103"/>
                <a:gd name="T2" fmla="*/ 10 w 141"/>
                <a:gd name="T3" fmla="*/ 30 h 103"/>
                <a:gd name="T4" fmla="*/ 0 w 141"/>
                <a:gd name="T5" fmla="*/ 10 h 103"/>
                <a:gd name="T6" fmla="*/ 0 w 141"/>
                <a:gd name="T7" fmla="*/ 10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99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54">
              <a:extLst>
                <a:ext uri="{FF2B5EF4-FFF2-40B4-BE49-F238E27FC236}">
                  <a16:creationId xmlns:a16="http://schemas.microsoft.com/office/drawing/2014/main" xmlns="" id="{7E8FB20D-9E7C-4BD4-A573-01B117E5F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6" y="8377238"/>
              <a:ext cx="66675" cy="100013"/>
            </a:xfrm>
            <a:custGeom>
              <a:avLst/>
              <a:gdLst>
                <a:gd name="T0" fmla="*/ 24 w 24"/>
                <a:gd name="T1" fmla="*/ 11 h 36"/>
                <a:gd name="T2" fmla="*/ 12 w 24"/>
                <a:gd name="T3" fmla="*/ 32 h 36"/>
                <a:gd name="T4" fmla="*/ 0 w 24"/>
                <a:gd name="T5" fmla="*/ 25 h 36"/>
                <a:gd name="T6" fmla="*/ 12 w 24"/>
                <a:gd name="T7" fmla="*/ 4 h 36"/>
                <a:gd name="T8" fmla="*/ 24 w 24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5" y="36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xmlns="" id="{A6120DAF-B3C4-4BCE-8D0A-5B717608F39B}"/>
              </a:ext>
            </a:extLst>
          </p:cNvPr>
          <p:cNvGrpSpPr/>
          <p:nvPr/>
        </p:nvGrpSpPr>
        <p:grpSpPr>
          <a:xfrm>
            <a:off x="10653178" y="2927233"/>
            <a:ext cx="1915724" cy="2817240"/>
            <a:chOff x="11623676" y="3624263"/>
            <a:chExt cx="1592263" cy="2341562"/>
          </a:xfrm>
        </p:grpSpPr>
        <p:sp>
          <p:nvSpPr>
            <p:cNvPr id="339" name="Freeform 171">
              <a:extLst>
                <a:ext uri="{FF2B5EF4-FFF2-40B4-BE49-F238E27FC236}">
                  <a16:creationId xmlns:a16="http://schemas.microsoft.com/office/drawing/2014/main" xmlns="" id="{80DBC635-6318-4E39-BC1A-50EA9C50F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3676" y="5035550"/>
              <a:ext cx="1592263" cy="930275"/>
            </a:xfrm>
            <a:custGeom>
              <a:avLst/>
              <a:gdLst>
                <a:gd name="T0" fmla="*/ 575 w 577"/>
                <a:gd name="T1" fmla="*/ 171 h 337"/>
                <a:gd name="T2" fmla="*/ 564 w 577"/>
                <a:gd name="T3" fmla="*/ 184 h 337"/>
                <a:gd name="T4" fmla="*/ 314 w 577"/>
                <a:gd name="T5" fmla="*/ 327 h 337"/>
                <a:gd name="T6" fmla="*/ 266 w 577"/>
                <a:gd name="T7" fmla="*/ 329 h 337"/>
                <a:gd name="T8" fmla="*/ 55 w 577"/>
                <a:gd name="T9" fmla="*/ 208 h 337"/>
                <a:gd name="T10" fmla="*/ 55 w 577"/>
                <a:gd name="T11" fmla="*/ 208 h 337"/>
                <a:gd name="T12" fmla="*/ 9 w 577"/>
                <a:gd name="T13" fmla="*/ 182 h 337"/>
                <a:gd name="T14" fmla="*/ 1 w 577"/>
                <a:gd name="T15" fmla="*/ 171 h 337"/>
                <a:gd name="T16" fmla="*/ 1 w 577"/>
                <a:gd name="T17" fmla="*/ 171 h 337"/>
                <a:gd name="T18" fmla="*/ 13 w 577"/>
                <a:gd name="T19" fmla="*/ 153 h 337"/>
                <a:gd name="T20" fmla="*/ 262 w 577"/>
                <a:gd name="T21" fmla="*/ 9 h 337"/>
                <a:gd name="T22" fmla="*/ 311 w 577"/>
                <a:gd name="T23" fmla="*/ 7 h 337"/>
                <a:gd name="T24" fmla="*/ 567 w 577"/>
                <a:gd name="T25" fmla="*/ 155 h 337"/>
                <a:gd name="T26" fmla="*/ 575 w 577"/>
                <a:gd name="T27" fmla="*/ 17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7" h="337">
                  <a:moveTo>
                    <a:pt x="575" y="171"/>
                  </a:moveTo>
                  <a:cubicBezTo>
                    <a:pt x="574" y="175"/>
                    <a:pt x="570" y="180"/>
                    <a:pt x="564" y="184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6"/>
                    <a:pt x="278" y="337"/>
                    <a:pt x="266" y="329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4" y="179"/>
                    <a:pt x="2" y="175"/>
                    <a:pt x="1" y="171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5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7" y="1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7" y="165"/>
                    <a:pt x="575" y="171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72">
              <a:extLst>
                <a:ext uri="{FF2B5EF4-FFF2-40B4-BE49-F238E27FC236}">
                  <a16:creationId xmlns:a16="http://schemas.microsoft.com/office/drawing/2014/main" xmlns="" id="{DA2B7BB8-1D9B-4CF0-8B8C-71C6E8D8B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4833938"/>
              <a:ext cx="1506538" cy="877888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3 w 546"/>
                <a:gd name="T19" fmla="*/ 145 h 318"/>
                <a:gd name="T20" fmla="*/ 248 w 546"/>
                <a:gd name="T21" fmla="*/ 8 h 318"/>
                <a:gd name="T22" fmla="*/ 295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4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7"/>
                    <a:pt x="264" y="318"/>
                    <a:pt x="252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5" y="169"/>
                    <a:pt x="2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3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0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73">
              <a:extLst>
                <a:ext uri="{FF2B5EF4-FFF2-40B4-BE49-F238E27FC236}">
                  <a16:creationId xmlns:a16="http://schemas.microsoft.com/office/drawing/2014/main" xmlns="" id="{14CF6F52-7C4C-42E2-ABE6-EECF58F06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5278438"/>
              <a:ext cx="1500188" cy="639763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0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9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74">
              <a:extLst>
                <a:ext uri="{FF2B5EF4-FFF2-40B4-BE49-F238E27FC236}">
                  <a16:creationId xmlns:a16="http://schemas.microsoft.com/office/drawing/2014/main" xmlns="" id="{0E2EB611-DE7F-4D78-A903-C5B40739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5440363"/>
              <a:ext cx="390525" cy="285750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75">
              <a:extLst>
                <a:ext uri="{FF2B5EF4-FFF2-40B4-BE49-F238E27FC236}">
                  <a16:creationId xmlns:a16="http://schemas.microsoft.com/office/drawing/2014/main" xmlns="" id="{7ABC95CD-0185-4E1F-9D93-03589F04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5461000"/>
              <a:ext cx="392113" cy="284163"/>
            </a:xfrm>
            <a:custGeom>
              <a:avLst/>
              <a:gdLst>
                <a:gd name="T0" fmla="*/ 131 w 142"/>
                <a:gd name="T1" fmla="*/ 100 h 103"/>
                <a:gd name="T2" fmla="*/ 11 w 142"/>
                <a:gd name="T3" fmla="*/ 30 h 103"/>
                <a:gd name="T4" fmla="*/ 0 w 142"/>
                <a:gd name="T5" fmla="*/ 11 h 103"/>
                <a:gd name="T6" fmla="*/ 0 w 142"/>
                <a:gd name="T7" fmla="*/ 11 h 103"/>
                <a:gd name="T8" fmla="*/ 11 w 142"/>
                <a:gd name="T9" fmla="*/ 3 h 103"/>
                <a:gd name="T10" fmla="*/ 131 w 142"/>
                <a:gd name="T11" fmla="*/ 73 h 103"/>
                <a:gd name="T12" fmla="*/ 142 w 142"/>
                <a:gd name="T13" fmla="*/ 92 h 103"/>
                <a:gd name="T14" fmla="*/ 142 w 142"/>
                <a:gd name="T15" fmla="*/ 92 h 103"/>
                <a:gd name="T16" fmla="*/ 131 w 142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10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2" y="85"/>
                    <a:pt x="142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2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76">
              <a:extLst>
                <a:ext uri="{FF2B5EF4-FFF2-40B4-BE49-F238E27FC236}">
                  <a16:creationId xmlns:a16="http://schemas.microsoft.com/office/drawing/2014/main" xmlns="" id="{A5FF78DB-9FC5-4547-A995-22748463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5684838"/>
              <a:ext cx="66675" cy="95250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3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77">
              <a:extLst>
                <a:ext uri="{FF2B5EF4-FFF2-40B4-BE49-F238E27FC236}">
                  <a16:creationId xmlns:a16="http://schemas.microsoft.com/office/drawing/2014/main" xmlns="" id="{CF465673-E28F-4996-9724-7616F73D1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4591050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3 w 546"/>
                <a:gd name="T19" fmla="*/ 145 h 319"/>
                <a:gd name="T20" fmla="*/ 248 w 546"/>
                <a:gd name="T21" fmla="*/ 9 h 319"/>
                <a:gd name="T22" fmla="*/ 295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4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4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5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3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78">
              <a:extLst>
                <a:ext uri="{FF2B5EF4-FFF2-40B4-BE49-F238E27FC236}">
                  <a16:creationId xmlns:a16="http://schemas.microsoft.com/office/drawing/2014/main" xmlns="" id="{F0C26470-0D0B-4B54-BD06-3EEB8C76D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5037138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79">
              <a:extLst>
                <a:ext uri="{FF2B5EF4-FFF2-40B4-BE49-F238E27FC236}">
                  <a16:creationId xmlns:a16="http://schemas.microsoft.com/office/drawing/2014/main" xmlns="" id="{ECA5C1C8-FCBB-47B4-B952-364A44687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5200650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80">
              <a:extLst>
                <a:ext uri="{FF2B5EF4-FFF2-40B4-BE49-F238E27FC236}">
                  <a16:creationId xmlns:a16="http://schemas.microsoft.com/office/drawing/2014/main" xmlns="" id="{9B3DE346-E734-4A59-947A-CAF6E6180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5219700"/>
              <a:ext cx="392113" cy="284163"/>
            </a:xfrm>
            <a:custGeom>
              <a:avLst/>
              <a:gdLst>
                <a:gd name="T0" fmla="*/ 131 w 142"/>
                <a:gd name="T1" fmla="*/ 99 h 103"/>
                <a:gd name="T2" fmla="*/ 11 w 142"/>
                <a:gd name="T3" fmla="*/ 29 h 103"/>
                <a:gd name="T4" fmla="*/ 0 w 142"/>
                <a:gd name="T5" fmla="*/ 10 h 103"/>
                <a:gd name="T6" fmla="*/ 0 w 142"/>
                <a:gd name="T7" fmla="*/ 10 h 103"/>
                <a:gd name="T8" fmla="*/ 11 w 142"/>
                <a:gd name="T9" fmla="*/ 3 h 103"/>
                <a:gd name="T10" fmla="*/ 131 w 142"/>
                <a:gd name="T11" fmla="*/ 73 h 103"/>
                <a:gd name="T12" fmla="*/ 142 w 142"/>
                <a:gd name="T13" fmla="*/ 92 h 103"/>
                <a:gd name="T14" fmla="*/ 142 w 142"/>
                <a:gd name="T15" fmla="*/ 92 h 103"/>
                <a:gd name="T16" fmla="*/ 131 w 142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9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5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5" y="0"/>
                    <a:pt x="11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2" y="84"/>
                    <a:pt x="142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2" y="99"/>
                    <a:pt x="137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81">
              <a:extLst>
                <a:ext uri="{FF2B5EF4-FFF2-40B4-BE49-F238E27FC236}">
                  <a16:creationId xmlns:a16="http://schemas.microsoft.com/office/drawing/2014/main" xmlns="" id="{1F484209-3916-48FC-8DE6-0E1195EF2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544036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82">
              <a:extLst>
                <a:ext uri="{FF2B5EF4-FFF2-40B4-BE49-F238E27FC236}">
                  <a16:creationId xmlns:a16="http://schemas.microsoft.com/office/drawing/2014/main" xmlns="" id="{1A28ECAA-54AF-4B90-8DD6-9D28CA33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4349750"/>
              <a:ext cx="1506538" cy="879475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2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2 h 318"/>
                <a:gd name="T14" fmla="*/ 1 w 546"/>
                <a:gd name="T15" fmla="*/ 162 h 318"/>
                <a:gd name="T16" fmla="*/ 1 w 546"/>
                <a:gd name="T17" fmla="*/ 162 h 318"/>
                <a:gd name="T18" fmla="*/ 13 w 546"/>
                <a:gd name="T19" fmla="*/ 145 h 318"/>
                <a:gd name="T20" fmla="*/ 248 w 546"/>
                <a:gd name="T21" fmla="*/ 9 h 318"/>
                <a:gd name="T22" fmla="*/ 295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4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4" y="318"/>
                    <a:pt x="252" y="312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5" y="169"/>
                    <a:pt x="2" y="165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3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83">
              <a:extLst>
                <a:ext uri="{FF2B5EF4-FFF2-40B4-BE49-F238E27FC236}">
                  <a16:creationId xmlns:a16="http://schemas.microsoft.com/office/drawing/2014/main" xmlns="" id="{DA3BD74C-D1EB-47ED-A6D8-DADDBE258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4794250"/>
              <a:ext cx="1500188" cy="641350"/>
            </a:xfrm>
            <a:custGeom>
              <a:avLst/>
              <a:gdLst>
                <a:gd name="T0" fmla="*/ 544 w 544"/>
                <a:gd name="T1" fmla="*/ 1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1 h 232"/>
                <a:gd name="T18" fmla="*/ 8 w 544"/>
                <a:gd name="T19" fmla="*/ 11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  <a:gd name="T32" fmla="*/ 544 w 544"/>
                <a:gd name="T33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1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3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9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4" y="8"/>
                    <a:pt x="8" y="1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3" y="157"/>
                    <a:pt x="283" y="157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84">
              <a:extLst>
                <a:ext uri="{FF2B5EF4-FFF2-40B4-BE49-F238E27FC236}">
                  <a16:creationId xmlns:a16="http://schemas.microsoft.com/office/drawing/2014/main" xmlns="" id="{DE364089-ECCF-4B32-830C-4EE9EF5FC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4957763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0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4" y="77"/>
                    <a:pt x="10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9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85">
              <a:extLst>
                <a:ext uri="{FF2B5EF4-FFF2-40B4-BE49-F238E27FC236}">
                  <a16:creationId xmlns:a16="http://schemas.microsoft.com/office/drawing/2014/main" xmlns="" id="{FCF77C83-1525-41A2-A2E1-CF8C6F597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4976813"/>
              <a:ext cx="392113" cy="284163"/>
            </a:xfrm>
            <a:custGeom>
              <a:avLst/>
              <a:gdLst>
                <a:gd name="T0" fmla="*/ 131 w 142"/>
                <a:gd name="T1" fmla="*/ 100 h 103"/>
                <a:gd name="T2" fmla="*/ 11 w 142"/>
                <a:gd name="T3" fmla="*/ 30 h 103"/>
                <a:gd name="T4" fmla="*/ 0 w 142"/>
                <a:gd name="T5" fmla="*/ 11 h 103"/>
                <a:gd name="T6" fmla="*/ 0 w 142"/>
                <a:gd name="T7" fmla="*/ 11 h 103"/>
                <a:gd name="T8" fmla="*/ 11 w 142"/>
                <a:gd name="T9" fmla="*/ 3 h 103"/>
                <a:gd name="T10" fmla="*/ 131 w 142"/>
                <a:gd name="T11" fmla="*/ 73 h 103"/>
                <a:gd name="T12" fmla="*/ 142 w 142"/>
                <a:gd name="T13" fmla="*/ 92 h 103"/>
                <a:gd name="T14" fmla="*/ 142 w 142"/>
                <a:gd name="T15" fmla="*/ 92 h 103"/>
                <a:gd name="T16" fmla="*/ 131 w 142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10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2" y="85"/>
                    <a:pt x="142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2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86">
              <a:extLst>
                <a:ext uri="{FF2B5EF4-FFF2-40B4-BE49-F238E27FC236}">
                  <a16:creationId xmlns:a16="http://schemas.microsoft.com/office/drawing/2014/main" xmlns="" id="{C8A7221A-62B1-4B9B-BA0A-327504846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5200650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87">
              <a:extLst>
                <a:ext uri="{FF2B5EF4-FFF2-40B4-BE49-F238E27FC236}">
                  <a16:creationId xmlns:a16="http://schemas.microsoft.com/office/drawing/2014/main" xmlns="" id="{34EF9BA4-CFFC-4D38-8968-62ACBFAFA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4106863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3 w 546"/>
                <a:gd name="T19" fmla="*/ 145 h 319"/>
                <a:gd name="T20" fmla="*/ 248 w 546"/>
                <a:gd name="T21" fmla="*/ 9 h 319"/>
                <a:gd name="T22" fmla="*/ 295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4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4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5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3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88">
              <a:extLst>
                <a:ext uri="{FF2B5EF4-FFF2-40B4-BE49-F238E27FC236}">
                  <a16:creationId xmlns:a16="http://schemas.microsoft.com/office/drawing/2014/main" xmlns="" id="{FB437976-7CEF-42C1-ADA4-61BC27D04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4554538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89">
              <a:extLst>
                <a:ext uri="{FF2B5EF4-FFF2-40B4-BE49-F238E27FC236}">
                  <a16:creationId xmlns:a16="http://schemas.microsoft.com/office/drawing/2014/main" xmlns="" id="{65FC2C4A-4F3A-423D-9333-5C53081B3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4718050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6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90">
              <a:extLst>
                <a:ext uri="{FF2B5EF4-FFF2-40B4-BE49-F238E27FC236}">
                  <a16:creationId xmlns:a16="http://schemas.microsoft.com/office/drawing/2014/main" xmlns="" id="{34CC5F38-F72D-4D31-B122-1E6B6065F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4733925"/>
              <a:ext cx="392113" cy="284163"/>
            </a:xfrm>
            <a:custGeom>
              <a:avLst/>
              <a:gdLst>
                <a:gd name="T0" fmla="*/ 131 w 142"/>
                <a:gd name="T1" fmla="*/ 100 h 103"/>
                <a:gd name="T2" fmla="*/ 11 w 142"/>
                <a:gd name="T3" fmla="*/ 30 h 103"/>
                <a:gd name="T4" fmla="*/ 0 w 142"/>
                <a:gd name="T5" fmla="*/ 11 h 103"/>
                <a:gd name="T6" fmla="*/ 0 w 142"/>
                <a:gd name="T7" fmla="*/ 11 h 103"/>
                <a:gd name="T8" fmla="*/ 11 w 142"/>
                <a:gd name="T9" fmla="*/ 4 h 103"/>
                <a:gd name="T10" fmla="*/ 131 w 142"/>
                <a:gd name="T11" fmla="*/ 73 h 103"/>
                <a:gd name="T12" fmla="*/ 142 w 142"/>
                <a:gd name="T13" fmla="*/ 93 h 103"/>
                <a:gd name="T14" fmla="*/ 142 w 142"/>
                <a:gd name="T15" fmla="*/ 93 h 103"/>
                <a:gd name="T16" fmla="*/ 131 w 142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10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5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4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7"/>
                    <a:pt x="142" y="85"/>
                    <a:pt x="142" y="93"/>
                  </a:cubicBezTo>
                  <a:cubicBezTo>
                    <a:pt x="142" y="93"/>
                    <a:pt x="142" y="93"/>
                    <a:pt x="142" y="93"/>
                  </a:cubicBezTo>
                  <a:cubicBezTo>
                    <a:pt x="142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91">
              <a:extLst>
                <a:ext uri="{FF2B5EF4-FFF2-40B4-BE49-F238E27FC236}">
                  <a16:creationId xmlns:a16="http://schemas.microsoft.com/office/drawing/2014/main" xmlns="" id="{2BD4E586-7E3C-4CE0-A552-C542781B6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495776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1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92">
              <a:extLst>
                <a:ext uri="{FF2B5EF4-FFF2-40B4-BE49-F238E27FC236}">
                  <a16:creationId xmlns:a16="http://schemas.microsoft.com/office/drawing/2014/main" xmlns="" id="{BCAF2E1E-BC7C-4205-99F9-0FBD4539A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3867150"/>
              <a:ext cx="1506538" cy="877888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2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3 w 546"/>
                <a:gd name="T19" fmla="*/ 145 h 318"/>
                <a:gd name="T20" fmla="*/ 248 w 546"/>
                <a:gd name="T21" fmla="*/ 9 h 318"/>
                <a:gd name="T22" fmla="*/ 295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4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7"/>
                    <a:pt x="264" y="318"/>
                    <a:pt x="252" y="312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5" y="169"/>
                    <a:pt x="2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50"/>
                    <a:pt x="13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93">
              <a:extLst>
                <a:ext uri="{FF2B5EF4-FFF2-40B4-BE49-F238E27FC236}">
                  <a16:creationId xmlns:a16="http://schemas.microsoft.com/office/drawing/2014/main" xmlns="" id="{D673B8B0-FF6C-41A0-A363-3A0ADD8CE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4311650"/>
              <a:ext cx="1500188" cy="641350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9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3" y="157"/>
                    <a:pt x="283" y="156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94">
              <a:extLst>
                <a:ext uri="{FF2B5EF4-FFF2-40B4-BE49-F238E27FC236}">
                  <a16:creationId xmlns:a16="http://schemas.microsoft.com/office/drawing/2014/main" xmlns="" id="{66153D36-797C-4AAC-A756-F8AF0D9A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4475163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95">
              <a:extLst>
                <a:ext uri="{FF2B5EF4-FFF2-40B4-BE49-F238E27FC236}">
                  <a16:creationId xmlns:a16="http://schemas.microsoft.com/office/drawing/2014/main" xmlns="" id="{634C424E-DCBB-46CD-A77A-F54D6E359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4494213"/>
              <a:ext cx="392113" cy="284163"/>
            </a:xfrm>
            <a:custGeom>
              <a:avLst/>
              <a:gdLst>
                <a:gd name="T0" fmla="*/ 131 w 142"/>
                <a:gd name="T1" fmla="*/ 100 h 103"/>
                <a:gd name="T2" fmla="*/ 11 w 142"/>
                <a:gd name="T3" fmla="*/ 30 h 103"/>
                <a:gd name="T4" fmla="*/ 0 w 142"/>
                <a:gd name="T5" fmla="*/ 11 h 103"/>
                <a:gd name="T6" fmla="*/ 0 w 142"/>
                <a:gd name="T7" fmla="*/ 11 h 103"/>
                <a:gd name="T8" fmla="*/ 11 w 142"/>
                <a:gd name="T9" fmla="*/ 3 h 103"/>
                <a:gd name="T10" fmla="*/ 131 w 142"/>
                <a:gd name="T11" fmla="*/ 73 h 103"/>
                <a:gd name="T12" fmla="*/ 142 w 142"/>
                <a:gd name="T13" fmla="*/ 92 h 103"/>
                <a:gd name="T14" fmla="*/ 142 w 142"/>
                <a:gd name="T15" fmla="*/ 92 h 103"/>
                <a:gd name="T16" fmla="*/ 131 w 142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10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2" y="85"/>
                    <a:pt x="142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2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96">
              <a:extLst>
                <a:ext uri="{FF2B5EF4-FFF2-40B4-BE49-F238E27FC236}">
                  <a16:creationId xmlns:a16="http://schemas.microsoft.com/office/drawing/2014/main" xmlns="" id="{E1B61DB9-9DC7-4FFC-80FD-472C60A17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4718050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97">
              <a:extLst>
                <a:ext uri="{FF2B5EF4-FFF2-40B4-BE49-F238E27FC236}">
                  <a16:creationId xmlns:a16="http://schemas.microsoft.com/office/drawing/2014/main" xmlns="" id="{4746A0F5-F862-4296-B677-E797B04AC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3624263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3 w 546"/>
                <a:gd name="T19" fmla="*/ 145 h 319"/>
                <a:gd name="T20" fmla="*/ 248 w 546"/>
                <a:gd name="T21" fmla="*/ 9 h 319"/>
                <a:gd name="T22" fmla="*/ 295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4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4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5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3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7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98">
              <a:extLst>
                <a:ext uri="{FF2B5EF4-FFF2-40B4-BE49-F238E27FC236}">
                  <a16:creationId xmlns:a16="http://schemas.microsoft.com/office/drawing/2014/main" xmlns="" id="{ECFD35E4-8D17-4D36-9803-9CAE53578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4071938"/>
              <a:ext cx="1500188" cy="636588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3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99">
              <a:extLst>
                <a:ext uri="{FF2B5EF4-FFF2-40B4-BE49-F238E27FC236}">
                  <a16:creationId xmlns:a16="http://schemas.microsoft.com/office/drawing/2014/main" xmlns="" id="{49F6CED3-F8FC-48DE-A497-AC7E0BDFF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4233863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200">
              <a:extLst>
                <a:ext uri="{FF2B5EF4-FFF2-40B4-BE49-F238E27FC236}">
                  <a16:creationId xmlns:a16="http://schemas.microsoft.com/office/drawing/2014/main" xmlns="" id="{7B2A0548-3E90-42AD-B470-E9ED83CF4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4252913"/>
              <a:ext cx="392113" cy="285750"/>
            </a:xfrm>
            <a:custGeom>
              <a:avLst/>
              <a:gdLst>
                <a:gd name="T0" fmla="*/ 131 w 142"/>
                <a:gd name="T1" fmla="*/ 99 h 103"/>
                <a:gd name="T2" fmla="*/ 11 w 142"/>
                <a:gd name="T3" fmla="*/ 30 h 103"/>
                <a:gd name="T4" fmla="*/ 0 w 142"/>
                <a:gd name="T5" fmla="*/ 10 h 103"/>
                <a:gd name="T6" fmla="*/ 0 w 142"/>
                <a:gd name="T7" fmla="*/ 10 h 103"/>
                <a:gd name="T8" fmla="*/ 11 w 142"/>
                <a:gd name="T9" fmla="*/ 3 h 103"/>
                <a:gd name="T10" fmla="*/ 131 w 142"/>
                <a:gd name="T11" fmla="*/ 73 h 103"/>
                <a:gd name="T12" fmla="*/ 142 w 142"/>
                <a:gd name="T13" fmla="*/ 92 h 103"/>
                <a:gd name="T14" fmla="*/ 142 w 142"/>
                <a:gd name="T15" fmla="*/ 92 h 103"/>
                <a:gd name="T16" fmla="*/ 131 w 142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99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5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5" y="0"/>
                    <a:pt x="11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2" y="84"/>
                    <a:pt x="142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2" y="99"/>
                    <a:pt x="137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201">
              <a:extLst>
                <a:ext uri="{FF2B5EF4-FFF2-40B4-BE49-F238E27FC236}">
                  <a16:creationId xmlns:a16="http://schemas.microsoft.com/office/drawing/2014/main" xmlns="" id="{D3E1A198-91E0-49FF-AEC6-291D6F3A8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4475163"/>
              <a:ext cx="66675" cy="95250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xmlns="" id="{1210FA00-096F-4FC5-BE52-C31308521870}"/>
              </a:ext>
            </a:extLst>
          </p:cNvPr>
          <p:cNvGrpSpPr/>
          <p:nvPr/>
        </p:nvGrpSpPr>
        <p:grpSpPr>
          <a:xfrm>
            <a:off x="8089967" y="8389815"/>
            <a:ext cx="1911904" cy="2817240"/>
            <a:chOff x="9493251" y="8164513"/>
            <a:chExt cx="1589088" cy="2341562"/>
          </a:xfrm>
        </p:grpSpPr>
        <p:sp>
          <p:nvSpPr>
            <p:cNvPr id="370" name="Freeform 202">
              <a:extLst>
                <a:ext uri="{FF2B5EF4-FFF2-40B4-BE49-F238E27FC236}">
                  <a16:creationId xmlns:a16="http://schemas.microsoft.com/office/drawing/2014/main" xmlns="" id="{6DBAC57E-231F-45BF-A0D8-33F788AAC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1" y="9575800"/>
              <a:ext cx="1589088" cy="930275"/>
            </a:xfrm>
            <a:custGeom>
              <a:avLst/>
              <a:gdLst>
                <a:gd name="T0" fmla="*/ 575 w 576"/>
                <a:gd name="T1" fmla="*/ 171 h 337"/>
                <a:gd name="T2" fmla="*/ 563 w 576"/>
                <a:gd name="T3" fmla="*/ 183 h 337"/>
                <a:gd name="T4" fmla="*/ 314 w 576"/>
                <a:gd name="T5" fmla="*/ 327 h 337"/>
                <a:gd name="T6" fmla="*/ 265 w 576"/>
                <a:gd name="T7" fmla="*/ 329 h 337"/>
                <a:gd name="T8" fmla="*/ 54 w 576"/>
                <a:gd name="T9" fmla="*/ 208 h 337"/>
                <a:gd name="T10" fmla="*/ 54 w 576"/>
                <a:gd name="T11" fmla="*/ 208 h 337"/>
                <a:gd name="T12" fmla="*/ 9 w 576"/>
                <a:gd name="T13" fmla="*/ 181 h 337"/>
                <a:gd name="T14" fmla="*/ 1 w 576"/>
                <a:gd name="T15" fmla="*/ 171 h 337"/>
                <a:gd name="T16" fmla="*/ 1 w 576"/>
                <a:gd name="T17" fmla="*/ 171 h 337"/>
                <a:gd name="T18" fmla="*/ 12 w 576"/>
                <a:gd name="T19" fmla="*/ 153 h 337"/>
                <a:gd name="T20" fmla="*/ 262 w 576"/>
                <a:gd name="T21" fmla="*/ 9 h 337"/>
                <a:gd name="T22" fmla="*/ 310 w 576"/>
                <a:gd name="T23" fmla="*/ 7 h 337"/>
                <a:gd name="T24" fmla="*/ 567 w 576"/>
                <a:gd name="T25" fmla="*/ 155 h 337"/>
                <a:gd name="T26" fmla="*/ 575 w 576"/>
                <a:gd name="T27" fmla="*/ 17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6" h="337">
                  <a:moveTo>
                    <a:pt x="575" y="171"/>
                  </a:moveTo>
                  <a:cubicBezTo>
                    <a:pt x="573" y="175"/>
                    <a:pt x="569" y="180"/>
                    <a:pt x="563" y="183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299" y="336"/>
                    <a:pt x="278" y="337"/>
                    <a:pt x="265" y="329"/>
                  </a:cubicBezTo>
                  <a:cubicBezTo>
                    <a:pt x="54" y="208"/>
                    <a:pt x="54" y="208"/>
                    <a:pt x="54" y="208"/>
                  </a:cubicBezTo>
                  <a:cubicBezTo>
                    <a:pt x="54" y="208"/>
                    <a:pt x="54" y="208"/>
                    <a:pt x="54" y="208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4" y="179"/>
                    <a:pt x="1" y="175"/>
                    <a:pt x="1" y="171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5"/>
                    <a:pt x="4" y="158"/>
                    <a:pt x="12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6" y="1"/>
                    <a:pt x="298" y="0"/>
                    <a:pt x="310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6" y="165"/>
                    <a:pt x="575" y="171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203">
              <a:extLst>
                <a:ext uri="{FF2B5EF4-FFF2-40B4-BE49-F238E27FC236}">
                  <a16:creationId xmlns:a16="http://schemas.microsoft.com/office/drawing/2014/main" xmlns="" id="{E4A0CD5A-A3EB-4A9A-BBAB-953C9B0CC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6" y="9374188"/>
              <a:ext cx="1506538" cy="877888"/>
            </a:xfrm>
            <a:custGeom>
              <a:avLst/>
              <a:gdLst>
                <a:gd name="T0" fmla="*/ 544 w 546"/>
                <a:gd name="T1" fmla="*/ 161 h 318"/>
                <a:gd name="T2" fmla="*/ 533 w 546"/>
                <a:gd name="T3" fmla="*/ 173 h 318"/>
                <a:gd name="T4" fmla="*/ 297 w 546"/>
                <a:gd name="T5" fmla="*/ 309 h 318"/>
                <a:gd name="T6" fmla="*/ 251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4 w 546"/>
                <a:gd name="T23" fmla="*/ 6 h 318"/>
                <a:gd name="T24" fmla="*/ 537 w 546"/>
                <a:gd name="T25" fmla="*/ 147 h 318"/>
                <a:gd name="T26" fmla="*/ 544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4" y="161"/>
                  </a:moveTo>
                  <a:cubicBezTo>
                    <a:pt x="543" y="165"/>
                    <a:pt x="539" y="170"/>
                    <a:pt x="533" y="173"/>
                  </a:cubicBezTo>
                  <a:cubicBezTo>
                    <a:pt x="297" y="309"/>
                    <a:pt x="297" y="309"/>
                    <a:pt x="297" y="309"/>
                  </a:cubicBezTo>
                  <a:cubicBezTo>
                    <a:pt x="284" y="317"/>
                    <a:pt x="263" y="318"/>
                    <a:pt x="251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1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0"/>
                    <a:pt x="282" y="0"/>
                    <a:pt x="294" y="6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0"/>
                    <a:pt x="546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204">
              <a:extLst>
                <a:ext uri="{FF2B5EF4-FFF2-40B4-BE49-F238E27FC236}">
                  <a16:creationId xmlns:a16="http://schemas.microsoft.com/office/drawing/2014/main" xmlns="" id="{68148D46-B4A9-4846-B2D0-9EBF0B86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1" y="9818688"/>
              <a:ext cx="1501775" cy="641350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1 h 232"/>
                <a:gd name="T4" fmla="*/ 544 w 544"/>
                <a:gd name="T5" fmla="*/ 71 h 232"/>
                <a:gd name="T6" fmla="*/ 532 w 544"/>
                <a:gd name="T7" fmla="*/ 87 h 232"/>
                <a:gd name="T8" fmla="*/ 296 w 544"/>
                <a:gd name="T9" fmla="*/ 223 h 232"/>
                <a:gd name="T10" fmla="*/ 250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0 w 544"/>
                <a:gd name="T25" fmla="*/ 150 h 232"/>
                <a:gd name="T26" fmla="*/ 296 w 544"/>
                <a:gd name="T27" fmla="*/ 148 h 232"/>
                <a:gd name="T28" fmla="*/ 532 w 544"/>
                <a:gd name="T29" fmla="*/ 12 h 232"/>
                <a:gd name="T30" fmla="*/ 543 w 544"/>
                <a:gd name="T31" fmla="*/ 0 h 232"/>
                <a:gd name="T32" fmla="*/ 544 w 544"/>
                <a:gd name="T3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7"/>
                    <a:pt x="540" y="82"/>
                    <a:pt x="532" y="87"/>
                  </a:cubicBezTo>
                  <a:cubicBezTo>
                    <a:pt x="296" y="223"/>
                    <a:pt x="296" y="223"/>
                    <a:pt x="296" y="223"/>
                  </a:cubicBezTo>
                  <a:cubicBezTo>
                    <a:pt x="283" y="231"/>
                    <a:pt x="262" y="232"/>
                    <a:pt x="250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0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9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xmlns="" id="{B3D99923-56D8-4849-8D49-F583F47D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982200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xmlns="" id="{D71D142E-098C-4D7F-86DA-47626336F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10001250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8">
              <a:extLst>
                <a:ext uri="{FF2B5EF4-FFF2-40B4-BE49-F238E27FC236}">
                  <a16:creationId xmlns:a16="http://schemas.microsoft.com/office/drawing/2014/main" xmlns="" id="{62B456F8-7A2C-4CBD-9028-F3016ACBF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10225088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6" y="35"/>
                    <a:pt x="0" y="32"/>
                    <a:pt x="0" y="24"/>
                  </a:cubicBezTo>
                  <a:cubicBezTo>
                    <a:pt x="0" y="16"/>
                    <a:pt x="6" y="7"/>
                    <a:pt x="12" y="3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xmlns="" id="{E4B78682-8155-4BC7-A234-169B8E1B3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5" y="9131300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xmlns="" id="{D4C5EDC5-8B8F-471D-B05C-75F10E4DE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9578975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2"/>
                    <a:pt x="296" y="222"/>
                    <a:pt x="296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1">
              <a:extLst>
                <a:ext uri="{FF2B5EF4-FFF2-40B4-BE49-F238E27FC236}">
                  <a16:creationId xmlns:a16="http://schemas.microsoft.com/office/drawing/2014/main" xmlns="" id="{D2FC36C9-05F5-48DF-AF18-A23868377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740900"/>
              <a:ext cx="388938" cy="285750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2">
              <a:extLst>
                <a:ext uri="{FF2B5EF4-FFF2-40B4-BE49-F238E27FC236}">
                  <a16:creationId xmlns:a16="http://schemas.microsoft.com/office/drawing/2014/main" xmlns="" id="{CC02CC0D-934A-4C56-816E-5BC501DC2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758363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3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3">
              <a:extLst>
                <a:ext uri="{FF2B5EF4-FFF2-40B4-BE49-F238E27FC236}">
                  <a16:creationId xmlns:a16="http://schemas.microsoft.com/office/drawing/2014/main" xmlns="" id="{BED80E15-20E4-4E61-8BFB-40DE5F6B9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9982200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1"/>
                  </a:cubicBezTo>
                  <a:cubicBezTo>
                    <a:pt x="6" y="35"/>
                    <a:pt x="0" y="32"/>
                    <a:pt x="0" y="25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xmlns="" id="{EE64D22B-2B48-4951-9D41-86079889F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5" y="8891588"/>
              <a:ext cx="1506538" cy="877888"/>
            </a:xfrm>
            <a:custGeom>
              <a:avLst/>
              <a:gdLst>
                <a:gd name="T0" fmla="*/ 544 w 546"/>
                <a:gd name="T1" fmla="*/ 161 h 318"/>
                <a:gd name="T2" fmla="*/ 533 w 546"/>
                <a:gd name="T3" fmla="*/ 173 h 318"/>
                <a:gd name="T4" fmla="*/ 297 w 546"/>
                <a:gd name="T5" fmla="*/ 310 h 318"/>
                <a:gd name="T6" fmla="*/ 251 w 546"/>
                <a:gd name="T7" fmla="*/ 312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9 h 318"/>
                <a:gd name="T22" fmla="*/ 294 w 546"/>
                <a:gd name="T23" fmla="*/ 7 h 318"/>
                <a:gd name="T24" fmla="*/ 537 w 546"/>
                <a:gd name="T25" fmla="*/ 147 h 318"/>
                <a:gd name="T26" fmla="*/ 544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4" y="161"/>
                  </a:moveTo>
                  <a:cubicBezTo>
                    <a:pt x="543" y="166"/>
                    <a:pt x="539" y="170"/>
                    <a:pt x="533" y="173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7"/>
                    <a:pt x="263" y="318"/>
                    <a:pt x="251" y="312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1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0"/>
                    <a:pt x="546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5">
              <a:extLst>
                <a:ext uri="{FF2B5EF4-FFF2-40B4-BE49-F238E27FC236}">
                  <a16:creationId xmlns:a16="http://schemas.microsoft.com/office/drawing/2014/main" xmlns="" id="{1E968B56-D2EF-4449-A8F1-9AF3986AC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9336088"/>
              <a:ext cx="1501775" cy="639763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2 w 544"/>
                <a:gd name="T7" fmla="*/ 87 h 232"/>
                <a:gd name="T8" fmla="*/ 296 w 544"/>
                <a:gd name="T9" fmla="*/ 223 h 232"/>
                <a:gd name="T10" fmla="*/ 250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0 w 544"/>
                <a:gd name="T25" fmla="*/ 151 h 232"/>
                <a:gd name="T26" fmla="*/ 296 w 544"/>
                <a:gd name="T27" fmla="*/ 149 h 232"/>
                <a:gd name="T28" fmla="*/ 532 w 544"/>
                <a:gd name="T29" fmla="*/ 12 h 232"/>
                <a:gd name="T30" fmla="*/ 543 w 544"/>
                <a:gd name="T31" fmla="*/ 0 h 232"/>
                <a:gd name="T32" fmla="*/ 544 w 544"/>
                <a:gd name="T3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2" y="87"/>
                  </a:cubicBezTo>
                  <a:cubicBezTo>
                    <a:pt x="296" y="223"/>
                    <a:pt x="296" y="223"/>
                    <a:pt x="296" y="223"/>
                  </a:cubicBezTo>
                  <a:cubicBezTo>
                    <a:pt x="283" y="231"/>
                    <a:pt x="262" y="232"/>
                    <a:pt x="250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0" y="79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62" y="157"/>
                    <a:pt x="283" y="156"/>
                    <a:pt x="296" y="149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9"/>
                    <a:pt x="542" y="5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xmlns="" id="{D5E7DF06-9242-4318-B50E-6A5E3E6E0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498013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xmlns="" id="{53A5E43A-ACF2-4ADE-8FA2-2F425FF67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517063"/>
              <a:ext cx="388938" cy="285750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xmlns="" id="{7432ED68-E284-497E-BD01-5F3BB6C3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9740900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6" y="35"/>
                    <a:pt x="0" y="32"/>
                    <a:pt x="0" y="24"/>
                  </a:cubicBezTo>
                  <a:cubicBezTo>
                    <a:pt x="0" y="17"/>
                    <a:pt x="6" y="7"/>
                    <a:pt x="12" y="4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9">
              <a:extLst>
                <a:ext uri="{FF2B5EF4-FFF2-40B4-BE49-F238E27FC236}">
                  <a16:creationId xmlns:a16="http://schemas.microsoft.com/office/drawing/2014/main" xmlns="" id="{5E93725B-B00E-4322-8CE5-30A5914FC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5" y="8647113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xmlns="" id="{F0CDEC37-26A2-4D72-A877-95867665D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9094788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2"/>
                    <a:pt x="296" y="222"/>
                    <a:pt x="296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xmlns="" id="{1047ECB0-9DF2-4025-8616-3CE94CA84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258300"/>
              <a:ext cx="388938" cy="284163"/>
            </a:xfrm>
            <a:custGeom>
              <a:avLst/>
              <a:gdLst>
                <a:gd name="T0" fmla="*/ 131 w 141"/>
                <a:gd name="T1" fmla="*/ 29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2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2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xmlns="" id="{0D841667-0658-41E1-9E5F-DC22F4EDF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274175"/>
              <a:ext cx="388938" cy="285750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7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xmlns="" id="{0513BABD-B4D1-4A7D-8AD8-D1CBE70FC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949801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1"/>
                  </a:cubicBezTo>
                  <a:cubicBezTo>
                    <a:pt x="6" y="35"/>
                    <a:pt x="0" y="32"/>
                    <a:pt x="0" y="24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xmlns="" id="{34ACD9FB-E498-42EC-9054-9F99CAA0C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5" y="8407400"/>
              <a:ext cx="1506538" cy="877888"/>
            </a:xfrm>
            <a:custGeom>
              <a:avLst/>
              <a:gdLst>
                <a:gd name="T0" fmla="*/ 544 w 546"/>
                <a:gd name="T1" fmla="*/ 161 h 318"/>
                <a:gd name="T2" fmla="*/ 533 w 546"/>
                <a:gd name="T3" fmla="*/ 173 h 318"/>
                <a:gd name="T4" fmla="*/ 297 w 546"/>
                <a:gd name="T5" fmla="*/ 309 h 318"/>
                <a:gd name="T6" fmla="*/ 251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4 w 546"/>
                <a:gd name="T23" fmla="*/ 7 h 318"/>
                <a:gd name="T24" fmla="*/ 537 w 546"/>
                <a:gd name="T25" fmla="*/ 147 h 318"/>
                <a:gd name="T26" fmla="*/ 544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4" y="161"/>
                  </a:moveTo>
                  <a:cubicBezTo>
                    <a:pt x="543" y="165"/>
                    <a:pt x="539" y="170"/>
                    <a:pt x="533" y="173"/>
                  </a:cubicBezTo>
                  <a:cubicBezTo>
                    <a:pt x="297" y="309"/>
                    <a:pt x="297" y="309"/>
                    <a:pt x="297" y="309"/>
                  </a:cubicBezTo>
                  <a:cubicBezTo>
                    <a:pt x="284" y="317"/>
                    <a:pt x="263" y="318"/>
                    <a:pt x="251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1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0"/>
                    <a:pt x="546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xmlns="" id="{7C4B8AB1-9C80-4781-99EB-2863C5592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8851900"/>
              <a:ext cx="1501775" cy="641350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2 w 544"/>
                <a:gd name="T7" fmla="*/ 87 h 232"/>
                <a:gd name="T8" fmla="*/ 296 w 544"/>
                <a:gd name="T9" fmla="*/ 223 h 232"/>
                <a:gd name="T10" fmla="*/ 250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0 w 544"/>
                <a:gd name="T25" fmla="*/ 150 h 232"/>
                <a:gd name="T26" fmla="*/ 296 w 544"/>
                <a:gd name="T27" fmla="*/ 148 h 232"/>
                <a:gd name="T28" fmla="*/ 532 w 544"/>
                <a:gd name="T29" fmla="*/ 12 h 232"/>
                <a:gd name="T30" fmla="*/ 543 w 544"/>
                <a:gd name="T31" fmla="*/ 0 h 232"/>
                <a:gd name="T32" fmla="*/ 544 w 544"/>
                <a:gd name="T3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2" y="87"/>
                  </a:cubicBezTo>
                  <a:cubicBezTo>
                    <a:pt x="296" y="223"/>
                    <a:pt x="296" y="223"/>
                    <a:pt x="296" y="223"/>
                  </a:cubicBezTo>
                  <a:cubicBezTo>
                    <a:pt x="283" y="231"/>
                    <a:pt x="262" y="232"/>
                    <a:pt x="250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0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9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6">
              <a:extLst>
                <a:ext uri="{FF2B5EF4-FFF2-40B4-BE49-F238E27FC236}">
                  <a16:creationId xmlns:a16="http://schemas.microsoft.com/office/drawing/2014/main" xmlns="" id="{A7E9AEAD-0449-4DB8-9C38-FD29D7C9B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015413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xmlns="" id="{F01EAED8-693A-4092-9769-D7882F4BD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034463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xmlns="" id="{B97FD474-740A-44D1-B7C5-E182114B5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9258300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6" y="35"/>
                    <a:pt x="0" y="32"/>
                    <a:pt x="0" y="24"/>
                  </a:cubicBezTo>
                  <a:cubicBezTo>
                    <a:pt x="0" y="16"/>
                    <a:pt x="6" y="7"/>
                    <a:pt x="12" y="3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xmlns="" id="{300343C0-8867-44C2-886F-24F457332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5" y="8164513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xmlns="" id="{9E8A41B2-22E9-42AF-8E85-CAC5513EA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8612188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2"/>
                    <a:pt x="296" y="222"/>
                    <a:pt x="296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xmlns="" id="{041824E2-40A7-481C-82FB-A32AE4FE7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8774113"/>
              <a:ext cx="388938" cy="285750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xmlns="" id="{37BAF12D-05DD-4101-A3D9-228307E00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8791575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4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36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xmlns="" id="{AD0D264A-BAEE-4B0B-9019-070CBA023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901541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2"/>
                  </a:cubicBezTo>
                  <a:cubicBezTo>
                    <a:pt x="6" y="35"/>
                    <a:pt x="0" y="32"/>
                    <a:pt x="0" y="25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xmlns="" id="{561C0A74-7D64-413D-A14E-B71BF972E651}"/>
              </a:ext>
            </a:extLst>
          </p:cNvPr>
          <p:cNvGrpSpPr/>
          <p:nvPr/>
        </p:nvGrpSpPr>
        <p:grpSpPr>
          <a:xfrm>
            <a:off x="9339101" y="3656851"/>
            <a:ext cx="872868" cy="937806"/>
            <a:chOff x="7906262" y="4152900"/>
            <a:chExt cx="725488" cy="779462"/>
          </a:xfrm>
        </p:grpSpPr>
        <p:sp>
          <p:nvSpPr>
            <p:cNvPr id="35" name="Freeform 234">
              <a:extLst>
                <a:ext uri="{FF2B5EF4-FFF2-40B4-BE49-F238E27FC236}">
                  <a16:creationId xmlns:a16="http://schemas.microsoft.com/office/drawing/2014/main" xmlns="" id="{28AD2EDF-E15B-44FF-880E-09314F3EE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0075" y="4152900"/>
              <a:ext cx="701675" cy="760413"/>
            </a:xfrm>
            <a:custGeom>
              <a:avLst/>
              <a:gdLst>
                <a:gd name="T0" fmla="*/ 208 w 254"/>
                <a:gd name="T1" fmla="*/ 260 h 275"/>
                <a:gd name="T2" fmla="*/ 46 w 254"/>
                <a:gd name="T3" fmla="*/ 167 h 275"/>
                <a:gd name="T4" fmla="*/ 46 w 254"/>
                <a:gd name="T5" fmla="*/ 167 h 275"/>
                <a:gd name="T6" fmla="*/ 0 w 254"/>
                <a:gd name="T7" fmla="*/ 87 h 275"/>
                <a:gd name="T8" fmla="*/ 46 w 254"/>
                <a:gd name="T9" fmla="*/ 60 h 275"/>
                <a:gd name="T10" fmla="*/ 48 w 254"/>
                <a:gd name="T11" fmla="*/ 61 h 275"/>
                <a:gd name="T12" fmla="*/ 45 w 254"/>
                <a:gd name="T13" fmla="*/ 41 h 275"/>
                <a:gd name="T14" fmla="*/ 91 w 254"/>
                <a:gd name="T15" fmla="*/ 15 h 275"/>
                <a:gd name="T16" fmla="*/ 129 w 254"/>
                <a:gd name="T17" fmla="*/ 60 h 275"/>
                <a:gd name="T18" fmla="*/ 149 w 254"/>
                <a:gd name="T19" fmla="*/ 66 h 275"/>
                <a:gd name="T20" fmla="*/ 195 w 254"/>
                <a:gd name="T21" fmla="*/ 146 h 275"/>
                <a:gd name="T22" fmla="*/ 195 w 254"/>
                <a:gd name="T23" fmla="*/ 148 h 275"/>
                <a:gd name="T24" fmla="*/ 208 w 254"/>
                <a:gd name="T25" fmla="*/ 153 h 275"/>
                <a:gd name="T26" fmla="*/ 254 w 254"/>
                <a:gd name="T27" fmla="*/ 234 h 275"/>
                <a:gd name="T28" fmla="*/ 208 w 254"/>
                <a:gd name="T2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4" h="275">
                  <a:moveTo>
                    <a:pt x="208" y="260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20" y="152"/>
                    <a:pt x="0" y="116"/>
                    <a:pt x="0" y="87"/>
                  </a:cubicBezTo>
                  <a:cubicBezTo>
                    <a:pt x="0" y="57"/>
                    <a:pt x="20" y="45"/>
                    <a:pt x="46" y="60"/>
                  </a:cubicBezTo>
                  <a:cubicBezTo>
                    <a:pt x="46" y="60"/>
                    <a:pt x="47" y="61"/>
                    <a:pt x="48" y="61"/>
                  </a:cubicBezTo>
                  <a:cubicBezTo>
                    <a:pt x="46" y="54"/>
                    <a:pt x="45" y="48"/>
                    <a:pt x="45" y="41"/>
                  </a:cubicBezTo>
                  <a:cubicBezTo>
                    <a:pt x="45" y="12"/>
                    <a:pt x="66" y="0"/>
                    <a:pt x="91" y="15"/>
                  </a:cubicBezTo>
                  <a:cubicBezTo>
                    <a:pt x="107" y="24"/>
                    <a:pt x="121" y="41"/>
                    <a:pt x="129" y="60"/>
                  </a:cubicBezTo>
                  <a:cubicBezTo>
                    <a:pt x="135" y="60"/>
                    <a:pt x="142" y="62"/>
                    <a:pt x="149" y="66"/>
                  </a:cubicBezTo>
                  <a:cubicBezTo>
                    <a:pt x="175" y="81"/>
                    <a:pt x="195" y="117"/>
                    <a:pt x="195" y="146"/>
                  </a:cubicBezTo>
                  <a:cubicBezTo>
                    <a:pt x="195" y="147"/>
                    <a:pt x="195" y="148"/>
                    <a:pt x="195" y="148"/>
                  </a:cubicBezTo>
                  <a:cubicBezTo>
                    <a:pt x="199" y="149"/>
                    <a:pt x="203" y="151"/>
                    <a:pt x="208" y="153"/>
                  </a:cubicBezTo>
                  <a:cubicBezTo>
                    <a:pt x="233" y="168"/>
                    <a:pt x="254" y="204"/>
                    <a:pt x="254" y="234"/>
                  </a:cubicBezTo>
                  <a:cubicBezTo>
                    <a:pt x="254" y="263"/>
                    <a:pt x="233" y="275"/>
                    <a:pt x="208" y="260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5">
              <a:extLst>
                <a:ext uri="{FF2B5EF4-FFF2-40B4-BE49-F238E27FC236}">
                  <a16:creationId xmlns:a16="http://schemas.microsoft.com/office/drawing/2014/main" xmlns="" id="{1044D489-14A2-4352-A069-ABEB3A2CD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262" y="4170362"/>
              <a:ext cx="703263" cy="762000"/>
            </a:xfrm>
            <a:custGeom>
              <a:avLst/>
              <a:gdLst>
                <a:gd name="T0" fmla="*/ 208 w 255"/>
                <a:gd name="T1" fmla="*/ 261 h 276"/>
                <a:gd name="T2" fmla="*/ 47 w 255"/>
                <a:gd name="T3" fmla="*/ 168 h 276"/>
                <a:gd name="T4" fmla="*/ 47 w 255"/>
                <a:gd name="T5" fmla="*/ 168 h 276"/>
                <a:gd name="T6" fmla="*/ 0 w 255"/>
                <a:gd name="T7" fmla="*/ 87 h 276"/>
                <a:gd name="T8" fmla="*/ 47 w 255"/>
                <a:gd name="T9" fmla="*/ 61 h 276"/>
                <a:gd name="T10" fmla="*/ 48 w 255"/>
                <a:gd name="T11" fmla="*/ 62 h 276"/>
                <a:gd name="T12" fmla="*/ 46 w 255"/>
                <a:gd name="T13" fmla="*/ 42 h 276"/>
                <a:gd name="T14" fmla="*/ 92 w 255"/>
                <a:gd name="T15" fmla="*/ 15 h 276"/>
                <a:gd name="T16" fmla="*/ 130 w 255"/>
                <a:gd name="T17" fmla="*/ 60 h 276"/>
                <a:gd name="T18" fmla="*/ 150 w 255"/>
                <a:gd name="T19" fmla="*/ 67 h 276"/>
                <a:gd name="T20" fmla="*/ 196 w 255"/>
                <a:gd name="T21" fmla="*/ 147 h 276"/>
                <a:gd name="T22" fmla="*/ 196 w 255"/>
                <a:gd name="T23" fmla="*/ 149 h 276"/>
                <a:gd name="T24" fmla="*/ 208 w 255"/>
                <a:gd name="T25" fmla="*/ 154 h 276"/>
                <a:gd name="T26" fmla="*/ 255 w 255"/>
                <a:gd name="T27" fmla="*/ 234 h 276"/>
                <a:gd name="T28" fmla="*/ 208 w 255"/>
                <a:gd name="T29" fmla="*/ 26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276">
                  <a:moveTo>
                    <a:pt x="208" y="261"/>
                  </a:moveTo>
                  <a:cubicBezTo>
                    <a:pt x="47" y="168"/>
                    <a:pt x="47" y="168"/>
                    <a:pt x="47" y="168"/>
                  </a:cubicBezTo>
                  <a:cubicBezTo>
                    <a:pt x="47" y="168"/>
                    <a:pt x="47" y="168"/>
                    <a:pt x="47" y="168"/>
                  </a:cubicBezTo>
                  <a:cubicBezTo>
                    <a:pt x="21" y="153"/>
                    <a:pt x="0" y="117"/>
                    <a:pt x="0" y="87"/>
                  </a:cubicBezTo>
                  <a:cubicBezTo>
                    <a:pt x="0" y="58"/>
                    <a:pt x="21" y="46"/>
                    <a:pt x="47" y="61"/>
                  </a:cubicBezTo>
                  <a:cubicBezTo>
                    <a:pt x="47" y="61"/>
                    <a:pt x="48" y="61"/>
                    <a:pt x="48" y="62"/>
                  </a:cubicBezTo>
                  <a:cubicBezTo>
                    <a:pt x="47" y="55"/>
                    <a:pt x="46" y="48"/>
                    <a:pt x="46" y="42"/>
                  </a:cubicBezTo>
                  <a:cubicBezTo>
                    <a:pt x="46" y="12"/>
                    <a:pt x="66" y="0"/>
                    <a:pt x="92" y="15"/>
                  </a:cubicBezTo>
                  <a:cubicBezTo>
                    <a:pt x="108" y="24"/>
                    <a:pt x="122" y="42"/>
                    <a:pt x="130" y="60"/>
                  </a:cubicBezTo>
                  <a:cubicBezTo>
                    <a:pt x="136" y="61"/>
                    <a:pt x="143" y="63"/>
                    <a:pt x="150" y="67"/>
                  </a:cubicBezTo>
                  <a:cubicBezTo>
                    <a:pt x="175" y="81"/>
                    <a:pt x="196" y="117"/>
                    <a:pt x="196" y="147"/>
                  </a:cubicBezTo>
                  <a:cubicBezTo>
                    <a:pt x="196" y="148"/>
                    <a:pt x="196" y="148"/>
                    <a:pt x="196" y="149"/>
                  </a:cubicBezTo>
                  <a:cubicBezTo>
                    <a:pt x="200" y="150"/>
                    <a:pt x="204" y="151"/>
                    <a:pt x="208" y="154"/>
                  </a:cubicBezTo>
                  <a:cubicBezTo>
                    <a:pt x="234" y="169"/>
                    <a:pt x="255" y="205"/>
                    <a:pt x="255" y="234"/>
                  </a:cubicBezTo>
                  <a:cubicBezTo>
                    <a:pt x="255" y="264"/>
                    <a:pt x="234" y="276"/>
                    <a:pt x="208" y="261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xmlns="" id="{BFDE28A1-652D-46B2-B7EC-4B5F359EB005}"/>
              </a:ext>
            </a:extLst>
          </p:cNvPr>
          <p:cNvGrpSpPr/>
          <p:nvPr/>
        </p:nvGrpSpPr>
        <p:grpSpPr>
          <a:xfrm>
            <a:off x="8265685" y="3017002"/>
            <a:ext cx="1510806" cy="1621585"/>
            <a:chOff x="7014087" y="3621087"/>
            <a:chExt cx="1255713" cy="1347788"/>
          </a:xfrm>
        </p:grpSpPr>
        <p:sp>
          <p:nvSpPr>
            <p:cNvPr id="37" name="Freeform 236">
              <a:extLst>
                <a:ext uri="{FF2B5EF4-FFF2-40B4-BE49-F238E27FC236}">
                  <a16:creationId xmlns:a16="http://schemas.microsoft.com/office/drawing/2014/main" xmlns="" id="{74A8683C-FBB7-40AB-BA46-9EF568ACB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362" y="3621087"/>
              <a:ext cx="1214438" cy="1314450"/>
            </a:xfrm>
            <a:custGeom>
              <a:avLst/>
              <a:gdLst>
                <a:gd name="T0" fmla="*/ 359 w 440"/>
                <a:gd name="T1" fmla="*/ 451 h 476"/>
                <a:gd name="T2" fmla="*/ 80 w 440"/>
                <a:gd name="T3" fmla="*/ 289 h 476"/>
                <a:gd name="T4" fmla="*/ 80 w 440"/>
                <a:gd name="T5" fmla="*/ 289 h 476"/>
                <a:gd name="T6" fmla="*/ 0 w 440"/>
                <a:gd name="T7" fmla="*/ 150 h 476"/>
                <a:gd name="T8" fmla="*/ 80 w 440"/>
                <a:gd name="T9" fmla="*/ 104 h 476"/>
                <a:gd name="T10" fmla="*/ 83 w 440"/>
                <a:gd name="T11" fmla="*/ 106 h 476"/>
                <a:gd name="T12" fmla="*/ 78 w 440"/>
                <a:gd name="T13" fmla="*/ 72 h 476"/>
                <a:gd name="T14" fmla="*/ 158 w 440"/>
                <a:gd name="T15" fmla="*/ 26 h 476"/>
                <a:gd name="T16" fmla="*/ 224 w 440"/>
                <a:gd name="T17" fmla="*/ 104 h 476"/>
                <a:gd name="T18" fmla="*/ 258 w 440"/>
                <a:gd name="T19" fmla="*/ 115 h 476"/>
                <a:gd name="T20" fmla="*/ 339 w 440"/>
                <a:gd name="T21" fmla="*/ 253 h 476"/>
                <a:gd name="T22" fmla="*/ 338 w 440"/>
                <a:gd name="T23" fmla="*/ 257 h 476"/>
                <a:gd name="T24" fmla="*/ 359 w 440"/>
                <a:gd name="T25" fmla="*/ 266 h 476"/>
                <a:gd name="T26" fmla="*/ 440 w 440"/>
                <a:gd name="T27" fmla="*/ 404 h 476"/>
                <a:gd name="T28" fmla="*/ 359 w 440"/>
                <a:gd name="T29" fmla="*/ 4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0" h="476">
                  <a:moveTo>
                    <a:pt x="359" y="451"/>
                  </a:moveTo>
                  <a:cubicBezTo>
                    <a:pt x="80" y="289"/>
                    <a:pt x="80" y="289"/>
                    <a:pt x="80" y="289"/>
                  </a:cubicBezTo>
                  <a:cubicBezTo>
                    <a:pt x="80" y="289"/>
                    <a:pt x="80" y="289"/>
                    <a:pt x="80" y="289"/>
                  </a:cubicBezTo>
                  <a:cubicBezTo>
                    <a:pt x="36" y="264"/>
                    <a:pt x="0" y="202"/>
                    <a:pt x="0" y="150"/>
                  </a:cubicBezTo>
                  <a:cubicBezTo>
                    <a:pt x="0" y="99"/>
                    <a:pt x="36" y="79"/>
                    <a:pt x="80" y="104"/>
                  </a:cubicBezTo>
                  <a:cubicBezTo>
                    <a:pt x="81" y="105"/>
                    <a:pt x="82" y="105"/>
                    <a:pt x="83" y="106"/>
                  </a:cubicBezTo>
                  <a:cubicBezTo>
                    <a:pt x="80" y="94"/>
                    <a:pt x="78" y="83"/>
                    <a:pt x="78" y="72"/>
                  </a:cubicBezTo>
                  <a:cubicBezTo>
                    <a:pt x="78" y="21"/>
                    <a:pt x="114" y="0"/>
                    <a:pt x="158" y="26"/>
                  </a:cubicBezTo>
                  <a:cubicBezTo>
                    <a:pt x="186" y="41"/>
                    <a:pt x="210" y="71"/>
                    <a:pt x="224" y="104"/>
                  </a:cubicBezTo>
                  <a:cubicBezTo>
                    <a:pt x="235" y="104"/>
                    <a:pt x="246" y="108"/>
                    <a:pt x="258" y="115"/>
                  </a:cubicBezTo>
                  <a:cubicBezTo>
                    <a:pt x="303" y="140"/>
                    <a:pt x="339" y="202"/>
                    <a:pt x="339" y="253"/>
                  </a:cubicBezTo>
                  <a:cubicBezTo>
                    <a:pt x="339" y="255"/>
                    <a:pt x="339" y="256"/>
                    <a:pt x="338" y="257"/>
                  </a:cubicBezTo>
                  <a:cubicBezTo>
                    <a:pt x="345" y="258"/>
                    <a:pt x="352" y="261"/>
                    <a:pt x="359" y="266"/>
                  </a:cubicBezTo>
                  <a:cubicBezTo>
                    <a:pt x="404" y="291"/>
                    <a:pt x="440" y="353"/>
                    <a:pt x="440" y="404"/>
                  </a:cubicBezTo>
                  <a:cubicBezTo>
                    <a:pt x="440" y="456"/>
                    <a:pt x="404" y="476"/>
                    <a:pt x="359" y="451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7">
              <a:extLst>
                <a:ext uri="{FF2B5EF4-FFF2-40B4-BE49-F238E27FC236}">
                  <a16:creationId xmlns:a16="http://schemas.microsoft.com/office/drawing/2014/main" xmlns="" id="{E951B7BE-FEC9-452A-AC9F-2A55E60B3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087" y="3651250"/>
              <a:ext cx="1214438" cy="1317625"/>
            </a:xfrm>
            <a:custGeom>
              <a:avLst/>
              <a:gdLst>
                <a:gd name="T0" fmla="*/ 360 w 440"/>
                <a:gd name="T1" fmla="*/ 451 h 477"/>
                <a:gd name="T2" fmla="*/ 81 w 440"/>
                <a:gd name="T3" fmla="*/ 290 h 477"/>
                <a:gd name="T4" fmla="*/ 81 w 440"/>
                <a:gd name="T5" fmla="*/ 290 h 477"/>
                <a:gd name="T6" fmla="*/ 0 w 440"/>
                <a:gd name="T7" fmla="*/ 151 h 477"/>
                <a:gd name="T8" fmla="*/ 81 w 440"/>
                <a:gd name="T9" fmla="*/ 105 h 477"/>
                <a:gd name="T10" fmla="*/ 83 w 440"/>
                <a:gd name="T11" fmla="*/ 106 h 477"/>
                <a:gd name="T12" fmla="*/ 79 w 440"/>
                <a:gd name="T13" fmla="*/ 72 h 477"/>
                <a:gd name="T14" fmla="*/ 159 w 440"/>
                <a:gd name="T15" fmla="*/ 26 h 477"/>
                <a:gd name="T16" fmla="*/ 225 w 440"/>
                <a:gd name="T17" fmla="*/ 104 h 477"/>
                <a:gd name="T18" fmla="*/ 259 w 440"/>
                <a:gd name="T19" fmla="*/ 115 h 477"/>
                <a:gd name="T20" fmla="*/ 339 w 440"/>
                <a:gd name="T21" fmla="*/ 254 h 477"/>
                <a:gd name="T22" fmla="*/ 339 w 440"/>
                <a:gd name="T23" fmla="*/ 257 h 477"/>
                <a:gd name="T24" fmla="*/ 360 w 440"/>
                <a:gd name="T25" fmla="*/ 266 h 477"/>
                <a:gd name="T26" fmla="*/ 440 w 440"/>
                <a:gd name="T27" fmla="*/ 405 h 477"/>
                <a:gd name="T28" fmla="*/ 360 w 440"/>
                <a:gd name="T29" fmla="*/ 45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0" h="477">
                  <a:moveTo>
                    <a:pt x="360" y="451"/>
                  </a:moveTo>
                  <a:cubicBezTo>
                    <a:pt x="81" y="290"/>
                    <a:pt x="81" y="290"/>
                    <a:pt x="81" y="290"/>
                  </a:cubicBezTo>
                  <a:cubicBezTo>
                    <a:pt x="81" y="290"/>
                    <a:pt x="81" y="290"/>
                    <a:pt x="81" y="290"/>
                  </a:cubicBezTo>
                  <a:cubicBezTo>
                    <a:pt x="36" y="264"/>
                    <a:pt x="0" y="202"/>
                    <a:pt x="0" y="151"/>
                  </a:cubicBezTo>
                  <a:cubicBezTo>
                    <a:pt x="0" y="100"/>
                    <a:pt x="36" y="79"/>
                    <a:pt x="81" y="105"/>
                  </a:cubicBezTo>
                  <a:cubicBezTo>
                    <a:pt x="81" y="105"/>
                    <a:pt x="83" y="106"/>
                    <a:pt x="83" y="106"/>
                  </a:cubicBezTo>
                  <a:cubicBezTo>
                    <a:pt x="80" y="95"/>
                    <a:pt x="79" y="83"/>
                    <a:pt x="79" y="72"/>
                  </a:cubicBezTo>
                  <a:cubicBezTo>
                    <a:pt x="79" y="21"/>
                    <a:pt x="115" y="0"/>
                    <a:pt x="159" y="26"/>
                  </a:cubicBezTo>
                  <a:cubicBezTo>
                    <a:pt x="186" y="42"/>
                    <a:pt x="210" y="72"/>
                    <a:pt x="225" y="104"/>
                  </a:cubicBezTo>
                  <a:cubicBezTo>
                    <a:pt x="235" y="105"/>
                    <a:pt x="247" y="108"/>
                    <a:pt x="259" y="115"/>
                  </a:cubicBezTo>
                  <a:cubicBezTo>
                    <a:pt x="303" y="141"/>
                    <a:pt x="339" y="203"/>
                    <a:pt x="339" y="254"/>
                  </a:cubicBezTo>
                  <a:cubicBezTo>
                    <a:pt x="339" y="255"/>
                    <a:pt x="339" y="256"/>
                    <a:pt x="339" y="257"/>
                  </a:cubicBezTo>
                  <a:cubicBezTo>
                    <a:pt x="346" y="259"/>
                    <a:pt x="353" y="262"/>
                    <a:pt x="360" y="266"/>
                  </a:cubicBezTo>
                  <a:cubicBezTo>
                    <a:pt x="404" y="291"/>
                    <a:pt x="440" y="354"/>
                    <a:pt x="440" y="405"/>
                  </a:cubicBezTo>
                  <a:cubicBezTo>
                    <a:pt x="440" y="456"/>
                    <a:pt x="404" y="477"/>
                    <a:pt x="360" y="451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xmlns="" id="{578914D6-3445-496F-B238-654187073CD1}"/>
              </a:ext>
            </a:extLst>
          </p:cNvPr>
          <p:cNvGrpSpPr/>
          <p:nvPr/>
        </p:nvGrpSpPr>
        <p:grpSpPr>
          <a:xfrm>
            <a:off x="7792006" y="3377992"/>
            <a:ext cx="872868" cy="937806"/>
            <a:chOff x="6620387" y="3921125"/>
            <a:chExt cx="725488" cy="779462"/>
          </a:xfrm>
        </p:grpSpPr>
        <p:sp>
          <p:nvSpPr>
            <p:cNvPr id="39" name="Freeform 238">
              <a:extLst>
                <a:ext uri="{FF2B5EF4-FFF2-40B4-BE49-F238E27FC236}">
                  <a16:creationId xmlns:a16="http://schemas.microsoft.com/office/drawing/2014/main" xmlns="" id="{5BA84223-AF86-4F4E-884C-228C4349D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612" y="3921125"/>
              <a:ext cx="703263" cy="760413"/>
            </a:xfrm>
            <a:custGeom>
              <a:avLst/>
              <a:gdLst>
                <a:gd name="T0" fmla="*/ 208 w 255"/>
                <a:gd name="T1" fmla="*/ 260 h 275"/>
                <a:gd name="T2" fmla="*/ 47 w 255"/>
                <a:gd name="T3" fmla="*/ 167 h 275"/>
                <a:gd name="T4" fmla="*/ 47 w 255"/>
                <a:gd name="T5" fmla="*/ 167 h 275"/>
                <a:gd name="T6" fmla="*/ 0 w 255"/>
                <a:gd name="T7" fmla="*/ 87 h 275"/>
                <a:gd name="T8" fmla="*/ 47 w 255"/>
                <a:gd name="T9" fmla="*/ 60 h 275"/>
                <a:gd name="T10" fmla="*/ 48 w 255"/>
                <a:gd name="T11" fmla="*/ 61 h 275"/>
                <a:gd name="T12" fmla="*/ 46 w 255"/>
                <a:gd name="T13" fmla="*/ 41 h 275"/>
                <a:gd name="T14" fmla="*/ 92 w 255"/>
                <a:gd name="T15" fmla="*/ 14 h 275"/>
                <a:gd name="T16" fmla="*/ 130 w 255"/>
                <a:gd name="T17" fmla="*/ 59 h 275"/>
                <a:gd name="T18" fmla="*/ 150 w 255"/>
                <a:gd name="T19" fmla="*/ 66 h 275"/>
                <a:gd name="T20" fmla="*/ 196 w 255"/>
                <a:gd name="T21" fmla="*/ 146 h 275"/>
                <a:gd name="T22" fmla="*/ 196 w 255"/>
                <a:gd name="T23" fmla="*/ 148 h 275"/>
                <a:gd name="T24" fmla="*/ 208 w 255"/>
                <a:gd name="T25" fmla="*/ 153 h 275"/>
                <a:gd name="T26" fmla="*/ 255 w 255"/>
                <a:gd name="T27" fmla="*/ 233 h 275"/>
                <a:gd name="T28" fmla="*/ 208 w 255"/>
                <a:gd name="T2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275">
                  <a:moveTo>
                    <a:pt x="208" y="260"/>
                  </a:moveTo>
                  <a:cubicBezTo>
                    <a:pt x="47" y="167"/>
                    <a:pt x="47" y="167"/>
                    <a:pt x="47" y="167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21" y="152"/>
                    <a:pt x="0" y="116"/>
                    <a:pt x="0" y="87"/>
                  </a:cubicBezTo>
                  <a:cubicBezTo>
                    <a:pt x="0" y="57"/>
                    <a:pt x="21" y="45"/>
                    <a:pt x="47" y="60"/>
                  </a:cubicBezTo>
                  <a:cubicBezTo>
                    <a:pt x="47" y="60"/>
                    <a:pt x="48" y="60"/>
                    <a:pt x="48" y="61"/>
                  </a:cubicBezTo>
                  <a:cubicBezTo>
                    <a:pt x="47" y="54"/>
                    <a:pt x="46" y="47"/>
                    <a:pt x="46" y="41"/>
                  </a:cubicBezTo>
                  <a:cubicBezTo>
                    <a:pt x="46" y="12"/>
                    <a:pt x="66" y="0"/>
                    <a:pt x="92" y="14"/>
                  </a:cubicBezTo>
                  <a:cubicBezTo>
                    <a:pt x="108" y="23"/>
                    <a:pt x="122" y="41"/>
                    <a:pt x="130" y="59"/>
                  </a:cubicBezTo>
                  <a:cubicBezTo>
                    <a:pt x="136" y="60"/>
                    <a:pt x="143" y="62"/>
                    <a:pt x="150" y="66"/>
                  </a:cubicBezTo>
                  <a:cubicBezTo>
                    <a:pt x="175" y="81"/>
                    <a:pt x="196" y="117"/>
                    <a:pt x="196" y="146"/>
                  </a:cubicBezTo>
                  <a:cubicBezTo>
                    <a:pt x="196" y="147"/>
                    <a:pt x="196" y="147"/>
                    <a:pt x="196" y="148"/>
                  </a:cubicBezTo>
                  <a:cubicBezTo>
                    <a:pt x="200" y="149"/>
                    <a:pt x="204" y="151"/>
                    <a:pt x="208" y="153"/>
                  </a:cubicBezTo>
                  <a:cubicBezTo>
                    <a:pt x="234" y="168"/>
                    <a:pt x="255" y="204"/>
                    <a:pt x="255" y="233"/>
                  </a:cubicBezTo>
                  <a:cubicBezTo>
                    <a:pt x="255" y="263"/>
                    <a:pt x="234" y="275"/>
                    <a:pt x="208" y="260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9">
              <a:extLst>
                <a:ext uri="{FF2B5EF4-FFF2-40B4-BE49-F238E27FC236}">
                  <a16:creationId xmlns:a16="http://schemas.microsoft.com/office/drawing/2014/main" xmlns="" id="{965FFD15-0D88-4073-AF05-74B7C20E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387" y="3938587"/>
              <a:ext cx="700088" cy="762000"/>
            </a:xfrm>
            <a:custGeom>
              <a:avLst/>
              <a:gdLst>
                <a:gd name="T0" fmla="*/ 208 w 254"/>
                <a:gd name="T1" fmla="*/ 261 h 276"/>
                <a:gd name="T2" fmla="*/ 46 w 254"/>
                <a:gd name="T3" fmla="*/ 167 h 276"/>
                <a:gd name="T4" fmla="*/ 46 w 254"/>
                <a:gd name="T5" fmla="*/ 167 h 276"/>
                <a:gd name="T6" fmla="*/ 0 w 254"/>
                <a:gd name="T7" fmla="*/ 87 h 276"/>
                <a:gd name="T8" fmla="*/ 46 w 254"/>
                <a:gd name="T9" fmla="*/ 60 h 276"/>
                <a:gd name="T10" fmla="*/ 48 w 254"/>
                <a:gd name="T11" fmla="*/ 61 h 276"/>
                <a:gd name="T12" fmla="*/ 45 w 254"/>
                <a:gd name="T13" fmla="*/ 42 h 276"/>
                <a:gd name="T14" fmla="*/ 92 w 254"/>
                <a:gd name="T15" fmla="*/ 15 h 276"/>
                <a:gd name="T16" fmla="*/ 130 w 254"/>
                <a:gd name="T17" fmla="*/ 60 h 276"/>
                <a:gd name="T18" fmla="*/ 150 w 254"/>
                <a:gd name="T19" fmla="*/ 66 h 276"/>
                <a:gd name="T20" fmla="*/ 196 w 254"/>
                <a:gd name="T21" fmla="*/ 147 h 276"/>
                <a:gd name="T22" fmla="*/ 196 w 254"/>
                <a:gd name="T23" fmla="*/ 149 h 276"/>
                <a:gd name="T24" fmla="*/ 208 w 254"/>
                <a:gd name="T25" fmla="*/ 154 h 276"/>
                <a:gd name="T26" fmla="*/ 254 w 254"/>
                <a:gd name="T27" fmla="*/ 234 h 276"/>
                <a:gd name="T28" fmla="*/ 208 w 254"/>
                <a:gd name="T29" fmla="*/ 26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4" h="276">
                  <a:moveTo>
                    <a:pt x="208" y="261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21" y="153"/>
                    <a:pt x="0" y="117"/>
                    <a:pt x="0" y="87"/>
                  </a:cubicBezTo>
                  <a:cubicBezTo>
                    <a:pt x="0" y="58"/>
                    <a:pt x="21" y="46"/>
                    <a:pt x="46" y="60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6" y="55"/>
                    <a:pt x="45" y="48"/>
                    <a:pt x="45" y="42"/>
                  </a:cubicBezTo>
                  <a:cubicBezTo>
                    <a:pt x="45" y="12"/>
                    <a:pt x="66" y="0"/>
                    <a:pt x="92" y="15"/>
                  </a:cubicBezTo>
                  <a:cubicBezTo>
                    <a:pt x="107" y="24"/>
                    <a:pt x="121" y="41"/>
                    <a:pt x="130" y="60"/>
                  </a:cubicBezTo>
                  <a:cubicBezTo>
                    <a:pt x="136" y="60"/>
                    <a:pt x="142" y="62"/>
                    <a:pt x="150" y="66"/>
                  </a:cubicBezTo>
                  <a:cubicBezTo>
                    <a:pt x="175" y="81"/>
                    <a:pt x="196" y="117"/>
                    <a:pt x="196" y="147"/>
                  </a:cubicBezTo>
                  <a:cubicBezTo>
                    <a:pt x="196" y="147"/>
                    <a:pt x="196" y="148"/>
                    <a:pt x="196" y="149"/>
                  </a:cubicBezTo>
                  <a:cubicBezTo>
                    <a:pt x="200" y="150"/>
                    <a:pt x="204" y="151"/>
                    <a:pt x="208" y="154"/>
                  </a:cubicBezTo>
                  <a:cubicBezTo>
                    <a:pt x="234" y="168"/>
                    <a:pt x="254" y="204"/>
                    <a:pt x="254" y="234"/>
                  </a:cubicBezTo>
                  <a:cubicBezTo>
                    <a:pt x="254" y="264"/>
                    <a:pt x="234" y="276"/>
                    <a:pt x="208" y="261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xmlns="" id="{4F4205AF-15D3-4786-8023-9E995C59DCB0}"/>
              </a:ext>
            </a:extLst>
          </p:cNvPr>
          <p:cNvGrpSpPr/>
          <p:nvPr/>
        </p:nvGrpSpPr>
        <p:grpSpPr>
          <a:xfrm>
            <a:off x="7499778" y="4634767"/>
            <a:ext cx="1220485" cy="3203059"/>
            <a:chOff x="9002713" y="5043488"/>
            <a:chExt cx="1014412" cy="2662237"/>
          </a:xfrm>
        </p:grpSpPr>
        <p:sp>
          <p:nvSpPr>
            <p:cNvPr id="41" name="Freeform 240">
              <a:extLst>
                <a:ext uri="{FF2B5EF4-FFF2-40B4-BE49-F238E27FC236}">
                  <a16:creationId xmlns:a16="http://schemas.microsoft.com/office/drawing/2014/main" xmlns="" id="{FB36F759-2A6D-4906-908E-D3001F3DE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025" y="5816600"/>
              <a:ext cx="25400" cy="25400"/>
            </a:xfrm>
            <a:custGeom>
              <a:avLst/>
              <a:gdLst>
                <a:gd name="T0" fmla="*/ 9 w 9"/>
                <a:gd name="T1" fmla="*/ 0 h 9"/>
                <a:gd name="T2" fmla="*/ 9 w 9"/>
                <a:gd name="T3" fmla="*/ 5 h 9"/>
                <a:gd name="T4" fmla="*/ 5 w 9"/>
                <a:gd name="T5" fmla="*/ 8 h 9"/>
                <a:gd name="T6" fmla="*/ 0 w 9"/>
                <a:gd name="T7" fmla="*/ 9 h 9"/>
                <a:gd name="T8" fmla="*/ 1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5" y="8"/>
                    <a:pt x="5" y="8"/>
                  </a:cubicBezTo>
                  <a:cubicBezTo>
                    <a:pt x="4" y="8"/>
                    <a:pt x="0" y="9"/>
                    <a:pt x="0" y="9"/>
                  </a:cubicBezTo>
                  <a:cubicBezTo>
                    <a:pt x="0" y="9"/>
                    <a:pt x="1" y="6"/>
                    <a:pt x="1" y="6"/>
                  </a:cubicBezTo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41">
              <a:extLst>
                <a:ext uri="{FF2B5EF4-FFF2-40B4-BE49-F238E27FC236}">
                  <a16:creationId xmlns:a16="http://schemas.microsoft.com/office/drawing/2014/main" xmlns="" id="{96789860-1178-4AB2-B4B3-EE654A40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5838825"/>
              <a:ext cx="28575" cy="22225"/>
            </a:xfrm>
            <a:custGeom>
              <a:avLst/>
              <a:gdLst>
                <a:gd name="T0" fmla="*/ 18 w 18"/>
                <a:gd name="T1" fmla="*/ 0 h 14"/>
                <a:gd name="T2" fmla="*/ 16 w 18"/>
                <a:gd name="T3" fmla="*/ 5 h 14"/>
                <a:gd name="T4" fmla="*/ 7 w 18"/>
                <a:gd name="T5" fmla="*/ 10 h 14"/>
                <a:gd name="T6" fmla="*/ 4 w 18"/>
                <a:gd name="T7" fmla="*/ 14 h 14"/>
                <a:gd name="T8" fmla="*/ 0 w 18"/>
                <a:gd name="T9" fmla="*/ 10 h 14"/>
                <a:gd name="T10" fmla="*/ 18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18" y="0"/>
                  </a:moveTo>
                  <a:lnTo>
                    <a:pt x="16" y="5"/>
                  </a:lnTo>
                  <a:lnTo>
                    <a:pt x="7" y="10"/>
                  </a:lnTo>
                  <a:lnTo>
                    <a:pt x="4" y="14"/>
                  </a:lnTo>
                  <a:lnTo>
                    <a:pt x="0" y="1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42">
              <a:extLst>
                <a:ext uri="{FF2B5EF4-FFF2-40B4-BE49-F238E27FC236}">
                  <a16:creationId xmlns:a16="http://schemas.microsoft.com/office/drawing/2014/main" xmlns="" id="{34F2444C-CD82-4579-885C-023B50643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138" y="5864225"/>
              <a:ext cx="25400" cy="19050"/>
            </a:xfrm>
            <a:custGeom>
              <a:avLst/>
              <a:gdLst>
                <a:gd name="T0" fmla="*/ 9 w 9"/>
                <a:gd name="T1" fmla="*/ 0 h 7"/>
                <a:gd name="T2" fmla="*/ 4 w 9"/>
                <a:gd name="T3" fmla="*/ 6 h 7"/>
                <a:gd name="T4" fmla="*/ 2 w 9"/>
                <a:gd name="T5" fmla="*/ 4 h 7"/>
                <a:gd name="T6" fmla="*/ 9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1" y="7"/>
                    <a:pt x="0" y="6"/>
                    <a:pt x="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3">
              <a:extLst>
                <a:ext uri="{FF2B5EF4-FFF2-40B4-BE49-F238E27FC236}">
                  <a16:creationId xmlns:a16="http://schemas.microsoft.com/office/drawing/2014/main" xmlns="" id="{650B6EB9-BDD9-4353-AD6F-4FA65CEC3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638" y="7542213"/>
              <a:ext cx="111125" cy="100013"/>
            </a:xfrm>
            <a:custGeom>
              <a:avLst/>
              <a:gdLst>
                <a:gd name="T0" fmla="*/ 5 w 70"/>
                <a:gd name="T1" fmla="*/ 2 h 63"/>
                <a:gd name="T2" fmla="*/ 0 w 70"/>
                <a:gd name="T3" fmla="*/ 63 h 63"/>
                <a:gd name="T4" fmla="*/ 70 w 70"/>
                <a:gd name="T5" fmla="*/ 60 h 63"/>
                <a:gd name="T6" fmla="*/ 70 w 70"/>
                <a:gd name="T7" fmla="*/ 0 h 63"/>
                <a:gd name="T8" fmla="*/ 5 w 70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3">
                  <a:moveTo>
                    <a:pt x="5" y="2"/>
                  </a:moveTo>
                  <a:lnTo>
                    <a:pt x="0" y="63"/>
                  </a:lnTo>
                  <a:lnTo>
                    <a:pt x="70" y="60"/>
                  </a:lnTo>
                  <a:lnTo>
                    <a:pt x="70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44">
              <a:extLst>
                <a:ext uri="{FF2B5EF4-FFF2-40B4-BE49-F238E27FC236}">
                  <a16:creationId xmlns:a16="http://schemas.microsoft.com/office/drawing/2014/main" xmlns="" id="{7C51ABB0-E58C-44F8-B61A-996769ACA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0188" y="7361238"/>
              <a:ext cx="222250" cy="223838"/>
            </a:xfrm>
            <a:custGeom>
              <a:avLst/>
              <a:gdLst>
                <a:gd name="T0" fmla="*/ 8 w 80"/>
                <a:gd name="T1" fmla="*/ 54 h 81"/>
                <a:gd name="T2" fmla="*/ 43 w 80"/>
                <a:gd name="T3" fmla="*/ 13 h 81"/>
                <a:gd name="T4" fmla="*/ 78 w 80"/>
                <a:gd name="T5" fmla="*/ 5 h 81"/>
                <a:gd name="T6" fmla="*/ 70 w 80"/>
                <a:gd name="T7" fmla="*/ 48 h 81"/>
                <a:gd name="T8" fmla="*/ 30 w 80"/>
                <a:gd name="T9" fmla="*/ 79 h 81"/>
                <a:gd name="T10" fmla="*/ 8 w 80"/>
                <a:gd name="T11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1">
                  <a:moveTo>
                    <a:pt x="8" y="54"/>
                  </a:moveTo>
                  <a:cubicBezTo>
                    <a:pt x="16" y="37"/>
                    <a:pt x="29" y="25"/>
                    <a:pt x="43" y="13"/>
                  </a:cubicBezTo>
                  <a:cubicBezTo>
                    <a:pt x="59" y="2"/>
                    <a:pt x="70" y="0"/>
                    <a:pt x="78" y="5"/>
                  </a:cubicBezTo>
                  <a:cubicBezTo>
                    <a:pt x="80" y="12"/>
                    <a:pt x="77" y="27"/>
                    <a:pt x="70" y="48"/>
                  </a:cubicBezTo>
                  <a:cubicBezTo>
                    <a:pt x="60" y="64"/>
                    <a:pt x="48" y="75"/>
                    <a:pt x="30" y="79"/>
                  </a:cubicBezTo>
                  <a:cubicBezTo>
                    <a:pt x="8" y="81"/>
                    <a:pt x="0" y="73"/>
                    <a:pt x="8" y="54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45">
              <a:extLst>
                <a:ext uri="{FF2B5EF4-FFF2-40B4-BE49-F238E27FC236}">
                  <a16:creationId xmlns:a16="http://schemas.microsoft.com/office/drawing/2014/main" xmlns="" id="{0AF7B8B8-9C96-4558-97F1-CC7A0E0A0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4638" y="7437438"/>
              <a:ext cx="74613" cy="95250"/>
            </a:xfrm>
            <a:custGeom>
              <a:avLst/>
              <a:gdLst>
                <a:gd name="T0" fmla="*/ 2 w 27"/>
                <a:gd name="T1" fmla="*/ 4 h 34"/>
                <a:gd name="T2" fmla="*/ 0 w 27"/>
                <a:gd name="T3" fmla="*/ 27 h 34"/>
                <a:gd name="T4" fmla="*/ 27 w 27"/>
                <a:gd name="T5" fmla="*/ 25 h 34"/>
                <a:gd name="T6" fmla="*/ 27 w 27"/>
                <a:gd name="T7" fmla="*/ 0 h 34"/>
                <a:gd name="T8" fmla="*/ 2 w 27"/>
                <a:gd name="T9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4">
                  <a:moveTo>
                    <a:pt x="2" y="4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8" y="34"/>
                    <a:pt x="17" y="34"/>
                    <a:pt x="27" y="25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6">
              <a:extLst>
                <a:ext uri="{FF2B5EF4-FFF2-40B4-BE49-F238E27FC236}">
                  <a16:creationId xmlns:a16="http://schemas.microsoft.com/office/drawing/2014/main" xmlns="" id="{6F31F433-6089-4CF6-8EAF-86D56F08A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6311900"/>
              <a:ext cx="549275" cy="1244600"/>
            </a:xfrm>
            <a:custGeom>
              <a:avLst/>
              <a:gdLst>
                <a:gd name="T0" fmla="*/ 199 w 199"/>
                <a:gd name="T1" fmla="*/ 225 h 451"/>
                <a:gd name="T2" fmla="*/ 198 w 199"/>
                <a:gd name="T3" fmla="*/ 230 h 451"/>
                <a:gd name="T4" fmla="*/ 198 w 199"/>
                <a:gd name="T5" fmla="*/ 230 h 451"/>
                <a:gd name="T6" fmla="*/ 169 w 199"/>
                <a:gd name="T7" fmla="*/ 451 h 451"/>
                <a:gd name="T8" fmla="*/ 122 w 199"/>
                <a:gd name="T9" fmla="*/ 451 h 451"/>
                <a:gd name="T10" fmla="*/ 132 w 199"/>
                <a:gd name="T11" fmla="*/ 217 h 451"/>
                <a:gd name="T12" fmla="*/ 106 w 199"/>
                <a:gd name="T13" fmla="*/ 69 h 451"/>
                <a:gd name="T14" fmla="*/ 92 w 199"/>
                <a:gd name="T15" fmla="*/ 64 h 451"/>
                <a:gd name="T16" fmla="*/ 92 w 199"/>
                <a:gd name="T17" fmla="*/ 64 h 451"/>
                <a:gd name="T18" fmla="*/ 85 w 199"/>
                <a:gd name="T19" fmla="*/ 67 h 451"/>
                <a:gd name="T20" fmla="*/ 84 w 199"/>
                <a:gd name="T21" fmla="*/ 69 h 451"/>
                <a:gd name="T22" fmla="*/ 87 w 199"/>
                <a:gd name="T23" fmla="*/ 199 h 451"/>
                <a:gd name="T24" fmla="*/ 70 w 199"/>
                <a:gd name="T25" fmla="*/ 415 h 451"/>
                <a:gd name="T26" fmla="*/ 31 w 199"/>
                <a:gd name="T27" fmla="*/ 415 h 451"/>
                <a:gd name="T28" fmla="*/ 31 w 199"/>
                <a:gd name="T29" fmla="*/ 201 h 451"/>
                <a:gd name="T30" fmla="*/ 0 w 199"/>
                <a:gd name="T31" fmla="*/ 0 h 451"/>
                <a:gd name="T32" fmla="*/ 178 w 199"/>
                <a:gd name="T33" fmla="*/ 16 h 451"/>
                <a:gd name="T34" fmla="*/ 199 w 199"/>
                <a:gd name="T35" fmla="*/ 22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9" h="451">
                  <a:moveTo>
                    <a:pt x="199" y="225"/>
                  </a:moveTo>
                  <a:cubicBezTo>
                    <a:pt x="198" y="227"/>
                    <a:pt x="198" y="228"/>
                    <a:pt x="198" y="230"/>
                  </a:cubicBezTo>
                  <a:cubicBezTo>
                    <a:pt x="198" y="230"/>
                    <a:pt x="198" y="230"/>
                    <a:pt x="198" y="230"/>
                  </a:cubicBezTo>
                  <a:cubicBezTo>
                    <a:pt x="190" y="311"/>
                    <a:pt x="180" y="382"/>
                    <a:pt x="169" y="451"/>
                  </a:cubicBezTo>
                  <a:cubicBezTo>
                    <a:pt x="122" y="451"/>
                    <a:pt x="122" y="451"/>
                    <a:pt x="122" y="451"/>
                  </a:cubicBezTo>
                  <a:cubicBezTo>
                    <a:pt x="122" y="363"/>
                    <a:pt x="124" y="281"/>
                    <a:pt x="132" y="217"/>
                  </a:cubicBezTo>
                  <a:cubicBezTo>
                    <a:pt x="117" y="161"/>
                    <a:pt x="110" y="119"/>
                    <a:pt x="106" y="69"/>
                  </a:cubicBezTo>
                  <a:cubicBezTo>
                    <a:pt x="101" y="66"/>
                    <a:pt x="96" y="64"/>
                    <a:pt x="92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0" y="65"/>
                    <a:pt x="87" y="66"/>
                    <a:pt x="85" y="67"/>
                  </a:cubicBezTo>
                  <a:cubicBezTo>
                    <a:pt x="85" y="68"/>
                    <a:pt x="84" y="68"/>
                    <a:pt x="84" y="69"/>
                  </a:cubicBezTo>
                  <a:cubicBezTo>
                    <a:pt x="87" y="199"/>
                    <a:pt x="87" y="199"/>
                    <a:pt x="87" y="199"/>
                  </a:cubicBezTo>
                  <a:cubicBezTo>
                    <a:pt x="70" y="415"/>
                    <a:pt x="70" y="415"/>
                    <a:pt x="70" y="415"/>
                  </a:cubicBezTo>
                  <a:cubicBezTo>
                    <a:pt x="31" y="415"/>
                    <a:pt x="31" y="415"/>
                    <a:pt x="31" y="415"/>
                  </a:cubicBezTo>
                  <a:cubicBezTo>
                    <a:pt x="26" y="339"/>
                    <a:pt x="24" y="265"/>
                    <a:pt x="31" y="201"/>
                  </a:cubicBezTo>
                  <a:cubicBezTo>
                    <a:pt x="23" y="114"/>
                    <a:pt x="13" y="45"/>
                    <a:pt x="0" y="0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191" y="92"/>
                    <a:pt x="198" y="171"/>
                    <a:pt x="199" y="225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7">
              <a:extLst>
                <a:ext uri="{FF2B5EF4-FFF2-40B4-BE49-F238E27FC236}">
                  <a16:creationId xmlns:a16="http://schemas.microsoft.com/office/drawing/2014/main" xmlns="" id="{A99BC106-E070-481F-ACB6-5C9CE079C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9588" y="7581900"/>
              <a:ext cx="328613" cy="123825"/>
            </a:xfrm>
            <a:custGeom>
              <a:avLst/>
              <a:gdLst>
                <a:gd name="T0" fmla="*/ 47 w 119"/>
                <a:gd name="T1" fmla="*/ 0 h 45"/>
                <a:gd name="T2" fmla="*/ 113 w 119"/>
                <a:gd name="T3" fmla="*/ 26 h 45"/>
                <a:gd name="T4" fmla="*/ 113 w 119"/>
                <a:gd name="T5" fmla="*/ 37 h 45"/>
                <a:gd name="T6" fmla="*/ 63 w 119"/>
                <a:gd name="T7" fmla="*/ 43 h 45"/>
                <a:gd name="T8" fmla="*/ 32 w 119"/>
                <a:gd name="T9" fmla="*/ 45 h 45"/>
                <a:gd name="T10" fmla="*/ 6 w 119"/>
                <a:gd name="T11" fmla="*/ 41 h 45"/>
                <a:gd name="T12" fmla="*/ 3 w 119"/>
                <a:gd name="T13" fmla="*/ 15 h 45"/>
                <a:gd name="T14" fmla="*/ 44 w 119"/>
                <a:gd name="T15" fmla="*/ 18 h 45"/>
                <a:gd name="T16" fmla="*/ 47 w 119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45">
                  <a:moveTo>
                    <a:pt x="47" y="0"/>
                  </a:moveTo>
                  <a:cubicBezTo>
                    <a:pt x="64" y="10"/>
                    <a:pt x="89" y="19"/>
                    <a:pt x="113" y="26"/>
                  </a:cubicBezTo>
                  <a:cubicBezTo>
                    <a:pt x="119" y="32"/>
                    <a:pt x="116" y="35"/>
                    <a:pt x="113" y="37"/>
                  </a:cubicBezTo>
                  <a:cubicBezTo>
                    <a:pt x="114" y="39"/>
                    <a:pt x="66" y="45"/>
                    <a:pt x="63" y="43"/>
                  </a:cubicBezTo>
                  <a:cubicBezTo>
                    <a:pt x="60" y="40"/>
                    <a:pt x="31" y="43"/>
                    <a:pt x="32" y="45"/>
                  </a:cubicBezTo>
                  <a:cubicBezTo>
                    <a:pt x="22" y="45"/>
                    <a:pt x="12" y="45"/>
                    <a:pt x="6" y="41"/>
                  </a:cubicBezTo>
                  <a:cubicBezTo>
                    <a:pt x="0" y="35"/>
                    <a:pt x="0" y="26"/>
                    <a:pt x="3" y="15"/>
                  </a:cubicBezTo>
                  <a:cubicBezTo>
                    <a:pt x="14" y="21"/>
                    <a:pt x="28" y="22"/>
                    <a:pt x="44" y="18"/>
                  </a:cubicBezTo>
                  <a:cubicBezTo>
                    <a:pt x="49" y="15"/>
                    <a:pt x="47" y="8"/>
                    <a:pt x="47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8">
              <a:extLst>
                <a:ext uri="{FF2B5EF4-FFF2-40B4-BE49-F238E27FC236}">
                  <a16:creationId xmlns:a16="http://schemas.microsoft.com/office/drawing/2014/main" xmlns="" id="{D29BEE97-3D61-4778-BDB0-7C6C38870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5140325"/>
              <a:ext cx="290513" cy="355600"/>
            </a:xfrm>
            <a:custGeom>
              <a:avLst/>
              <a:gdLst>
                <a:gd name="T0" fmla="*/ 96 w 105"/>
                <a:gd name="T1" fmla="*/ 108 h 129"/>
                <a:gd name="T2" fmla="*/ 95 w 105"/>
                <a:gd name="T3" fmla="*/ 108 h 129"/>
                <a:gd name="T4" fmla="*/ 93 w 105"/>
                <a:gd name="T5" fmla="*/ 114 h 129"/>
                <a:gd name="T6" fmla="*/ 37 w 105"/>
                <a:gd name="T7" fmla="*/ 122 h 129"/>
                <a:gd name="T8" fmla="*/ 37 w 105"/>
                <a:gd name="T9" fmla="*/ 122 h 129"/>
                <a:gd name="T10" fmla="*/ 12 w 105"/>
                <a:gd name="T11" fmla="*/ 105 h 129"/>
                <a:gd name="T12" fmla="*/ 12 w 105"/>
                <a:gd name="T13" fmla="*/ 32 h 129"/>
                <a:gd name="T14" fmla="*/ 63 w 105"/>
                <a:gd name="T15" fmla="*/ 7 h 129"/>
                <a:gd name="T16" fmla="*/ 103 w 105"/>
                <a:gd name="T17" fmla="*/ 53 h 129"/>
                <a:gd name="T18" fmla="*/ 96 w 105"/>
                <a:gd name="T19" fmla="*/ 10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29">
                  <a:moveTo>
                    <a:pt x="96" y="108"/>
                  </a:moveTo>
                  <a:cubicBezTo>
                    <a:pt x="95" y="108"/>
                    <a:pt x="95" y="108"/>
                    <a:pt x="95" y="108"/>
                  </a:cubicBezTo>
                  <a:cubicBezTo>
                    <a:pt x="95" y="110"/>
                    <a:pt x="94" y="112"/>
                    <a:pt x="93" y="114"/>
                  </a:cubicBezTo>
                  <a:cubicBezTo>
                    <a:pt x="82" y="128"/>
                    <a:pt x="57" y="129"/>
                    <a:pt x="37" y="122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25" y="118"/>
                    <a:pt x="15" y="112"/>
                    <a:pt x="12" y="105"/>
                  </a:cubicBezTo>
                  <a:cubicBezTo>
                    <a:pt x="0" y="81"/>
                    <a:pt x="2" y="63"/>
                    <a:pt x="12" y="32"/>
                  </a:cubicBezTo>
                  <a:cubicBezTo>
                    <a:pt x="22" y="15"/>
                    <a:pt x="43" y="8"/>
                    <a:pt x="63" y="7"/>
                  </a:cubicBezTo>
                  <a:cubicBezTo>
                    <a:pt x="86" y="0"/>
                    <a:pt x="101" y="11"/>
                    <a:pt x="103" y="53"/>
                  </a:cubicBezTo>
                  <a:cubicBezTo>
                    <a:pt x="105" y="76"/>
                    <a:pt x="102" y="95"/>
                    <a:pt x="96" y="108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9">
              <a:extLst>
                <a:ext uri="{FF2B5EF4-FFF2-40B4-BE49-F238E27FC236}">
                  <a16:creationId xmlns:a16="http://schemas.microsoft.com/office/drawing/2014/main" xmlns="" id="{D6711E96-5E21-4D2D-A0FF-FFEE7A375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5424488"/>
              <a:ext cx="138113" cy="138113"/>
            </a:xfrm>
            <a:custGeom>
              <a:avLst/>
              <a:gdLst>
                <a:gd name="T0" fmla="*/ 0 w 50"/>
                <a:gd name="T1" fmla="*/ 32 h 50"/>
                <a:gd name="T2" fmla="*/ 5 w 50"/>
                <a:gd name="T3" fmla="*/ 0 h 50"/>
                <a:gd name="T4" fmla="*/ 50 w 50"/>
                <a:gd name="T5" fmla="*/ 9 h 50"/>
                <a:gd name="T6" fmla="*/ 43 w 50"/>
                <a:gd name="T7" fmla="*/ 50 h 50"/>
                <a:gd name="T8" fmla="*/ 0 w 50"/>
                <a:gd name="T9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0" y="32"/>
                  </a:moveTo>
                  <a:cubicBezTo>
                    <a:pt x="4" y="31"/>
                    <a:pt x="4" y="15"/>
                    <a:pt x="5" y="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28"/>
                    <a:pt x="47" y="43"/>
                    <a:pt x="43" y="5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0">
              <a:extLst>
                <a:ext uri="{FF2B5EF4-FFF2-40B4-BE49-F238E27FC236}">
                  <a16:creationId xmlns:a16="http://schemas.microsoft.com/office/drawing/2014/main" xmlns="" id="{9252836D-1579-4991-A092-B22B4D06A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2413" y="5043488"/>
              <a:ext cx="379413" cy="411163"/>
            </a:xfrm>
            <a:custGeom>
              <a:avLst/>
              <a:gdLst>
                <a:gd name="T0" fmla="*/ 63 w 137"/>
                <a:gd name="T1" fmla="*/ 96 h 149"/>
                <a:gd name="T2" fmla="*/ 68 w 137"/>
                <a:gd name="T3" fmla="*/ 126 h 149"/>
                <a:gd name="T4" fmla="*/ 67 w 137"/>
                <a:gd name="T5" fmla="*/ 127 h 149"/>
                <a:gd name="T6" fmla="*/ 28 w 137"/>
                <a:gd name="T7" fmla="*/ 144 h 149"/>
                <a:gd name="T8" fmla="*/ 28 w 137"/>
                <a:gd name="T9" fmla="*/ 143 h 149"/>
                <a:gd name="T10" fmla="*/ 3 w 137"/>
                <a:gd name="T11" fmla="*/ 91 h 149"/>
                <a:gd name="T12" fmla="*/ 3 w 137"/>
                <a:gd name="T13" fmla="*/ 91 h 149"/>
                <a:gd name="T14" fmla="*/ 15 w 137"/>
                <a:gd name="T15" fmla="*/ 28 h 149"/>
                <a:gd name="T16" fmla="*/ 15 w 137"/>
                <a:gd name="T17" fmla="*/ 27 h 149"/>
                <a:gd name="T18" fmla="*/ 85 w 137"/>
                <a:gd name="T19" fmla="*/ 0 h 149"/>
                <a:gd name="T20" fmla="*/ 85 w 137"/>
                <a:gd name="T21" fmla="*/ 0 h 149"/>
                <a:gd name="T22" fmla="*/ 134 w 137"/>
                <a:gd name="T23" fmla="*/ 32 h 149"/>
                <a:gd name="T24" fmla="*/ 134 w 137"/>
                <a:gd name="T25" fmla="*/ 33 h 149"/>
                <a:gd name="T26" fmla="*/ 114 w 137"/>
                <a:gd name="T27" fmla="*/ 69 h 149"/>
                <a:gd name="T28" fmla="*/ 113 w 137"/>
                <a:gd name="T29" fmla="*/ 69 h 149"/>
                <a:gd name="T30" fmla="*/ 95 w 137"/>
                <a:gd name="T31" fmla="*/ 91 h 149"/>
                <a:gd name="T32" fmla="*/ 94 w 137"/>
                <a:gd name="T33" fmla="*/ 93 h 149"/>
                <a:gd name="T34" fmla="*/ 96 w 137"/>
                <a:gd name="T35" fmla="*/ 111 h 149"/>
                <a:gd name="T36" fmla="*/ 92 w 137"/>
                <a:gd name="T37" fmla="*/ 112 h 149"/>
                <a:gd name="T38" fmla="*/ 81 w 137"/>
                <a:gd name="T39" fmla="*/ 92 h 149"/>
                <a:gd name="T40" fmla="*/ 79 w 137"/>
                <a:gd name="T41" fmla="*/ 91 h 149"/>
                <a:gd name="T42" fmla="*/ 64 w 137"/>
                <a:gd name="T43" fmla="*/ 94 h 149"/>
                <a:gd name="T44" fmla="*/ 63 w 137"/>
                <a:gd name="T45" fmla="*/ 9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149">
                  <a:moveTo>
                    <a:pt x="63" y="96"/>
                  </a:moveTo>
                  <a:cubicBezTo>
                    <a:pt x="68" y="126"/>
                    <a:pt x="68" y="126"/>
                    <a:pt x="68" y="126"/>
                  </a:cubicBezTo>
                  <a:cubicBezTo>
                    <a:pt x="68" y="127"/>
                    <a:pt x="68" y="127"/>
                    <a:pt x="67" y="127"/>
                  </a:cubicBezTo>
                  <a:cubicBezTo>
                    <a:pt x="62" y="144"/>
                    <a:pt x="48" y="149"/>
                    <a:pt x="28" y="144"/>
                  </a:cubicBezTo>
                  <a:cubicBezTo>
                    <a:pt x="28" y="144"/>
                    <a:pt x="28" y="143"/>
                    <a:pt x="28" y="143"/>
                  </a:cubicBezTo>
                  <a:cubicBezTo>
                    <a:pt x="14" y="132"/>
                    <a:pt x="5" y="115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0" y="69"/>
                    <a:pt x="1" y="4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7" y="11"/>
                    <a:pt x="60" y="2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09" y="0"/>
                    <a:pt x="127" y="8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7" y="52"/>
                    <a:pt x="132" y="65"/>
                    <a:pt x="114" y="69"/>
                  </a:cubicBezTo>
                  <a:cubicBezTo>
                    <a:pt x="114" y="69"/>
                    <a:pt x="113" y="69"/>
                    <a:pt x="113" y="6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4" y="92"/>
                    <a:pt x="94" y="92"/>
                    <a:pt x="94" y="93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3"/>
                    <a:pt x="93" y="114"/>
                    <a:pt x="92" y="11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1" y="91"/>
                    <a:pt x="80" y="91"/>
                    <a:pt x="79" y="91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3" y="94"/>
                    <a:pt x="63" y="95"/>
                    <a:pt x="63" y="96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1">
              <a:extLst>
                <a:ext uri="{FF2B5EF4-FFF2-40B4-BE49-F238E27FC236}">
                  <a16:creationId xmlns:a16="http://schemas.microsoft.com/office/drawing/2014/main" xmlns="" id="{28C1698D-7145-4F6F-9418-E52D6849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2713" y="5484813"/>
              <a:ext cx="592138" cy="985838"/>
            </a:xfrm>
            <a:custGeom>
              <a:avLst/>
              <a:gdLst>
                <a:gd name="T0" fmla="*/ 215 w 215"/>
                <a:gd name="T1" fmla="*/ 318 h 357"/>
                <a:gd name="T2" fmla="*/ 10 w 215"/>
                <a:gd name="T3" fmla="*/ 290 h 357"/>
                <a:gd name="T4" fmla="*/ 8 w 215"/>
                <a:gd name="T5" fmla="*/ 75 h 357"/>
                <a:gd name="T6" fmla="*/ 26 w 215"/>
                <a:gd name="T7" fmla="*/ 7 h 357"/>
                <a:gd name="T8" fmla="*/ 180 w 215"/>
                <a:gd name="T9" fmla="*/ 42 h 357"/>
                <a:gd name="T10" fmla="*/ 200 w 215"/>
                <a:gd name="T11" fmla="*/ 166 h 357"/>
                <a:gd name="T12" fmla="*/ 209 w 215"/>
                <a:gd name="T13" fmla="*/ 274 h 357"/>
                <a:gd name="T14" fmla="*/ 209 w 215"/>
                <a:gd name="T15" fmla="*/ 274 h 357"/>
                <a:gd name="T16" fmla="*/ 215 w 215"/>
                <a:gd name="T17" fmla="*/ 31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57">
                  <a:moveTo>
                    <a:pt x="215" y="318"/>
                  </a:moveTo>
                  <a:cubicBezTo>
                    <a:pt x="162" y="357"/>
                    <a:pt x="52" y="331"/>
                    <a:pt x="10" y="290"/>
                  </a:cubicBezTo>
                  <a:cubicBezTo>
                    <a:pt x="27" y="225"/>
                    <a:pt x="28" y="162"/>
                    <a:pt x="8" y="75"/>
                  </a:cubicBezTo>
                  <a:cubicBezTo>
                    <a:pt x="0" y="42"/>
                    <a:pt x="5" y="19"/>
                    <a:pt x="26" y="7"/>
                  </a:cubicBezTo>
                  <a:cubicBezTo>
                    <a:pt x="93" y="0"/>
                    <a:pt x="142" y="15"/>
                    <a:pt x="180" y="42"/>
                  </a:cubicBezTo>
                  <a:cubicBezTo>
                    <a:pt x="191" y="82"/>
                    <a:pt x="196" y="123"/>
                    <a:pt x="200" y="166"/>
                  </a:cubicBezTo>
                  <a:cubicBezTo>
                    <a:pt x="203" y="200"/>
                    <a:pt x="205" y="236"/>
                    <a:pt x="209" y="27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11" y="289"/>
                    <a:pt x="213" y="303"/>
                    <a:pt x="215" y="31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2">
              <a:extLst>
                <a:ext uri="{FF2B5EF4-FFF2-40B4-BE49-F238E27FC236}">
                  <a16:creationId xmlns:a16="http://schemas.microsoft.com/office/drawing/2014/main" xmlns="" id="{11366FD1-1F6C-4146-861D-49F861F49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2750" y="5289550"/>
              <a:ext cx="82550" cy="112713"/>
            </a:xfrm>
            <a:custGeom>
              <a:avLst/>
              <a:gdLst>
                <a:gd name="T0" fmla="*/ 28 w 30"/>
                <a:gd name="T1" fmla="*/ 14 h 41"/>
                <a:gd name="T2" fmla="*/ 19 w 30"/>
                <a:gd name="T3" fmla="*/ 1 h 41"/>
                <a:gd name="T4" fmla="*/ 6 w 30"/>
                <a:gd name="T5" fmla="*/ 4 h 41"/>
                <a:gd name="T6" fmla="*/ 5 w 30"/>
                <a:gd name="T7" fmla="*/ 24 h 41"/>
                <a:gd name="T8" fmla="*/ 6 w 30"/>
                <a:gd name="T9" fmla="*/ 26 h 41"/>
                <a:gd name="T10" fmla="*/ 16 w 30"/>
                <a:gd name="T11" fmla="*/ 37 h 41"/>
                <a:gd name="T12" fmla="*/ 26 w 30"/>
                <a:gd name="T13" fmla="*/ 35 h 41"/>
                <a:gd name="T14" fmla="*/ 28 w 30"/>
                <a:gd name="T15" fmla="*/ 30 h 41"/>
                <a:gd name="T16" fmla="*/ 28 w 30"/>
                <a:gd name="T17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1">
                  <a:moveTo>
                    <a:pt x="28" y="14"/>
                  </a:moveTo>
                  <a:cubicBezTo>
                    <a:pt x="25" y="8"/>
                    <a:pt x="23" y="4"/>
                    <a:pt x="19" y="1"/>
                  </a:cubicBezTo>
                  <a:cubicBezTo>
                    <a:pt x="14" y="0"/>
                    <a:pt x="10" y="0"/>
                    <a:pt x="6" y="4"/>
                  </a:cubicBezTo>
                  <a:cubicBezTo>
                    <a:pt x="0" y="9"/>
                    <a:pt x="1" y="16"/>
                    <a:pt x="5" y="24"/>
                  </a:cubicBezTo>
                  <a:cubicBezTo>
                    <a:pt x="6" y="25"/>
                    <a:pt x="6" y="26"/>
                    <a:pt x="6" y="26"/>
                  </a:cubicBezTo>
                  <a:cubicBezTo>
                    <a:pt x="10" y="30"/>
                    <a:pt x="13" y="34"/>
                    <a:pt x="16" y="37"/>
                  </a:cubicBezTo>
                  <a:cubicBezTo>
                    <a:pt x="19" y="41"/>
                    <a:pt x="25" y="39"/>
                    <a:pt x="26" y="35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24"/>
                    <a:pt x="30" y="19"/>
                    <a:pt x="28" y="14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3">
              <a:extLst>
                <a:ext uri="{FF2B5EF4-FFF2-40B4-BE49-F238E27FC236}">
                  <a16:creationId xmlns:a16="http://schemas.microsoft.com/office/drawing/2014/main" xmlns="" id="{CFB88CE0-4BDF-4DB4-84F1-8C0EC67C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5" y="5778500"/>
              <a:ext cx="120650" cy="131763"/>
            </a:xfrm>
            <a:custGeom>
              <a:avLst/>
              <a:gdLst>
                <a:gd name="T0" fmla="*/ 0 w 44"/>
                <a:gd name="T1" fmla="*/ 31 h 48"/>
                <a:gd name="T2" fmla="*/ 33 w 44"/>
                <a:gd name="T3" fmla="*/ 0 h 48"/>
                <a:gd name="T4" fmla="*/ 38 w 44"/>
                <a:gd name="T5" fmla="*/ 3 h 48"/>
                <a:gd name="T6" fmla="*/ 25 w 44"/>
                <a:gd name="T7" fmla="*/ 19 h 48"/>
                <a:gd name="T8" fmla="*/ 35 w 44"/>
                <a:gd name="T9" fmla="*/ 12 h 48"/>
                <a:gd name="T10" fmla="*/ 39 w 44"/>
                <a:gd name="T11" fmla="*/ 14 h 48"/>
                <a:gd name="T12" fmla="*/ 31 w 44"/>
                <a:gd name="T13" fmla="*/ 22 h 48"/>
                <a:gd name="T14" fmla="*/ 38 w 44"/>
                <a:gd name="T15" fmla="*/ 18 h 48"/>
                <a:gd name="T16" fmla="*/ 43 w 44"/>
                <a:gd name="T17" fmla="*/ 21 h 48"/>
                <a:gd name="T18" fmla="*/ 35 w 44"/>
                <a:gd name="T19" fmla="*/ 29 h 48"/>
                <a:gd name="T20" fmla="*/ 42 w 44"/>
                <a:gd name="T21" fmla="*/ 25 h 48"/>
                <a:gd name="T22" fmla="*/ 43 w 44"/>
                <a:gd name="T23" fmla="*/ 31 h 48"/>
                <a:gd name="T24" fmla="*/ 29 w 44"/>
                <a:gd name="T25" fmla="*/ 44 h 48"/>
                <a:gd name="T26" fmla="*/ 19 w 44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8">
                  <a:moveTo>
                    <a:pt x="0" y="31"/>
                  </a:moveTo>
                  <a:cubicBezTo>
                    <a:pt x="10" y="18"/>
                    <a:pt x="21" y="7"/>
                    <a:pt x="33" y="0"/>
                  </a:cubicBezTo>
                  <a:cubicBezTo>
                    <a:pt x="36" y="0"/>
                    <a:pt x="37" y="1"/>
                    <a:pt x="38" y="3"/>
                  </a:cubicBezTo>
                  <a:cubicBezTo>
                    <a:pt x="36" y="8"/>
                    <a:pt x="31" y="13"/>
                    <a:pt x="25" y="19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7" y="11"/>
                    <a:pt x="39" y="13"/>
                    <a:pt x="39" y="14"/>
                  </a:cubicBezTo>
                  <a:cubicBezTo>
                    <a:pt x="39" y="16"/>
                    <a:pt x="33" y="20"/>
                    <a:pt x="31" y="22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2" y="18"/>
                    <a:pt x="43" y="19"/>
                    <a:pt x="43" y="2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4" y="26"/>
                    <a:pt x="44" y="28"/>
                    <a:pt x="43" y="31"/>
                  </a:cubicBezTo>
                  <a:cubicBezTo>
                    <a:pt x="38" y="34"/>
                    <a:pt x="33" y="38"/>
                    <a:pt x="29" y="44"/>
                  </a:cubicBezTo>
                  <a:cubicBezTo>
                    <a:pt x="19" y="48"/>
                    <a:pt x="19" y="48"/>
                    <a:pt x="19" y="48"/>
                  </a:cubicBezTo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4">
              <a:extLst>
                <a:ext uri="{FF2B5EF4-FFF2-40B4-BE49-F238E27FC236}">
                  <a16:creationId xmlns:a16="http://schemas.microsoft.com/office/drawing/2014/main" xmlns="" id="{0AB50ACA-433B-4C40-B5D6-CF94168E4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250" y="5842000"/>
              <a:ext cx="223838" cy="258763"/>
            </a:xfrm>
            <a:custGeom>
              <a:avLst/>
              <a:gdLst>
                <a:gd name="T0" fmla="*/ 0 w 81"/>
                <a:gd name="T1" fmla="*/ 94 h 94"/>
                <a:gd name="T2" fmla="*/ 79 w 81"/>
                <a:gd name="T3" fmla="*/ 30 h 94"/>
                <a:gd name="T4" fmla="*/ 51 w 81"/>
                <a:gd name="T5" fmla="*/ 5 h 94"/>
                <a:gd name="T6" fmla="*/ 12 w 81"/>
                <a:gd name="T7" fmla="*/ 43 h 94"/>
                <a:gd name="T8" fmla="*/ 0 w 81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4">
                  <a:moveTo>
                    <a:pt x="0" y="94"/>
                  </a:moveTo>
                  <a:cubicBezTo>
                    <a:pt x="42" y="83"/>
                    <a:pt x="73" y="64"/>
                    <a:pt x="79" y="30"/>
                  </a:cubicBezTo>
                  <a:cubicBezTo>
                    <a:pt x="81" y="9"/>
                    <a:pt x="72" y="0"/>
                    <a:pt x="51" y="5"/>
                  </a:cubicBezTo>
                  <a:cubicBezTo>
                    <a:pt x="40" y="20"/>
                    <a:pt x="27" y="32"/>
                    <a:pt x="12" y="43"/>
                  </a:cubicBezTo>
                  <a:lnTo>
                    <a:pt x="0" y="9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5">
              <a:extLst>
                <a:ext uri="{FF2B5EF4-FFF2-40B4-BE49-F238E27FC236}">
                  <a16:creationId xmlns:a16="http://schemas.microsoft.com/office/drawing/2014/main" xmlns="" id="{A066ED46-3E20-405E-A197-1F82851CB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00" y="5789613"/>
              <a:ext cx="79375" cy="452438"/>
            </a:xfrm>
            <a:custGeom>
              <a:avLst/>
              <a:gdLst>
                <a:gd name="T0" fmla="*/ 29 w 29"/>
                <a:gd name="T1" fmla="*/ 164 h 164"/>
                <a:gd name="T2" fmla="*/ 0 w 29"/>
                <a:gd name="T3" fmla="*/ 0 h 164"/>
                <a:gd name="T4" fmla="*/ 18 w 29"/>
                <a:gd name="T5" fmla="*/ 33 h 164"/>
                <a:gd name="T6" fmla="*/ 29 w 29"/>
                <a:gd name="T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4">
                  <a:moveTo>
                    <a:pt x="29" y="164"/>
                  </a:moveTo>
                  <a:cubicBezTo>
                    <a:pt x="13" y="118"/>
                    <a:pt x="2" y="66"/>
                    <a:pt x="0" y="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1" y="67"/>
                    <a:pt x="25" y="126"/>
                    <a:pt x="29" y="164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6">
              <a:extLst>
                <a:ext uri="{FF2B5EF4-FFF2-40B4-BE49-F238E27FC236}">
                  <a16:creationId xmlns:a16="http://schemas.microsoft.com/office/drawing/2014/main" xmlns="" id="{287DAAE5-2963-4F87-A5F6-5F0CDB452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00" y="5600700"/>
              <a:ext cx="280988" cy="500063"/>
            </a:xfrm>
            <a:custGeom>
              <a:avLst/>
              <a:gdLst>
                <a:gd name="T0" fmla="*/ 0 w 102"/>
                <a:gd name="T1" fmla="*/ 0 h 181"/>
                <a:gd name="T2" fmla="*/ 102 w 102"/>
                <a:gd name="T3" fmla="*/ 130 h 181"/>
                <a:gd name="T4" fmla="*/ 90 w 102"/>
                <a:gd name="T5" fmla="*/ 181 h 181"/>
                <a:gd name="T6" fmla="*/ 0 w 102"/>
                <a:gd name="T7" fmla="*/ 68 h 181"/>
                <a:gd name="T8" fmla="*/ 0 w 102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81">
                  <a:moveTo>
                    <a:pt x="0" y="0"/>
                  </a:moveTo>
                  <a:cubicBezTo>
                    <a:pt x="24" y="21"/>
                    <a:pt x="42" y="75"/>
                    <a:pt x="102" y="130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49" y="141"/>
                    <a:pt x="8" y="102"/>
                    <a:pt x="0" y="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7">
              <a:extLst>
                <a:ext uri="{FF2B5EF4-FFF2-40B4-BE49-F238E27FC236}">
                  <a16:creationId xmlns:a16="http://schemas.microsoft.com/office/drawing/2014/main" xmlns="" id="{BAC03131-C0BA-49F1-B066-6805AF4B1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25" y="5830888"/>
              <a:ext cx="220663" cy="396875"/>
            </a:xfrm>
            <a:custGeom>
              <a:avLst/>
              <a:gdLst>
                <a:gd name="T0" fmla="*/ 2 w 80"/>
                <a:gd name="T1" fmla="*/ 0 h 144"/>
                <a:gd name="T2" fmla="*/ 2 w 80"/>
                <a:gd name="T3" fmla="*/ 7 h 144"/>
                <a:gd name="T4" fmla="*/ 2 w 80"/>
                <a:gd name="T5" fmla="*/ 28 h 144"/>
                <a:gd name="T6" fmla="*/ 3 w 80"/>
                <a:gd name="T7" fmla="*/ 41 h 144"/>
                <a:gd name="T8" fmla="*/ 5 w 80"/>
                <a:gd name="T9" fmla="*/ 56 h 144"/>
                <a:gd name="T10" fmla="*/ 9 w 80"/>
                <a:gd name="T11" fmla="*/ 72 h 144"/>
                <a:gd name="T12" fmla="*/ 15 w 80"/>
                <a:gd name="T13" fmla="*/ 88 h 144"/>
                <a:gd name="T14" fmla="*/ 18 w 80"/>
                <a:gd name="T15" fmla="*/ 95 h 144"/>
                <a:gd name="T16" fmla="*/ 20 w 80"/>
                <a:gd name="T17" fmla="*/ 99 h 144"/>
                <a:gd name="T18" fmla="*/ 23 w 80"/>
                <a:gd name="T19" fmla="*/ 102 h 144"/>
                <a:gd name="T20" fmla="*/ 32 w 80"/>
                <a:gd name="T21" fmla="*/ 115 h 144"/>
                <a:gd name="T22" fmla="*/ 38 w 80"/>
                <a:gd name="T23" fmla="*/ 121 h 144"/>
                <a:gd name="T24" fmla="*/ 43 w 80"/>
                <a:gd name="T25" fmla="*/ 125 h 144"/>
                <a:gd name="T26" fmla="*/ 49 w 80"/>
                <a:gd name="T27" fmla="*/ 130 h 144"/>
                <a:gd name="T28" fmla="*/ 55 w 80"/>
                <a:gd name="T29" fmla="*/ 133 h 144"/>
                <a:gd name="T30" fmla="*/ 60 w 80"/>
                <a:gd name="T31" fmla="*/ 136 h 144"/>
                <a:gd name="T32" fmla="*/ 65 w 80"/>
                <a:gd name="T33" fmla="*/ 138 h 144"/>
                <a:gd name="T34" fmla="*/ 73 w 80"/>
                <a:gd name="T35" fmla="*/ 142 h 144"/>
                <a:gd name="T36" fmla="*/ 80 w 80"/>
                <a:gd name="T37" fmla="*/ 144 h 144"/>
                <a:gd name="T38" fmla="*/ 73 w 80"/>
                <a:gd name="T39" fmla="*/ 142 h 144"/>
                <a:gd name="T40" fmla="*/ 64 w 80"/>
                <a:gd name="T41" fmla="*/ 139 h 144"/>
                <a:gd name="T42" fmla="*/ 59 w 80"/>
                <a:gd name="T43" fmla="*/ 137 h 144"/>
                <a:gd name="T44" fmla="*/ 54 w 80"/>
                <a:gd name="T45" fmla="*/ 135 h 144"/>
                <a:gd name="T46" fmla="*/ 48 w 80"/>
                <a:gd name="T47" fmla="*/ 131 h 144"/>
                <a:gd name="T48" fmla="*/ 42 w 80"/>
                <a:gd name="T49" fmla="*/ 127 h 144"/>
                <a:gd name="T50" fmla="*/ 36 w 80"/>
                <a:gd name="T51" fmla="*/ 123 h 144"/>
                <a:gd name="T52" fmla="*/ 30 w 80"/>
                <a:gd name="T53" fmla="*/ 117 h 144"/>
                <a:gd name="T54" fmla="*/ 20 w 80"/>
                <a:gd name="T55" fmla="*/ 104 h 144"/>
                <a:gd name="T56" fmla="*/ 18 w 80"/>
                <a:gd name="T57" fmla="*/ 100 h 144"/>
                <a:gd name="T58" fmla="*/ 15 w 80"/>
                <a:gd name="T59" fmla="*/ 97 h 144"/>
                <a:gd name="T60" fmla="*/ 12 w 80"/>
                <a:gd name="T61" fmla="*/ 89 h 144"/>
                <a:gd name="T62" fmla="*/ 6 w 80"/>
                <a:gd name="T63" fmla="*/ 73 h 144"/>
                <a:gd name="T64" fmla="*/ 2 w 80"/>
                <a:gd name="T65" fmla="*/ 57 h 144"/>
                <a:gd name="T66" fmla="*/ 0 w 80"/>
                <a:gd name="T67" fmla="*/ 28 h 144"/>
                <a:gd name="T68" fmla="*/ 1 w 80"/>
                <a:gd name="T69" fmla="*/ 7 h 144"/>
                <a:gd name="T70" fmla="*/ 2 w 80"/>
                <a:gd name="T7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144">
                  <a:moveTo>
                    <a:pt x="2" y="0"/>
                  </a:moveTo>
                  <a:cubicBezTo>
                    <a:pt x="2" y="0"/>
                    <a:pt x="2" y="2"/>
                    <a:pt x="2" y="7"/>
                  </a:cubicBezTo>
                  <a:cubicBezTo>
                    <a:pt x="1" y="12"/>
                    <a:pt x="1" y="19"/>
                    <a:pt x="2" y="28"/>
                  </a:cubicBezTo>
                  <a:cubicBezTo>
                    <a:pt x="2" y="32"/>
                    <a:pt x="2" y="37"/>
                    <a:pt x="3" y="41"/>
                  </a:cubicBezTo>
                  <a:cubicBezTo>
                    <a:pt x="3" y="46"/>
                    <a:pt x="4" y="51"/>
                    <a:pt x="5" y="56"/>
                  </a:cubicBezTo>
                  <a:cubicBezTo>
                    <a:pt x="6" y="62"/>
                    <a:pt x="7" y="67"/>
                    <a:pt x="9" y="72"/>
                  </a:cubicBezTo>
                  <a:cubicBezTo>
                    <a:pt x="10" y="77"/>
                    <a:pt x="12" y="83"/>
                    <a:pt x="15" y="88"/>
                  </a:cubicBezTo>
                  <a:cubicBezTo>
                    <a:pt x="16" y="90"/>
                    <a:pt x="17" y="93"/>
                    <a:pt x="18" y="95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5" y="107"/>
                    <a:pt x="29" y="111"/>
                    <a:pt x="32" y="115"/>
                  </a:cubicBezTo>
                  <a:cubicBezTo>
                    <a:pt x="34" y="117"/>
                    <a:pt x="36" y="119"/>
                    <a:pt x="38" y="121"/>
                  </a:cubicBezTo>
                  <a:cubicBezTo>
                    <a:pt x="40" y="122"/>
                    <a:pt x="42" y="124"/>
                    <a:pt x="43" y="125"/>
                  </a:cubicBezTo>
                  <a:cubicBezTo>
                    <a:pt x="45" y="127"/>
                    <a:pt x="47" y="128"/>
                    <a:pt x="49" y="130"/>
                  </a:cubicBezTo>
                  <a:cubicBezTo>
                    <a:pt x="51" y="131"/>
                    <a:pt x="53" y="132"/>
                    <a:pt x="55" y="133"/>
                  </a:cubicBezTo>
                  <a:cubicBezTo>
                    <a:pt x="56" y="134"/>
                    <a:pt x="58" y="135"/>
                    <a:pt x="60" y="136"/>
                  </a:cubicBezTo>
                  <a:cubicBezTo>
                    <a:pt x="62" y="137"/>
                    <a:pt x="63" y="138"/>
                    <a:pt x="65" y="138"/>
                  </a:cubicBezTo>
                  <a:cubicBezTo>
                    <a:pt x="68" y="140"/>
                    <a:pt x="71" y="141"/>
                    <a:pt x="73" y="142"/>
                  </a:cubicBezTo>
                  <a:cubicBezTo>
                    <a:pt x="78" y="143"/>
                    <a:pt x="80" y="144"/>
                    <a:pt x="80" y="144"/>
                  </a:cubicBezTo>
                  <a:cubicBezTo>
                    <a:pt x="80" y="144"/>
                    <a:pt x="78" y="144"/>
                    <a:pt x="73" y="142"/>
                  </a:cubicBezTo>
                  <a:cubicBezTo>
                    <a:pt x="70" y="142"/>
                    <a:pt x="68" y="141"/>
                    <a:pt x="64" y="139"/>
                  </a:cubicBezTo>
                  <a:cubicBezTo>
                    <a:pt x="63" y="139"/>
                    <a:pt x="61" y="138"/>
                    <a:pt x="59" y="137"/>
                  </a:cubicBezTo>
                  <a:cubicBezTo>
                    <a:pt x="57" y="137"/>
                    <a:pt x="55" y="136"/>
                    <a:pt x="54" y="135"/>
                  </a:cubicBezTo>
                  <a:cubicBezTo>
                    <a:pt x="52" y="134"/>
                    <a:pt x="50" y="133"/>
                    <a:pt x="48" y="131"/>
                  </a:cubicBezTo>
                  <a:cubicBezTo>
                    <a:pt x="46" y="130"/>
                    <a:pt x="44" y="129"/>
                    <a:pt x="42" y="127"/>
                  </a:cubicBezTo>
                  <a:cubicBezTo>
                    <a:pt x="40" y="126"/>
                    <a:pt x="38" y="124"/>
                    <a:pt x="36" y="123"/>
                  </a:cubicBezTo>
                  <a:cubicBezTo>
                    <a:pt x="34" y="121"/>
                    <a:pt x="32" y="119"/>
                    <a:pt x="30" y="117"/>
                  </a:cubicBezTo>
                  <a:cubicBezTo>
                    <a:pt x="27" y="113"/>
                    <a:pt x="23" y="109"/>
                    <a:pt x="20" y="104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4" y="94"/>
                    <a:pt x="13" y="92"/>
                    <a:pt x="12" y="89"/>
                  </a:cubicBezTo>
                  <a:cubicBezTo>
                    <a:pt x="9" y="84"/>
                    <a:pt x="7" y="78"/>
                    <a:pt x="6" y="73"/>
                  </a:cubicBezTo>
                  <a:cubicBezTo>
                    <a:pt x="4" y="68"/>
                    <a:pt x="3" y="62"/>
                    <a:pt x="2" y="57"/>
                  </a:cubicBezTo>
                  <a:cubicBezTo>
                    <a:pt x="0" y="46"/>
                    <a:pt x="0" y="36"/>
                    <a:pt x="0" y="28"/>
                  </a:cubicBezTo>
                  <a:cubicBezTo>
                    <a:pt x="0" y="19"/>
                    <a:pt x="0" y="12"/>
                    <a:pt x="1" y="7"/>
                  </a:cubicBezTo>
                  <a:cubicBezTo>
                    <a:pt x="2" y="2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8">
              <a:extLst>
                <a:ext uri="{FF2B5EF4-FFF2-40B4-BE49-F238E27FC236}">
                  <a16:creationId xmlns:a16="http://schemas.microsoft.com/office/drawing/2014/main" xmlns="" id="{4965F4F1-FD15-4236-B3B6-A86364E9D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325" y="5438775"/>
              <a:ext cx="158750" cy="57150"/>
            </a:xfrm>
            <a:custGeom>
              <a:avLst/>
              <a:gdLst>
                <a:gd name="T0" fmla="*/ 58 w 58"/>
                <a:gd name="T1" fmla="*/ 0 h 21"/>
                <a:gd name="T2" fmla="*/ 56 w 58"/>
                <a:gd name="T3" fmla="*/ 6 h 21"/>
                <a:gd name="T4" fmla="*/ 0 w 58"/>
                <a:gd name="T5" fmla="*/ 14 h 21"/>
                <a:gd name="T6" fmla="*/ 58 w 58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1">
                  <a:moveTo>
                    <a:pt x="58" y="0"/>
                  </a:moveTo>
                  <a:cubicBezTo>
                    <a:pt x="58" y="2"/>
                    <a:pt x="57" y="4"/>
                    <a:pt x="56" y="6"/>
                  </a:cubicBezTo>
                  <a:cubicBezTo>
                    <a:pt x="45" y="20"/>
                    <a:pt x="20" y="21"/>
                    <a:pt x="0" y="14"/>
                  </a:cubicBezTo>
                  <a:cubicBezTo>
                    <a:pt x="41" y="15"/>
                    <a:pt x="58" y="1"/>
                    <a:pt x="58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9">
              <a:extLst>
                <a:ext uri="{FF2B5EF4-FFF2-40B4-BE49-F238E27FC236}">
                  <a16:creationId xmlns:a16="http://schemas.microsoft.com/office/drawing/2014/main" xmlns="" id="{E67041DF-AF35-45FB-9442-CCFE42712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6488113"/>
              <a:ext cx="79375" cy="373063"/>
            </a:xfrm>
            <a:custGeom>
              <a:avLst/>
              <a:gdLst>
                <a:gd name="T0" fmla="*/ 21 w 29"/>
                <a:gd name="T1" fmla="*/ 5 h 135"/>
                <a:gd name="T2" fmla="*/ 24 w 29"/>
                <a:gd name="T3" fmla="*/ 135 h 135"/>
                <a:gd name="T4" fmla="*/ 0 w 29"/>
                <a:gd name="T5" fmla="*/ 0 h 135"/>
                <a:gd name="T6" fmla="*/ 29 w 29"/>
                <a:gd name="T7" fmla="*/ 0 h 135"/>
                <a:gd name="T8" fmla="*/ 22 w 29"/>
                <a:gd name="T9" fmla="*/ 3 h 135"/>
                <a:gd name="T10" fmla="*/ 21 w 29"/>
                <a:gd name="T11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35">
                  <a:moveTo>
                    <a:pt x="21" y="5"/>
                  </a:moveTo>
                  <a:cubicBezTo>
                    <a:pt x="24" y="135"/>
                    <a:pt x="24" y="135"/>
                    <a:pt x="24" y="1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1"/>
                    <a:pt x="24" y="2"/>
                    <a:pt x="22" y="3"/>
                  </a:cubicBezTo>
                  <a:cubicBezTo>
                    <a:pt x="22" y="4"/>
                    <a:pt x="21" y="4"/>
                    <a:pt x="21" y="5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0">
              <a:extLst>
                <a:ext uri="{FF2B5EF4-FFF2-40B4-BE49-F238E27FC236}">
                  <a16:creationId xmlns:a16="http://schemas.microsoft.com/office/drawing/2014/main" xmlns="" id="{9ED84C32-F2E2-45DB-888A-97F98C941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8650" y="6946900"/>
              <a:ext cx="96838" cy="609600"/>
            </a:xfrm>
            <a:custGeom>
              <a:avLst/>
              <a:gdLst>
                <a:gd name="T0" fmla="*/ 35 w 35"/>
                <a:gd name="T1" fmla="*/ 0 h 221"/>
                <a:gd name="T2" fmla="*/ 6 w 35"/>
                <a:gd name="T3" fmla="*/ 221 h 221"/>
                <a:gd name="T4" fmla="*/ 0 w 35"/>
                <a:gd name="T5" fmla="*/ 221 h 221"/>
                <a:gd name="T6" fmla="*/ 35 w 35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21">
                  <a:moveTo>
                    <a:pt x="35" y="0"/>
                  </a:moveTo>
                  <a:cubicBezTo>
                    <a:pt x="27" y="81"/>
                    <a:pt x="17" y="152"/>
                    <a:pt x="6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" y="133"/>
                    <a:pt x="12" y="58"/>
                    <a:pt x="35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xmlns="" id="{5364DAD8-5EF1-4554-BF39-A136EB5EC5E4}"/>
              </a:ext>
            </a:extLst>
          </p:cNvPr>
          <p:cNvGrpSpPr/>
          <p:nvPr/>
        </p:nvGrpSpPr>
        <p:grpSpPr>
          <a:xfrm>
            <a:off x="11180335" y="2470744"/>
            <a:ext cx="857588" cy="1203296"/>
            <a:chOff x="12061825" y="3244850"/>
            <a:chExt cx="712788" cy="1000125"/>
          </a:xfrm>
        </p:grpSpPr>
        <p:sp>
          <p:nvSpPr>
            <p:cNvPr id="62" name="Freeform 261">
              <a:extLst>
                <a:ext uri="{FF2B5EF4-FFF2-40B4-BE49-F238E27FC236}">
                  <a16:creationId xmlns:a16="http://schemas.microsoft.com/office/drawing/2014/main" xmlns="" id="{B5BEEBFA-7ECE-4873-836A-928D00AD0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7713" y="3244850"/>
              <a:ext cx="596900" cy="977900"/>
            </a:xfrm>
            <a:custGeom>
              <a:avLst/>
              <a:gdLst>
                <a:gd name="T0" fmla="*/ 174 w 216"/>
                <a:gd name="T1" fmla="*/ 340 h 354"/>
                <a:gd name="T2" fmla="*/ 42 w 216"/>
                <a:gd name="T3" fmla="*/ 264 h 354"/>
                <a:gd name="T4" fmla="*/ 0 w 216"/>
                <a:gd name="T5" fmla="*/ 184 h 354"/>
                <a:gd name="T6" fmla="*/ 0 w 216"/>
                <a:gd name="T7" fmla="*/ 46 h 354"/>
                <a:gd name="T8" fmla="*/ 42 w 216"/>
                <a:gd name="T9" fmla="*/ 14 h 354"/>
                <a:gd name="T10" fmla="*/ 174 w 216"/>
                <a:gd name="T11" fmla="*/ 90 h 354"/>
                <a:gd name="T12" fmla="*/ 216 w 216"/>
                <a:gd name="T13" fmla="*/ 171 h 354"/>
                <a:gd name="T14" fmla="*/ 216 w 216"/>
                <a:gd name="T15" fmla="*/ 309 h 354"/>
                <a:gd name="T16" fmla="*/ 174 w 216"/>
                <a:gd name="T17" fmla="*/ 3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54">
                  <a:moveTo>
                    <a:pt x="174" y="340"/>
                  </a:moveTo>
                  <a:cubicBezTo>
                    <a:pt x="42" y="264"/>
                    <a:pt x="42" y="264"/>
                    <a:pt x="42" y="264"/>
                  </a:cubicBezTo>
                  <a:cubicBezTo>
                    <a:pt x="19" y="250"/>
                    <a:pt x="0" y="215"/>
                    <a:pt x="0" y="18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5"/>
                    <a:pt x="19" y="0"/>
                    <a:pt x="42" y="14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97" y="104"/>
                    <a:pt x="216" y="140"/>
                    <a:pt x="216" y="171"/>
                  </a:cubicBezTo>
                  <a:cubicBezTo>
                    <a:pt x="216" y="309"/>
                    <a:pt x="216" y="309"/>
                    <a:pt x="216" y="309"/>
                  </a:cubicBezTo>
                  <a:cubicBezTo>
                    <a:pt x="216" y="340"/>
                    <a:pt x="197" y="354"/>
                    <a:pt x="174" y="34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2">
              <a:extLst>
                <a:ext uri="{FF2B5EF4-FFF2-40B4-BE49-F238E27FC236}">
                  <a16:creationId xmlns:a16="http://schemas.microsoft.com/office/drawing/2014/main" xmlns="" id="{DA77E896-4A55-4531-BF61-FD6408606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1825" y="3270250"/>
              <a:ext cx="600075" cy="974725"/>
            </a:xfrm>
            <a:custGeom>
              <a:avLst/>
              <a:gdLst>
                <a:gd name="T0" fmla="*/ 175 w 217"/>
                <a:gd name="T1" fmla="*/ 340 h 353"/>
                <a:gd name="T2" fmla="*/ 42 w 217"/>
                <a:gd name="T3" fmla="*/ 263 h 353"/>
                <a:gd name="T4" fmla="*/ 0 w 217"/>
                <a:gd name="T5" fmla="*/ 183 h 353"/>
                <a:gd name="T6" fmla="*/ 0 w 217"/>
                <a:gd name="T7" fmla="*/ 45 h 353"/>
                <a:gd name="T8" fmla="*/ 42 w 217"/>
                <a:gd name="T9" fmla="*/ 13 h 353"/>
                <a:gd name="T10" fmla="*/ 175 w 217"/>
                <a:gd name="T11" fmla="*/ 90 h 353"/>
                <a:gd name="T12" fmla="*/ 217 w 217"/>
                <a:gd name="T13" fmla="*/ 170 h 353"/>
                <a:gd name="T14" fmla="*/ 217 w 217"/>
                <a:gd name="T15" fmla="*/ 308 h 353"/>
                <a:gd name="T16" fmla="*/ 175 w 217"/>
                <a:gd name="T17" fmla="*/ 3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353">
                  <a:moveTo>
                    <a:pt x="175" y="340"/>
                  </a:moveTo>
                  <a:cubicBezTo>
                    <a:pt x="42" y="263"/>
                    <a:pt x="42" y="263"/>
                    <a:pt x="42" y="263"/>
                  </a:cubicBezTo>
                  <a:cubicBezTo>
                    <a:pt x="19" y="250"/>
                    <a:pt x="0" y="214"/>
                    <a:pt x="0" y="18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19" y="0"/>
                    <a:pt x="42" y="13"/>
                  </a:cubicBezTo>
                  <a:cubicBezTo>
                    <a:pt x="175" y="90"/>
                    <a:pt x="175" y="90"/>
                    <a:pt x="175" y="90"/>
                  </a:cubicBezTo>
                  <a:cubicBezTo>
                    <a:pt x="198" y="103"/>
                    <a:pt x="217" y="139"/>
                    <a:pt x="217" y="170"/>
                  </a:cubicBezTo>
                  <a:cubicBezTo>
                    <a:pt x="217" y="308"/>
                    <a:pt x="217" y="308"/>
                    <a:pt x="217" y="308"/>
                  </a:cubicBezTo>
                  <a:cubicBezTo>
                    <a:pt x="217" y="339"/>
                    <a:pt x="198" y="353"/>
                    <a:pt x="175" y="34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63">
              <a:extLst>
                <a:ext uri="{FF2B5EF4-FFF2-40B4-BE49-F238E27FC236}">
                  <a16:creationId xmlns:a16="http://schemas.microsoft.com/office/drawing/2014/main" xmlns="" id="{E761ED66-5E8A-48FC-840A-2A7354BCB0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74550" y="3878263"/>
              <a:ext cx="160338" cy="139700"/>
            </a:xfrm>
            <a:custGeom>
              <a:avLst/>
              <a:gdLst>
                <a:gd name="T0" fmla="*/ 47 w 58"/>
                <a:gd name="T1" fmla="*/ 48 h 51"/>
                <a:gd name="T2" fmla="*/ 11 w 58"/>
                <a:gd name="T3" fmla="*/ 27 h 51"/>
                <a:gd name="T4" fmla="*/ 0 w 58"/>
                <a:gd name="T5" fmla="*/ 9 h 51"/>
                <a:gd name="T6" fmla="*/ 11 w 58"/>
                <a:gd name="T7" fmla="*/ 3 h 51"/>
                <a:gd name="T8" fmla="*/ 47 w 58"/>
                <a:gd name="T9" fmla="*/ 24 h 51"/>
                <a:gd name="T10" fmla="*/ 58 w 58"/>
                <a:gd name="T11" fmla="*/ 42 h 51"/>
                <a:gd name="T12" fmla="*/ 47 w 58"/>
                <a:gd name="T13" fmla="*/ 48 h 51"/>
                <a:gd name="T14" fmla="*/ 11 w 58"/>
                <a:gd name="T15" fmla="*/ 10 h 51"/>
                <a:gd name="T16" fmla="*/ 7 w 58"/>
                <a:gd name="T17" fmla="*/ 13 h 51"/>
                <a:gd name="T18" fmla="*/ 11 w 58"/>
                <a:gd name="T19" fmla="*/ 19 h 51"/>
                <a:gd name="T20" fmla="*/ 47 w 58"/>
                <a:gd name="T21" fmla="*/ 41 h 51"/>
                <a:gd name="T22" fmla="*/ 51 w 58"/>
                <a:gd name="T23" fmla="*/ 38 h 51"/>
                <a:gd name="T24" fmla="*/ 47 w 58"/>
                <a:gd name="T25" fmla="*/ 32 h 51"/>
                <a:gd name="T26" fmla="*/ 11 w 58"/>
                <a:gd name="T27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1">
                  <a:moveTo>
                    <a:pt x="47" y="48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5" y="23"/>
                    <a:pt x="0" y="15"/>
                    <a:pt x="0" y="9"/>
                  </a:cubicBezTo>
                  <a:cubicBezTo>
                    <a:pt x="0" y="3"/>
                    <a:pt x="5" y="0"/>
                    <a:pt x="11" y="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3" y="28"/>
                    <a:pt x="58" y="36"/>
                    <a:pt x="58" y="42"/>
                  </a:cubicBezTo>
                  <a:cubicBezTo>
                    <a:pt x="58" y="49"/>
                    <a:pt x="53" y="51"/>
                    <a:pt x="47" y="48"/>
                  </a:cubicBezTo>
                  <a:close/>
                  <a:moveTo>
                    <a:pt x="11" y="10"/>
                  </a:moveTo>
                  <a:cubicBezTo>
                    <a:pt x="8" y="9"/>
                    <a:pt x="7" y="10"/>
                    <a:pt x="7" y="13"/>
                  </a:cubicBezTo>
                  <a:cubicBezTo>
                    <a:pt x="7" y="15"/>
                    <a:pt x="8" y="18"/>
                    <a:pt x="11" y="1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50" y="42"/>
                    <a:pt x="51" y="41"/>
                    <a:pt x="51" y="38"/>
                  </a:cubicBezTo>
                  <a:cubicBezTo>
                    <a:pt x="51" y="36"/>
                    <a:pt x="50" y="33"/>
                    <a:pt x="47" y="32"/>
                  </a:cubicBezTo>
                  <a:lnTo>
                    <a:pt x="11" y="1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4">
              <a:extLst>
                <a:ext uri="{FF2B5EF4-FFF2-40B4-BE49-F238E27FC236}">
                  <a16:creationId xmlns:a16="http://schemas.microsoft.com/office/drawing/2014/main" xmlns="" id="{571A3934-AD29-4A26-A705-F180086102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74550" y="3833813"/>
              <a:ext cx="160338" cy="141288"/>
            </a:xfrm>
            <a:custGeom>
              <a:avLst/>
              <a:gdLst>
                <a:gd name="T0" fmla="*/ 47 w 58"/>
                <a:gd name="T1" fmla="*/ 48 h 51"/>
                <a:gd name="T2" fmla="*/ 11 w 58"/>
                <a:gd name="T3" fmla="*/ 26 h 51"/>
                <a:gd name="T4" fmla="*/ 0 w 58"/>
                <a:gd name="T5" fmla="*/ 9 h 51"/>
                <a:gd name="T6" fmla="*/ 11 w 58"/>
                <a:gd name="T7" fmla="*/ 3 h 51"/>
                <a:gd name="T8" fmla="*/ 47 w 58"/>
                <a:gd name="T9" fmla="*/ 24 h 51"/>
                <a:gd name="T10" fmla="*/ 58 w 58"/>
                <a:gd name="T11" fmla="*/ 42 h 51"/>
                <a:gd name="T12" fmla="*/ 47 w 58"/>
                <a:gd name="T13" fmla="*/ 48 h 51"/>
                <a:gd name="T14" fmla="*/ 11 w 58"/>
                <a:gd name="T15" fmla="*/ 10 h 51"/>
                <a:gd name="T16" fmla="*/ 7 w 58"/>
                <a:gd name="T17" fmla="*/ 12 h 51"/>
                <a:gd name="T18" fmla="*/ 11 w 58"/>
                <a:gd name="T19" fmla="*/ 19 h 51"/>
                <a:gd name="T20" fmla="*/ 47 w 58"/>
                <a:gd name="T21" fmla="*/ 40 h 51"/>
                <a:gd name="T22" fmla="*/ 51 w 58"/>
                <a:gd name="T23" fmla="*/ 38 h 51"/>
                <a:gd name="T24" fmla="*/ 47 w 58"/>
                <a:gd name="T25" fmla="*/ 31 h 51"/>
                <a:gd name="T26" fmla="*/ 11 w 58"/>
                <a:gd name="T27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1">
                  <a:moveTo>
                    <a:pt x="47" y="48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5" y="23"/>
                    <a:pt x="0" y="15"/>
                    <a:pt x="0" y="9"/>
                  </a:cubicBezTo>
                  <a:cubicBezTo>
                    <a:pt x="0" y="2"/>
                    <a:pt x="5" y="0"/>
                    <a:pt x="11" y="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3" y="27"/>
                    <a:pt x="58" y="35"/>
                    <a:pt x="58" y="42"/>
                  </a:cubicBezTo>
                  <a:cubicBezTo>
                    <a:pt x="58" y="48"/>
                    <a:pt x="53" y="51"/>
                    <a:pt x="47" y="48"/>
                  </a:cubicBezTo>
                  <a:close/>
                  <a:moveTo>
                    <a:pt x="11" y="10"/>
                  </a:moveTo>
                  <a:cubicBezTo>
                    <a:pt x="8" y="9"/>
                    <a:pt x="7" y="10"/>
                    <a:pt x="7" y="12"/>
                  </a:cubicBezTo>
                  <a:cubicBezTo>
                    <a:pt x="7" y="15"/>
                    <a:pt x="8" y="18"/>
                    <a:pt x="11" y="1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42"/>
                    <a:pt x="51" y="41"/>
                    <a:pt x="51" y="38"/>
                  </a:cubicBezTo>
                  <a:cubicBezTo>
                    <a:pt x="51" y="36"/>
                    <a:pt x="50" y="33"/>
                    <a:pt x="47" y="31"/>
                  </a:cubicBezTo>
                  <a:lnTo>
                    <a:pt x="11" y="1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5">
              <a:extLst>
                <a:ext uri="{FF2B5EF4-FFF2-40B4-BE49-F238E27FC236}">
                  <a16:creationId xmlns:a16="http://schemas.microsoft.com/office/drawing/2014/main" xmlns="" id="{BA8CA4B3-2F08-46C2-9377-66D6AFDB6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6775" y="3941763"/>
              <a:ext cx="115888" cy="93663"/>
            </a:xfrm>
            <a:custGeom>
              <a:avLst/>
              <a:gdLst>
                <a:gd name="T0" fmla="*/ 21 w 42"/>
                <a:gd name="T1" fmla="*/ 29 h 34"/>
                <a:gd name="T2" fmla="*/ 0 w 42"/>
                <a:gd name="T3" fmla="*/ 0 h 34"/>
                <a:gd name="T4" fmla="*/ 5 w 42"/>
                <a:gd name="T5" fmla="*/ 0 h 34"/>
                <a:gd name="T6" fmla="*/ 21 w 42"/>
                <a:gd name="T7" fmla="*/ 22 h 34"/>
                <a:gd name="T8" fmla="*/ 37 w 42"/>
                <a:gd name="T9" fmla="*/ 18 h 34"/>
                <a:gd name="T10" fmla="*/ 42 w 42"/>
                <a:gd name="T11" fmla="*/ 24 h 34"/>
                <a:gd name="T12" fmla="*/ 21 w 42"/>
                <a:gd name="T13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1" y="29"/>
                  </a:moveTo>
                  <a:cubicBezTo>
                    <a:pt x="12" y="24"/>
                    <a:pt x="3" y="12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9"/>
                    <a:pt x="14" y="18"/>
                    <a:pt x="21" y="22"/>
                  </a:cubicBezTo>
                  <a:cubicBezTo>
                    <a:pt x="28" y="26"/>
                    <a:pt x="34" y="24"/>
                    <a:pt x="37" y="1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9" y="33"/>
                    <a:pt x="30" y="34"/>
                    <a:pt x="21" y="2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6">
              <a:extLst>
                <a:ext uri="{FF2B5EF4-FFF2-40B4-BE49-F238E27FC236}">
                  <a16:creationId xmlns:a16="http://schemas.microsoft.com/office/drawing/2014/main" xmlns="" id="{B42D54A3-5899-4CE8-A7D3-C9F6C2C2F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3275" y="3560763"/>
              <a:ext cx="242888" cy="358775"/>
            </a:xfrm>
            <a:custGeom>
              <a:avLst/>
              <a:gdLst>
                <a:gd name="T0" fmla="*/ 27 w 88"/>
                <a:gd name="T1" fmla="*/ 107 h 130"/>
                <a:gd name="T2" fmla="*/ 21 w 88"/>
                <a:gd name="T3" fmla="*/ 103 h 130"/>
                <a:gd name="T4" fmla="*/ 15 w 88"/>
                <a:gd name="T5" fmla="*/ 86 h 130"/>
                <a:gd name="T6" fmla="*/ 0 w 88"/>
                <a:gd name="T7" fmla="*/ 39 h 130"/>
                <a:gd name="T8" fmla="*/ 44 w 88"/>
                <a:gd name="T9" fmla="*/ 14 h 130"/>
                <a:gd name="T10" fmla="*/ 88 w 88"/>
                <a:gd name="T11" fmla="*/ 90 h 130"/>
                <a:gd name="T12" fmla="*/ 74 w 88"/>
                <a:gd name="T13" fmla="*/ 119 h 130"/>
                <a:gd name="T14" fmla="*/ 73 w 88"/>
                <a:gd name="T15" fmla="*/ 120 h 130"/>
                <a:gd name="T16" fmla="*/ 67 w 88"/>
                <a:gd name="T17" fmla="*/ 130 h 130"/>
                <a:gd name="T18" fmla="*/ 61 w 88"/>
                <a:gd name="T19" fmla="*/ 126 h 130"/>
                <a:gd name="T20" fmla="*/ 69 w 88"/>
                <a:gd name="T21" fmla="*/ 112 h 130"/>
                <a:gd name="T22" fmla="*/ 70 w 88"/>
                <a:gd name="T23" fmla="*/ 113 h 130"/>
                <a:gd name="T24" fmla="*/ 69 w 88"/>
                <a:gd name="T25" fmla="*/ 112 h 130"/>
                <a:gd name="T26" fmla="*/ 82 w 88"/>
                <a:gd name="T27" fmla="*/ 87 h 130"/>
                <a:gd name="T28" fmla="*/ 44 w 88"/>
                <a:gd name="T29" fmla="*/ 21 h 130"/>
                <a:gd name="T30" fmla="*/ 6 w 88"/>
                <a:gd name="T31" fmla="*/ 43 h 130"/>
                <a:gd name="T32" fmla="*/ 19 w 88"/>
                <a:gd name="T33" fmla="*/ 83 h 130"/>
                <a:gd name="T34" fmla="*/ 27 w 88"/>
                <a:gd name="T35" fmla="*/ 10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30">
                  <a:moveTo>
                    <a:pt x="27" y="107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21" y="99"/>
                    <a:pt x="19" y="93"/>
                    <a:pt x="15" y="86"/>
                  </a:cubicBezTo>
                  <a:cubicBezTo>
                    <a:pt x="5" y="71"/>
                    <a:pt x="0" y="54"/>
                    <a:pt x="0" y="39"/>
                  </a:cubicBezTo>
                  <a:cubicBezTo>
                    <a:pt x="0" y="11"/>
                    <a:pt x="20" y="0"/>
                    <a:pt x="44" y="14"/>
                  </a:cubicBezTo>
                  <a:cubicBezTo>
                    <a:pt x="68" y="28"/>
                    <a:pt x="88" y="62"/>
                    <a:pt x="88" y="90"/>
                  </a:cubicBezTo>
                  <a:cubicBezTo>
                    <a:pt x="88" y="104"/>
                    <a:pt x="83" y="115"/>
                    <a:pt x="74" y="119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9" y="122"/>
                    <a:pt x="67" y="125"/>
                    <a:pt x="67" y="130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0"/>
                    <a:pt x="64" y="115"/>
                    <a:pt x="69" y="112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77" y="108"/>
                    <a:pt x="82" y="99"/>
                    <a:pt x="82" y="87"/>
                  </a:cubicBezTo>
                  <a:cubicBezTo>
                    <a:pt x="82" y="62"/>
                    <a:pt x="65" y="33"/>
                    <a:pt x="44" y="21"/>
                  </a:cubicBezTo>
                  <a:cubicBezTo>
                    <a:pt x="23" y="9"/>
                    <a:pt x="6" y="19"/>
                    <a:pt x="6" y="43"/>
                  </a:cubicBezTo>
                  <a:cubicBezTo>
                    <a:pt x="6" y="55"/>
                    <a:pt x="11" y="70"/>
                    <a:pt x="19" y="83"/>
                  </a:cubicBezTo>
                  <a:cubicBezTo>
                    <a:pt x="24" y="92"/>
                    <a:pt x="27" y="100"/>
                    <a:pt x="27" y="10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7">
              <a:extLst>
                <a:ext uri="{FF2B5EF4-FFF2-40B4-BE49-F238E27FC236}">
                  <a16:creationId xmlns:a16="http://schemas.microsoft.com/office/drawing/2014/main" xmlns="" id="{BA416275-7CF7-4DF0-8E04-B6AB464C0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5825" y="3733800"/>
              <a:ext cx="77788" cy="163513"/>
            </a:xfrm>
            <a:custGeom>
              <a:avLst/>
              <a:gdLst>
                <a:gd name="T0" fmla="*/ 22 w 28"/>
                <a:gd name="T1" fmla="*/ 59 h 59"/>
                <a:gd name="T2" fmla="*/ 16 w 28"/>
                <a:gd name="T3" fmla="*/ 54 h 59"/>
                <a:gd name="T4" fmla="*/ 20 w 28"/>
                <a:gd name="T5" fmla="*/ 22 h 59"/>
                <a:gd name="T6" fmla="*/ 20 w 28"/>
                <a:gd name="T7" fmla="*/ 22 h 59"/>
                <a:gd name="T8" fmla="*/ 14 w 28"/>
                <a:gd name="T9" fmla="*/ 16 h 59"/>
                <a:gd name="T10" fmla="*/ 10 w 28"/>
                <a:gd name="T11" fmla="*/ 16 h 59"/>
                <a:gd name="T12" fmla="*/ 7 w 28"/>
                <a:gd name="T13" fmla="*/ 14 h 59"/>
                <a:gd name="T14" fmla="*/ 12 w 28"/>
                <a:gd name="T15" fmla="*/ 52 h 59"/>
                <a:gd name="T16" fmla="*/ 6 w 28"/>
                <a:gd name="T17" fmla="*/ 49 h 59"/>
                <a:gd name="T18" fmla="*/ 0 w 28"/>
                <a:gd name="T19" fmla="*/ 3 h 59"/>
                <a:gd name="T20" fmla="*/ 2 w 28"/>
                <a:gd name="T21" fmla="*/ 0 h 59"/>
                <a:gd name="T22" fmla="*/ 6 w 28"/>
                <a:gd name="T23" fmla="*/ 4 h 59"/>
                <a:gd name="T24" fmla="*/ 6 w 28"/>
                <a:gd name="T25" fmla="*/ 4 h 59"/>
                <a:gd name="T26" fmla="*/ 9 w 28"/>
                <a:gd name="T27" fmla="*/ 8 h 59"/>
                <a:gd name="T28" fmla="*/ 11 w 28"/>
                <a:gd name="T29" fmla="*/ 7 h 59"/>
                <a:gd name="T30" fmla="*/ 14 w 28"/>
                <a:gd name="T31" fmla="*/ 7 h 59"/>
                <a:gd name="T32" fmla="*/ 17 w 28"/>
                <a:gd name="T33" fmla="*/ 11 h 59"/>
                <a:gd name="T34" fmla="*/ 18 w 28"/>
                <a:gd name="T35" fmla="*/ 14 h 59"/>
                <a:gd name="T36" fmla="*/ 22 w 28"/>
                <a:gd name="T37" fmla="*/ 13 h 59"/>
                <a:gd name="T38" fmla="*/ 26 w 28"/>
                <a:gd name="T39" fmla="*/ 14 h 59"/>
                <a:gd name="T40" fmla="*/ 27 w 28"/>
                <a:gd name="T41" fmla="*/ 19 h 59"/>
                <a:gd name="T42" fmla="*/ 22 w 28"/>
                <a:gd name="T4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16" y="54"/>
                    <a:pt x="16" y="54"/>
                    <a:pt x="16" y="5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7" y="21"/>
                    <a:pt x="15" y="18"/>
                    <a:pt x="14" y="16"/>
                  </a:cubicBezTo>
                  <a:cubicBezTo>
                    <a:pt x="13" y="16"/>
                    <a:pt x="12" y="16"/>
                    <a:pt x="10" y="16"/>
                  </a:cubicBezTo>
                  <a:cubicBezTo>
                    <a:pt x="9" y="15"/>
                    <a:pt x="8" y="15"/>
                    <a:pt x="7" y="14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2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7"/>
                    <a:pt x="9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6"/>
                    <a:pt x="13" y="6"/>
                    <a:pt x="14" y="7"/>
                  </a:cubicBezTo>
                  <a:cubicBezTo>
                    <a:pt x="15" y="7"/>
                    <a:pt x="16" y="9"/>
                    <a:pt x="17" y="11"/>
                  </a:cubicBezTo>
                  <a:cubicBezTo>
                    <a:pt x="17" y="12"/>
                    <a:pt x="18" y="13"/>
                    <a:pt x="18" y="14"/>
                  </a:cubicBezTo>
                  <a:cubicBezTo>
                    <a:pt x="20" y="14"/>
                    <a:pt x="22" y="13"/>
                    <a:pt x="22" y="13"/>
                  </a:cubicBezTo>
                  <a:cubicBezTo>
                    <a:pt x="23" y="12"/>
                    <a:pt x="24" y="12"/>
                    <a:pt x="26" y="14"/>
                  </a:cubicBezTo>
                  <a:cubicBezTo>
                    <a:pt x="27" y="15"/>
                    <a:pt x="28" y="17"/>
                    <a:pt x="27" y="19"/>
                  </a:cubicBezTo>
                  <a:lnTo>
                    <a:pt x="22" y="5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8">
              <a:extLst>
                <a:ext uri="{FF2B5EF4-FFF2-40B4-BE49-F238E27FC236}">
                  <a16:creationId xmlns:a16="http://schemas.microsoft.com/office/drawing/2014/main" xmlns="" id="{24E74FBB-2B31-4FE4-A4B0-872C016B4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0275" y="3648075"/>
              <a:ext cx="74613" cy="111125"/>
            </a:xfrm>
            <a:custGeom>
              <a:avLst/>
              <a:gdLst>
                <a:gd name="T0" fmla="*/ 23 w 27"/>
                <a:gd name="T1" fmla="*/ 39 h 40"/>
                <a:gd name="T2" fmla="*/ 20 w 27"/>
                <a:gd name="T3" fmla="*/ 35 h 40"/>
                <a:gd name="T4" fmla="*/ 3 w 27"/>
                <a:gd name="T5" fmla="*/ 7 h 40"/>
                <a:gd name="T6" fmla="*/ 1 w 27"/>
                <a:gd name="T7" fmla="*/ 2 h 40"/>
                <a:gd name="T8" fmla="*/ 4 w 27"/>
                <a:gd name="T9" fmla="*/ 1 h 40"/>
                <a:gd name="T10" fmla="*/ 26 w 27"/>
                <a:gd name="T11" fmla="*/ 36 h 40"/>
                <a:gd name="T12" fmla="*/ 24 w 27"/>
                <a:gd name="T13" fmla="*/ 40 h 40"/>
                <a:gd name="T14" fmla="*/ 23 w 27"/>
                <a:gd name="T1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0">
                  <a:moveTo>
                    <a:pt x="23" y="39"/>
                  </a:moveTo>
                  <a:cubicBezTo>
                    <a:pt x="22" y="38"/>
                    <a:pt x="21" y="37"/>
                    <a:pt x="20" y="35"/>
                  </a:cubicBezTo>
                  <a:cubicBezTo>
                    <a:pt x="18" y="25"/>
                    <a:pt x="12" y="16"/>
                    <a:pt x="3" y="7"/>
                  </a:cubicBezTo>
                  <a:cubicBezTo>
                    <a:pt x="1" y="6"/>
                    <a:pt x="0" y="3"/>
                    <a:pt x="1" y="2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16" y="12"/>
                    <a:pt x="23" y="23"/>
                    <a:pt x="26" y="36"/>
                  </a:cubicBezTo>
                  <a:cubicBezTo>
                    <a:pt x="27" y="38"/>
                    <a:pt x="26" y="40"/>
                    <a:pt x="24" y="40"/>
                  </a:cubicBezTo>
                  <a:cubicBezTo>
                    <a:pt x="24" y="40"/>
                    <a:pt x="24" y="39"/>
                    <a:pt x="23" y="3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9">
              <a:extLst>
                <a:ext uri="{FF2B5EF4-FFF2-40B4-BE49-F238E27FC236}">
                  <a16:creationId xmlns:a16="http://schemas.microsoft.com/office/drawing/2014/main" xmlns="" id="{CCC8EDFF-72C5-406A-A8E9-294BF401C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2788" y="3624263"/>
              <a:ext cx="68263" cy="53975"/>
            </a:xfrm>
            <a:custGeom>
              <a:avLst/>
              <a:gdLst>
                <a:gd name="T0" fmla="*/ 22 w 25"/>
                <a:gd name="T1" fmla="*/ 19 h 20"/>
                <a:gd name="T2" fmla="*/ 3 w 25"/>
                <a:gd name="T3" fmla="*/ 8 h 20"/>
                <a:gd name="T4" fmla="*/ 0 w 25"/>
                <a:gd name="T5" fmla="*/ 3 h 20"/>
                <a:gd name="T6" fmla="*/ 3 w 25"/>
                <a:gd name="T7" fmla="*/ 1 h 20"/>
                <a:gd name="T8" fmla="*/ 22 w 25"/>
                <a:gd name="T9" fmla="*/ 12 h 20"/>
                <a:gd name="T10" fmla="*/ 25 w 25"/>
                <a:gd name="T11" fmla="*/ 18 h 20"/>
                <a:gd name="T12" fmla="*/ 22 w 25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0">
                  <a:moveTo>
                    <a:pt x="22" y="1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5" y="16"/>
                    <a:pt x="25" y="18"/>
                  </a:cubicBezTo>
                  <a:cubicBezTo>
                    <a:pt x="25" y="20"/>
                    <a:pt x="24" y="20"/>
                    <a:pt x="22" y="1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70">
              <a:extLst>
                <a:ext uri="{FF2B5EF4-FFF2-40B4-BE49-F238E27FC236}">
                  <a16:creationId xmlns:a16="http://schemas.microsoft.com/office/drawing/2014/main" xmlns="" id="{18D688F1-447E-4864-ADED-0FAE28D15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8388" y="3830638"/>
              <a:ext cx="69850" cy="55563"/>
            </a:xfrm>
            <a:custGeom>
              <a:avLst/>
              <a:gdLst>
                <a:gd name="T0" fmla="*/ 22 w 25"/>
                <a:gd name="T1" fmla="*/ 19 h 20"/>
                <a:gd name="T2" fmla="*/ 3 w 25"/>
                <a:gd name="T3" fmla="*/ 8 h 20"/>
                <a:gd name="T4" fmla="*/ 0 w 25"/>
                <a:gd name="T5" fmla="*/ 2 h 20"/>
                <a:gd name="T6" fmla="*/ 3 w 25"/>
                <a:gd name="T7" fmla="*/ 1 h 20"/>
                <a:gd name="T8" fmla="*/ 22 w 25"/>
                <a:gd name="T9" fmla="*/ 12 h 20"/>
                <a:gd name="T10" fmla="*/ 25 w 25"/>
                <a:gd name="T11" fmla="*/ 17 h 20"/>
                <a:gd name="T12" fmla="*/ 22 w 25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0">
                  <a:moveTo>
                    <a:pt x="22" y="1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0" y="2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5" y="15"/>
                    <a:pt x="25" y="17"/>
                  </a:cubicBezTo>
                  <a:cubicBezTo>
                    <a:pt x="25" y="19"/>
                    <a:pt x="24" y="20"/>
                    <a:pt x="22" y="1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71">
              <a:extLst>
                <a:ext uri="{FF2B5EF4-FFF2-40B4-BE49-F238E27FC236}">
                  <a16:creationId xmlns:a16="http://schemas.microsoft.com/office/drawing/2014/main" xmlns="" id="{F34DD82F-E516-4233-9892-9382F3D0F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2350" y="3646488"/>
              <a:ext cx="79375" cy="57150"/>
            </a:xfrm>
            <a:custGeom>
              <a:avLst/>
              <a:gdLst>
                <a:gd name="T0" fmla="*/ 4 w 29"/>
                <a:gd name="T1" fmla="*/ 21 h 21"/>
                <a:gd name="T2" fmla="*/ 2 w 29"/>
                <a:gd name="T3" fmla="*/ 18 h 21"/>
                <a:gd name="T4" fmla="*/ 2 w 29"/>
                <a:gd name="T5" fmla="*/ 13 h 21"/>
                <a:gd name="T6" fmla="*/ 24 w 29"/>
                <a:gd name="T7" fmla="*/ 0 h 21"/>
                <a:gd name="T8" fmla="*/ 28 w 29"/>
                <a:gd name="T9" fmla="*/ 3 h 21"/>
                <a:gd name="T10" fmla="*/ 28 w 29"/>
                <a:gd name="T11" fmla="*/ 8 h 21"/>
                <a:gd name="T12" fmla="*/ 6 w 29"/>
                <a:gd name="T13" fmla="*/ 21 h 21"/>
                <a:gd name="T14" fmla="*/ 4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4" y="21"/>
                  </a:moveTo>
                  <a:cubicBezTo>
                    <a:pt x="3" y="20"/>
                    <a:pt x="2" y="19"/>
                    <a:pt x="2" y="18"/>
                  </a:cubicBezTo>
                  <a:cubicBezTo>
                    <a:pt x="0" y="16"/>
                    <a:pt x="0" y="14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7" y="1"/>
                    <a:pt x="28" y="3"/>
                  </a:cubicBezTo>
                  <a:cubicBezTo>
                    <a:pt x="29" y="5"/>
                    <a:pt x="29" y="7"/>
                    <a:pt x="28" y="8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2">
              <a:extLst>
                <a:ext uri="{FF2B5EF4-FFF2-40B4-BE49-F238E27FC236}">
                  <a16:creationId xmlns:a16="http://schemas.microsoft.com/office/drawing/2014/main" xmlns="" id="{F54F9732-A32A-47FB-A674-BF2DA3EC2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5988" y="3505200"/>
              <a:ext cx="17463" cy="88900"/>
            </a:xfrm>
            <a:custGeom>
              <a:avLst/>
              <a:gdLst>
                <a:gd name="T0" fmla="*/ 3 w 6"/>
                <a:gd name="T1" fmla="*/ 31 h 32"/>
                <a:gd name="T2" fmla="*/ 0 w 6"/>
                <a:gd name="T3" fmla="*/ 25 h 32"/>
                <a:gd name="T4" fmla="*/ 0 w 6"/>
                <a:gd name="T5" fmla="*/ 3 h 32"/>
                <a:gd name="T6" fmla="*/ 3 w 6"/>
                <a:gd name="T7" fmla="*/ 1 h 32"/>
                <a:gd name="T8" fmla="*/ 6 w 6"/>
                <a:gd name="T9" fmla="*/ 7 h 32"/>
                <a:gd name="T10" fmla="*/ 6 w 6"/>
                <a:gd name="T11" fmla="*/ 29 h 32"/>
                <a:gd name="T12" fmla="*/ 3 w 6"/>
                <a:gd name="T13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2">
                  <a:moveTo>
                    <a:pt x="3" y="31"/>
                  </a:moveTo>
                  <a:cubicBezTo>
                    <a:pt x="1" y="30"/>
                    <a:pt x="0" y="27"/>
                    <a:pt x="0" y="2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5" y="2"/>
                    <a:pt x="6" y="5"/>
                    <a:pt x="6" y="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5" y="32"/>
                    <a:pt x="3" y="3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3">
              <a:extLst>
                <a:ext uri="{FF2B5EF4-FFF2-40B4-BE49-F238E27FC236}">
                  <a16:creationId xmlns:a16="http://schemas.microsoft.com/office/drawing/2014/main" xmlns="" id="{42D1C923-182B-4555-BCEE-F3D56D78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7713" y="3449638"/>
              <a:ext cx="80963" cy="130175"/>
            </a:xfrm>
            <a:custGeom>
              <a:avLst/>
              <a:gdLst>
                <a:gd name="T0" fmla="*/ 25 w 29"/>
                <a:gd name="T1" fmla="*/ 47 h 47"/>
                <a:gd name="T2" fmla="*/ 23 w 29"/>
                <a:gd name="T3" fmla="*/ 44 h 47"/>
                <a:gd name="T4" fmla="*/ 1 w 29"/>
                <a:gd name="T5" fmla="*/ 6 h 47"/>
                <a:gd name="T6" fmla="*/ 1 w 29"/>
                <a:gd name="T7" fmla="*/ 1 h 47"/>
                <a:gd name="T8" fmla="*/ 5 w 29"/>
                <a:gd name="T9" fmla="*/ 3 h 47"/>
                <a:gd name="T10" fmla="*/ 27 w 29"/>
                <a:gd name="T11" fmla="*/ 42 h 47"/>
                <a:gd name="T12" fmla="*/ 27 w 29"/>
                <a:gd name="T13" fmla="*/ 47 h 47"/>
                <a:gd name="T14" fmla="*/ 25 w 29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7">
                  <a:moveTo>
                    <a:pt x="25" y="47"/>
                  </a:moveTo>
                  <a:cubicBezTo>
                    <a:pt x="24" y="46"/>
                    <a:pt x="24" y="45"/>
                    <a:pt x="23" y="4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3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9" y="44"/>
                    <a:pt x="29" y="46"/>
                    <a:pt x="27" y="47"/>
                  </a:cubicBezTo>
                  <a:cubicBezTo>
                    <a:pt x="27" y="47"/>
                    <a:pt x="26" y="47"/>
                    <a:pt x="25" y="4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xmlns="" id="{9B72830F-12C5-4122-8E7B-8A0C5A28BF01}"/>
              </a:ext>
            </a:extLst>
          </p:cNvPr>
          <p:cNvGrpSpPr/>
          <p:nvPr/>
        </p:nvGrpSpPr>
        <p:grpSpPr>
          <a:xfrm>
            <a:off x="8605664" y="1935946"/>
            <a:ext cx="494689" cy="695239"/>
            <a:chOff x="9921875" y="2800350"/>
            <a:chExt cx="411163" cy="577851"/>
          </a:xfrm>
        </p:grpSpPr>
        <p:sp>
          <p:nvSpPr>
            <p:cNvPr id="75" name="Freeform 274">
              <a:extLst>
                <a:ext uri="{FF2B5EF4-FFF2-40B4-BE49-F238E27FC236}">
                  <a16:creationId xmlns:a16="http://schemas.microsoft.com/office/drawing/2014/main" xmlns="" id="{3141D556-D6AF-49C5-AACF-17B0EB459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800350"/>
              <a:ext cx="346075" cy="563563"/>
            </a:xfrm>
            <a:custGeom>
              <a:avLst/>
              <a:gdLst>
                <a:gd name="T0" fmla="*/ 101 w 125"/>
                <a:gd name="T1" fmla="*/ 196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1 w 125"/>
                <a:gd name="T11" fmla="*/ 52 h 204"/>
                <a:gd name="T12" fmla="*/ 125 w 125"/>
                <a:gd name="T13" fmla="*/ 98 h 204"/>
                <a:gd name="T14" fmla="*/ 125 w 125"/>
                <a:gd name="T15" fmla="*/ 178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4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4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0"/>
                    <a:pt x="125" y="9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5">
              <a:extLst>
                <a:ext uri="{FF2B5EF4-FFF2-40B4-BE49-F238E27FC236}">
                  <a16:creationId xmlns:a16="http://schemas.microsoft.com/office/drawing/2014/main" xmlns="" id="{F345CF0F-F24A-4B2B-B58D-371DB6C6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5" y="2814638"/>
              <a:ext cx="344488" cy="563563"/>
            </a:xfrm>
            <a:custGeom>
              <a:avLst/>
              <a:gdLst>
                <a:gd name="T0" fmla="*/ 101 w 125"/>
                <a:gd name="T1" fmla="*/ 196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1 w 125"/>
                <a:gd name="T11" fmla="*/ 52 h 204"/>
                <a:gd name="T12" fmla="*/ 125 w 125"/>
                <a:gd name="T13" fmla="*/ 98 h 204"/>
                <a:gd name="T14" fmla="*/ 125 w 125"/>
                <a:gd name="T15" fmla="*/ 178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4"/>
                    <a:pt x="0" y="123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4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59"/>
                    <a:pt x="125" y="80"/>
                    <a:pt x="125" y="9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76">
              <a:extLst>
                <a:ext uri="{FF2B5EF4-FFF2-40B4-BE49-F238E27FC236}">
                  <a16:creationId xmlns:a16="http://schemas.microsoft.com/office/drawing/2014/main" xmlns="" id="{8C363E8E-E7EC-462F-BB63-7C23B1199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5700" y="3165475"/>
              <a:ext cx="90488" cy="79375"/>
            </a:xfrm>
            <a:custGeom>
              <a:avLst/>
              <a:gdLst>
                <a:gd name="T0" fmla="*/ 27 w 33"/>
                <a:gd name="T1" fmla="*/ 28 h 29"/>
                <a:gd name="T2" fmla="*/ 5 w 33"/>
                <a:gd name="T3" fmla="*/ 15 h 29"/>
                <a:gd name="T4" fmla="*/ 0 w 33"/>
                <a:gd name="T5" fmla="*/ 5 h 29"/>
                <a:gd name="T6" fmla="*/ 5 w 33"/>
                <a:gd name="T7" fmla="*/ 2 h 29"/>
                <a:gd name="T8" fmla="*/ 27 w 33"/>
                <a:gd name="T9" fmla="*/ 14 h 29"/>
                <a:gd name="T10" fmla="*/ 33 w 33"/>
                <a:gd name="T11" fmla="*/ 24 h 29"/>
                <a:gd name="T12" fmla="*/ 27 w 33"/>
                <a:gd name="T13" fmla="*/ 28 h 29"/>
                <a:gd name="T14" fmla="*/ 5 w 33"/>
                <a:gd name="T15" fmla="*/ 6 h 29"/>
                <a:gd name="T16" fmla="*/ 3 w 33"/>
                <a:gd name="T17" fmla="*/ 7 h 29"/>
                <a:gd name="T18" fmla="*/ 5 w 33"/>
                <a:gd name="T19" fmla="*/ 11 h 29"/>
                <a:gd name="T20" fmla="*/ 27 w 33"/>
                <a:gd name="T21" fmla="*/ 23 h 29"/>
                <a:gd name="T22" fmla="*/ 29 w 33"/>
                <a:gd name="T23" fmla="*/ 22 h 29"/>
                <a:gd name="T24" fmla="*/ 27 w 33"/>
                <a:gd name="T25" fmla="*/ 18 h 29"/>
                <a:gd name="T26" fmla="*/ 5 w 33"/>
                <a:gd name="T2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9">
                  <a:moveTo>
                    <a:pt x="27" y="28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2" y="13"/>
                    <a:pt x="0" y="9"/>
                    <a:pt x="0" y="5"/>
                  </a:cubicBezTo>
                  <a:cubicBezTo>
                    <a:pt x="0" y="1"/>
                    <a:pt x="2" y="0"/>
                    <a:pt x="5" y="2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0" y="16"/>
                    <a:pt x="33" y="20"/>
                    <a:pt x="33" y="24"/>
                  </a:cubicBezTo>
                  <a:cubicBezTo>
                    <a:pt x="33" y="28"/>
                    <a:pt x="30" y="29"/>
                    <a:pt x="27" y="28"/>
                  </a:cubicBezTo>
                  <a:close/>
                  <a:moveTo>
                    <a:pt x="5" y="6"/>
                  </a:moveTo>
                  <a:cubicBezTo>
                    <a:pt x="4" y="5"/>
                    <a:pt x="3" y="6"/>
                    <a:pt x="3" y="7"/>
                  </a:cubicBezTo>
                  <a:cubicBezTo>
                    <a:pt x="3" y="9"/>
                    <a:pt x="4" y="10"/>
                    <a:pt x="5" y="1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4"/>
                    <a:pt x="29" y="24"/>
                    <a:pt x="29" y="22"/>
                  </a:cubicBezTo>
                  <a:cubicBezTo>
                    <a:pt x="29" y="21"/>
                    <a:pt x="28" y="19"/>
                    <a:pt x="27" y="18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7">
              <a:extLst>
                <a:ext uri="{FF2B5EF4-FFF2-40B4-BE49-F238E27FC236}">
                  <a16:creationId xmlns:a16="http://schemas.microsoft.com/office/drawing/2014/main" xmlns="" id="{7A879B2B-B3EC-4774-908D-DFA5FAD87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5700" y="3136900"/>
              <a:ext cx="90488" cy="84138"/>
            </a:xfrm>
            <a:custGeom>
              <a:avLst/>
              <a:gdLst>
                <a:gd name="T0" fmla="*/ 27 w 33"/>
                <a:gd name="T1" fmla="*/ 28 h 30"/>
                <a:gd name="T2" fmla="*/ 5 w 33"/>
                <a:gd name="T3" fmla="*/ 16 h 30"/>
                <a:gd name="T4" fmla="*/ 0 w 33"/>
                <a:gd name="T5" fmla="*/ 6 h 30"/>
                <a:gd name="T6" fmla="*/ 5 w 33"/>
                <a:gd name="T7" fmla="*/ 2 h 30"/>
                <a:gd name="T8" fmla="*/ 27 w 33"/>
                <a:gd name="T9" fmla="*/ 15 h 30"/>
                <a:gd name="T10" fmla="*/ 33 w 33"/>
                <a:gd name="T11" fmla="*/ 25 h 30"/>
                <a:gd name="T12" fmla="*/ 27 w 33"/>
                <a:gd name="T13" fmla="*/ 28 h 30"/>
                <a:gd name="T14" fmla="*/ 5 w 33"/>
                <a:gd name="T15" fmla="*/ 6 h 30"/>
                <a:gd name="T16" fmla="*/ 3 w 33"/>
                <a:gd name="T17" fmla="*/ 8 h 30"/>
                <a:gd name="T18" fmla="*/ 5 w 33"/>
                <a:gd name="T19" fmla="*/ 12 h 30"/>
                <a:gd name="T20" fmla="*/ 27 w 33"/>
                <a:gd name="T21" fmla="*/ 24 h 30"/>
                <a:gd name="T22" fmla="*/ 29 w 33"/>
                <a:gd name="T23" fmla="*/ 23 h 30"/>
                <a:gd name="T24" fmla="*/ 27 w 33"/>
                <a:gd name="T25" fmla="*/ 19 h 30"/>
                <a:gd name="T26" fmla="*/ 5 w 33"/>
                <a:gd name="T27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0">
                  <a:moveTo>
                    <a:pt x="27" y="28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2" y="14"/>
                    <a:pt x="0" y="9"/>
                    <a:pt x="0" y="6"/>
                  </a:cubicBezTo>
                  <a:cubicBezTo>
                    <a:pt x="0" y="2"/>
                    <a:pt x="2" y="0"/>
                    <a:pt x="5" y="2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0" y="16"/>
                    <a:pt x="33" y="21"/>
                    <a:pt x="33" y="25"/>
                  </a:cubicBezTo>
                  <a:cubicBezTo>
                    <a:pt x="33" y="29"/>
                    <a:pt x="30" y="30"/>
                    <a:pt x="27" y="28"/>
                  </a:cubicBezTo>
                  <a:close/>
                  <a:moveTo>
                    <a:pt x="5" y="6"/>
                  </a:moveTo>
                  <a:cubicBezTo>
                    <a:pt x="4" y="6"/>
                    <a:pt x="3" y="6"/>
                    <a:pt x="3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9" y="24"/>
                    <a:pt x="29" y="23"/>
                  </a:cubicBezTo>
                  <a:cubicBezTo>
                    <a:pt x="29" y="21"/>
                    <a:pt x="28" y="20"/>
                    <a:pt x="27" y="19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8">
              <a:extLst>
                <a:ext uri="{FF2B5EF4-FFF2-40B4-BE49-F238E27FC236}">
                  <a16:creationId xmlns:a16="http://schemas.microsoft.com/office/drawing/2014/main" xmlns="" id="{E6B6BE59-4D19-42EC-9357-1C4CAB0C8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6813" y="3200400"/>
              <a:ext cx="65088" cy="55563"/>
            </a:xfrm>
            <a:custGeom>
              <a:avLst/>
              <a:gdLst>
                <a:gd name="T0" fmla="*/ 12 w 24"/>
                <a:gd name="T1" fmla="*/ 17 h 20"/>
                <a:gd name="T2" fmla="*/ 0 w 24"/>
                <a:gd name="T3" fmla="*/ 0 h 20"/>
                <a:gd name="T4" fmla="*/ 3 w 24"/>
                <a:gd name="T5" fmla="*/ 0 h 20"/>
                <a:gd name="T6" fmla="*/ 12 w 24"/>
                <a:gd name="T7" fmla="*/ 13 h 20"/>
                <a:gd name="T8" fmla="*/ 21 w 24"/>
                <a:gd name="T9" fmla="*/ 11 h 20"/>
                <a:gd name="T10" fmla="*/ 24 w 24"/>
                <a:gd name="T11" fmla="*/ 14 h 20"/>
                <a:gd name="T12" fmla="*/ 12 w 24"/>
                <a:gd name="T1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0">
                  <a:moveTo>
                    <a:pt x="12" y="17"/>
                  </a:moveTo>
                  <a:cubicBezTo>
                    <a:pt x="7" y="14"/>
                    <a:pt x="2" y="7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5"/>
                    <a:pt x="8" y="10"/>
                    <a:pt x="12" y="13"/>
                  </a:cubicBezTo>
                  <a:cubicBezTo>
                    <a:pt x="16" y="15"/>
                    <a:pt x="20" y="14"/>
                    <a:pt x="21" y="11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9"/>
                    <a:pt x="18" y="20"/>
                    <a:pt x="12" y="1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9">
              <a:extLst>
                <a:ext uri="{FF2B5EF4-FFF2-40B4-BE49-F238E27FC236}">
                  <a16:creationId xmlns:a16="http://schemas.microsoft.com/office/drawing/2014/main" xmlns="" id="{9644BB6E-5F22-41CD-BC39-7406B06D7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0300" y="2979738"/>
              <a:ext cx="141288" cy="207963"/>
            </a:xfrm>
            <a:custGeom>
              <a:avLst/>
              <a:gdLst>
                <a:gd name="T0" fmla="*/ 15 w 51"/>
                <a:gd name="T1" fmla="*/ 62 h 75"/>
                <a:gd name="T2" fmla="*/ 12 w 51"/>
                <a:gd name="T3" fmla="*/ 60 h 75"/>
                <a:gd name="T4" fmla="*/ 8 w 51"/>
                <a:gd name="T5" fmla="*/ 50 h 75"/>
                <a:gd name="T6" fmla="*/ 0 w 51"/>
                <a:gd name="T7" fmla="*/ 23 h 75"/>
                <a:gd name="T8" fmla="*/ 25 w 51"/>
                <a:gd name="T9" fmla="*/ 8 h 75"/>
                <a:gd name="T10" fmla="*/ 51 w 51"/>
                <a:gd name="T11" fmla="*/ 53 h 75"/>
                <a:gd name="T12" fmla="*/ 42 w 51"/>
                <a:gd name="T13" fmla="*/ 69 h 75"/>
                <a:gd name="T14" fmla="*/ 42 w 51"/>
                <a:gd name="T15" fmla="*/ 70 h 75"/>
                <a:gd name="T16" fmla="*/ 39 w 51"/>
                <a:gd name="T17" fmla="*/ 75 h 75"/>
                <a:gd name="T18" fmla="*/ 35 w 51"/>
                <a:gd name="T19" fmla="*/ 73 h 75"/>
                <a:gd name="T20" fmla="*/ 40 w 51"/>
                <a:gd name="T21" fmla="*/ 65 h 75"/>
                <a:gd name="T22" fmla="*/ 40 w 51"/>
                <a:gd name="T23" fmla="*/ 65 h 75"/>
                <a:gd name="T24" fmla="*/ 40 w 51"/>
                <a:gd name="T25" fmla="*/ 65 h 75"/>
                <a:gd name="T26" fmla="*/ 47 w 51"/>
                <a:gd name="T27" fmla="*/ 50 h 75"/>
                <a:gd name="T28" fmla="*/ 25 w 51"/>
                <a:gd name="T29" fmla="*/ 13 h 75"/>
                <a:gd name="T30" fmla="*/ 3 w 51"/>
                <a:gd name="T31" fmla="*/ 25 h 75"/>
                <a:gd name="T32" fmla="*/ 11 w 51"/>
                <a:gd name="T33" fmla="*/ 48 h 75"/>
                <a:gd name="T34" fmla="*/ 15 w 51"/>
                <a:gd name="T35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75">
                  <a:moveTo>
                    <a:pt x="15" y="62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2" y="57"/>
                    <a:pt x="11" y="54"/>
                    <a:pt x="8" y="50"/>
                  </a:cubicBezTo>
                  <a:cubicBezTo>
                    <a:pt x="3" y="41"/>
                    <a:pt x="0" y="32"/>
                    <a:pt x="0" y="23"/>
                  </a:cubicBezTo>
                  <a:cubicBezTo>
                    <a:pt x="0" y="7"/>
                    <a:pt x="11" y="0"/>
                    <a:pt x="25" y="8"/>
                  </a:cubicBezTo>
                  <a:cubicBezTo>
                    <a:pt x="39" y="17"/>
                    <a:pt x="51" y="36"/>
                    <a:pt x="51" y="53"/>
                  </a:cubicBezTo>
                  <a:cubicBezTo>
                    <a:pt x="51" y="61"/>
                    <a:pt x="47" y="67"/>
                    <a:pt x="42" y="69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0" y="71"/>
                    <a:pt x="39" y="73"/>
                    <a:pt x="39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0"/>
                    <a:pt x="36" y="67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4" y="63"/>
                    <a:pt x="47" y="58"/>
                    <a:pt x="47" y="50"/>
                  </a:cubicBezTo>
                  <a:cubicBezTo>
                    <a:pt x="47" y="37"/>
                    <a:pt x="37" y="20"/>
                    <a:pt x="25" y="13"/>
                  </a:cubicBezTo>
                  <a:cubicBezTo>
                    <a:pt x="13" y="6"/>
                    <a:pt x="3" y="11"/>
                    <a:pt x="3" y="25"/>
                  </a:cubicBezTo>
                  <a:cubicBezTo>
                    <a:pt x="3" y="32"/>
                    <a:pt x="6" y="41"/>
                    <a:pt x="11" y="48"/>
                  </a:cubicBezTo>
                  <a:cubicBezTo>
                    <a:pt x="14" y="54"/>
                    <a:pt x="15" y="58"/>
                    <a:pt x="15" y="6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80">
              <a:extLst>
                <a:ext uri="{FF2B5EF4-FFF2-40B4-BE49-F238E27FC236}">
                  <a16:creationId xmlns:a16="http://schemas.microsoft.com/office/drawing/2014/main" xmlns="" id="{5C1796F6-FF44-4C91-9F9E-49957F1BF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3082925"/>
              <a:ext cx="44450" cy="93663"/>
            </a:xfrm>
            <a:custGeom>
              <a:avLst/>
              <a:gdLst>
                <a:gd name="T0" fmla="*/ 13 w 16"/>
                <a:gd name="T1" fmla="*/ 34 h 34"/>
                <a:gd name="T2" fmla="*/ 9 w 16"/>
                <a:gd name="T3" fmla="*/ 31 h 34"/>
                <a:gd name="T4" fmla="*/ 12 w 16"/>
                <a:gd name="T5" fmla="*/ 12 h 34"/>
                <a:gd name="T6" fmla="*/ 11 w 16"/>
                <a:gd name="T7" fmla="*/ 12 h 34"/>
                <a:gd name="T8" fmla="*/ 8 w 16"/>
                <a:gd name="T9" fmla="*/ 9 h 34"/>
                <a:gd name="T10" fmla="*/ 6 w 16"/>
                <a:gd name="T11" fmla="*/ 9 h 34"/>
                <a:gd name="T12" fmla="*/ 4 w 16"/>
                <a:gd name="T13" fmla="*/ 8 h 34"/>
                <a:gd name="T14" fmla="*/ 7 w 16"/>
                <a:gd name="T15" fmla="*/ 30 h 34"/>
                <a:gd name="T16" fmla="*/ 3 w 16"/>
                <a:gd name="T17" fmla="*/ 28 h 34"/>
                <a:gd name="T18" fmla="*/ 0 w 16"/>
                <a:gd name="T19" fmla="*/ 2 h 34"/>
                <a:gd name="T20" fmla="*/ 1 w 16"/>
                <a:gd name="T21" fmla="*/ 0 h 34"/>
                <a:gd name="T22" fmla="*/ 3 w 16"/>
                <a:gd name="T23" fmla="*/ 2 h 34"/>
                <a:gd name="T24" fmla="*/ 3 w 16"/>
                <a:gd name="T25" fmla="*/ 2 h 34"/>
                <a:gd name="T26" fmla="*/ 5 w 16"/>
                <a:gd name="T27" fmla="*/ 4 h 34"/>
                <a:gd name="T28" fmla="*/ 6 w 16"/>
                <a:gd name="T29" fmla="*/ 4 h 34"/>
                <a:gd name="T30" fmla="*/ 8 w 16"/>
                <a:gd name="T31" fmla="*/ 4 h 34"/>
                <a:gd name="T32" fmla="*/ 10 w 16"/>
                <a:gd name="T33" fmla="*/ 6 h 34"/>
                <a:gd name="T34" fmla="*/ 11 w 16"/>
                <a:gd name="T35" fmla="*/ 8 h 34"/>
                <a:gd name="T36" fmla="*/ 13 w 16"/>
                <a:gd name="T37" fmla="*/ 7 h 34"/>
                <a:gd name="T38" fmla="*/ 15 w 16"/>
                <a:gd name="T39" fmla="*/ 8 h 34"/>
                <a:gd name="T40" fmla="*/ 16 w 16"/>
                <a:gd name="T41" fmla="*/ 11 h 34"/>
                <a:gd name="T42" fmla="*/ 13 w 16"/>
                <a:gd name="T4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3" y="34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1" y="12"/>
                    <a:pt x="11" y="12"/>
                  </a:cubicBezTo>
                  <a:cubicBezTo>
                    <a:pt x="10" y="12"/>
                    <a:pt x="9" y="11"/>
                    <a:pt x="8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5" y="9"/>
                    <a:pt x="5" y="8"/>
                    <a:pt x="4" y="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9" y="4"/>
                    <a:pt x="10" y="5"/>
                    <a:pt x="10" y="6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2" y="8"/>
                    <a:pt x="12" y="7"/>
                    <a:pt x="13" y="7"/>
                  </a:cubicBezTo>
                  <a:cubicBezTo>
                    <a:pt x="13" y="7"/>
                    <a:pt x="14" y="7"/>
                    <a:pt x="15" y="8"/>
                  </a:cubicBezTo>
                  <a:cubicBezTo>
                    <a:pt x="16" y="9"/>
                    <a:pt x="16" y="10"/>
                    <a:pt x="16" y="11"/>
                  </a:cubicBezTo>
                  <a:lnTo>
                    <a:pt x="13" y="34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81">
              <a:extLst>
                <a:ext uri="{FF2B5EF4-FFF2-40B4-BE49-F238E27FC236}">
                  <a16:creationId xmlns:a16="http://schemas.microsoft.com/office/drawing/2014/main" xmlns="" id="{BDA4BBAB-9574-47D0-A99A-52668E0A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738" y="3032125"/>
              <a:ext cx="44450" cy="63500"/>
            </a:xfrm>
            <a:custGeom>
              <a:avLst/>
              <a:gdLst>
                <a:gd name="T0" fmla="*/ 14 w 16"/>
                <a:gd name="T1" fmla="*/ 23 h 23"/>
                <a:gd name="T2" fmla="*/ 12 w 16"/>
                <a:gd name="T3" fmla="*/ 20 h 23"/>
                <a:gd name="T4" fmla="*/ 2 w 16"/>
                <a:gd name="T5" fmla="*/ 4 h 23"/>
                <a:gd name="T6" fmla="*/ 1 w 16"/>
                <a:gd name="T7" fmla="*/ 1 h 23"/>
                <a:gd name="T8" fmla="*/ 3 w 16"/>
                <a:gd name="T9" fmla="*/ 1 h 23"/>
                <a:gd name="T10" fmla="*/ 16 w 16"/>
                <a:gd name="T11" fmla="*/ 21 h 23"/>
                <a:gd name="T12" fmla="*/ 14 w 16"/>
                <a:gd name="T13" fmla="*/ 23 h 23"/>
                <a:gd name="T14" fmla="*/ 14 w 16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2"/>
                    <a:pt x="12" y="21"/>
                    <a:pt x="12" y="20"/>
                  </a:cubicBezTo>
                  <a:cubicBezTo>
                    <a:pt x="11" y="14"/>
                    <a:pt x="7" y="9"/>
                    <a:pt x="2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9" y="7"/>
                    <a:pt x="14" y="13"/>
                    <a:pt x="16" y="21"/>
                  </a:cubicBezTo>
                  <a:cubicBezTo>
                    <a:pt x="16" y="22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82">
              <a:extLst>
                <a:ext uri="{FF2B5EF4-FFF2-40B4-BE49-F238E27FC236}">
                  <a16:creationId xmlns:a16="http://schemas.microsoft.com/office/drawing/2014/main" xmlns="" id="{1FAFD83D-4BD1-4D79-ABC4-5BB289A7A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4738" y="3019425"/>
              <a:ext cx="41275" cy="30163"/>
            </a:xfrm>
            <a:custGeom>
              <a:avLst/>
              <a:gdLst>
                <a:gd name="T0" fmla="*/ 13 w 15"/>
                <a:gd name="T1" fmla="*/ 11 h 11"/>
                <a:gd name="T2" fmla="*/ 2 w 15"/>
                <a:gd name="T3" fmla="*/ 5 h 11"/>
                <a:gd name="T4" fmla="*/ 0 w 15"/>
                <a:gd name="T5" fmla="*/ 1 h 11"/>
                <a:gd name="T6" fmla="*/ 2 w 15"/>
                <a:gd name="T7" fmla="*/ 0 h 11"/>
                <a:gd name="T8" fmla="*/ 13 w 15"/>
                <a:gd name="T9" fmla="*/ 7 h 11"/>
                <a:gd name="T10" fmla="*/ 15 w 15"/>
                <a:gd name="T11" fmla="*/ 10 h 11"/>
                <a:gd name="T12" fmla="*/ 13 w 15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1">
                  <a:moveTo>
                    <a:pt x="13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9"/>
                    <a:pt x="15" y="10"/>
                  </a:cubicBezTo>
                  <a:cubicBezTo>
                    <a:pt x="15" y="11"/>
                    <a:pt x="14" y="11"/>
                    <a:pt x="13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83">
              <a:extLst>
                <a:ext uri="{FF2B5EF4-FFF2-40B4-BE49-F238E27FC236}">
                  <a16:creationId xmlns:a16="http://schemas.microsoft.com/office/drawing/2014/main" xmlns="" id="{1C810355-9684-4935-8F0D-2E4F2B752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2700" y="3136900"/>
              <a:ext cx="41275" cy="33338"/>
            </a:xfrm>
            <a:custGeom>
              <a:avLst/>
              <a:gdLst>
                <a:gd name="T0" fmla="*/ 13 w 15"/>
                <a:gd name="T1" fmla="*/ 11 h 12"/>
                <a:gd name="T2" fmla="*/ 2 w 15"/>
                <a:gd name="T3" fmla="*/ 5 h 12"/>
                <a:gd name="T4" fmla="*/ 0 w 15"/>
                <a:gd name="T5" fmla="*/ 1 h 12"/>
                <a:gd name="T6" fmla="*/ 2 w 15"/>
                <a:gd name="T7" fmla="*/ 0 h 12"/>
                <a:gd name="T8" fmla="*/ 13 w 15"/>
                <a:gd name="T9" fmla="*/ 7 h 12"/>
                <a:gd name="T10" fmla="*/ 15 w 15"/>
                <a:gd name="T11" fmla="*/ 10 h 12"/>
                <a:gd name="T12" fmla="*/ 13 w 15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">
                  <a:moveTo>
                    <a:pt x="13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9"/>
                    <a:pt x="15" y="10"/>
                  </a:cubicBezTo>
                  <a:cubicBezTo>
                    <a:pt x="15" y="11"/>
                    <a:pt x="14" y="12"/>
                    <a:pt x="13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4">
              <a:extLst>
                <a:ext uri="{FF2B5EF4-FFF2-40B4-BE49-F238E27FC236}">
                  <a16:creationId xmlns:a16="http://schemas.microsoft.com/office/drawing/2014/main" xmlns="" id="{2565E310-B782-4B9E-A617-AE93A767E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7300" y="3030538"/>
              <a:ext cx="44450" cy="34925"/>
            </a:xfrm>
            <a:custGeom>
              <a:avLst/>
              <a:gdLst>
                <a:gd name="T0" fmla="*/ 2 w 16"/>
                <a:gd name="T1" fmla="*/ 12 h 13"/>
                <a:gd name="T2" fmla="*/ 0 w 16"/>
                <a:gd name="T3" fmla="*/ 11 h 13"/>
                <a:gd name="T4" fmla="*/ 0 w 16"/>
                <a:gd name="T5" fmla="*/ 8 h 13"/>
                <a:gd name="T6" fmla="*/ 13 w 16"/>
                <a:gd name="T7" fmla="*/ 1 h 13"/>
                <a:gd name="T8" fmla="*/ 16 w 16"/>
                <a:gd name="T9" fmla="*/ 2 h 13"/>
                <a:gd name="T10" fmla="*/ 16 w 16"/>
                <a:gd name="T11" fmla="*/ 5 h 13"/>
                <a:gd name="T12" fmla="*/ 3 w 16"/>
                <a:gd name="T13" fmla="*/ 12 h 13"/>
                <a:gd name="T14" fmla="*/ 2 w 16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2" y="12"/>
                  </a:moveTo>
                  <a:cubicBezTo>
                    <a:pt x="1" y="12"/>
                    <a:pt x="1" y="12"/>
                    <a:pt x="0" y="11"/>
                  </a:cubicBezTo>
                  <a:cubicBezTo>
                    <a:pt x="0" y="10"/>
                    <a:pt x="0" y="8"/>
                    <a:pt x="0" y="8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1"/>
                    <a:pt x="16" y="2"/>
                  </a:cubicBezTo>
                  <a:cubicBezTo>
                    <a:pt x="16" y="3"/>
                    <a:pt x="16" y="5"/>
                    <a:pt x="16" y="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5">
              <a:extLst>
                <a:ext uri="{FF2B5EF4-FFF2-40B4-BE49-F238E27FC236}">
                  <a16:creationId xmlns:a16="http://schemas.microsoft.com/office/drawing/2014/main" xmlns="" id="{2029589D-9102-4B29-A668-9388845E4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800" y="2949575"/>
              <a:ext cx="11113" cy="49213"/>
            </a:xfrm>
            <a:custGeom>
              <a:avLst/>
              <a:gdLst>
                <a:gd name="T0" fmla="*/ 2 w 4"/>
                <a:gd name="T1" fmla="*/ 18 h 18"/>
                <a:gd name="T2" fmla="*/ 0 w 4"/>
                <a:gd name="T3" fmla="*/ 14 h 18"/>
                <a:gd name="T4" fmla="*/ 0 w 4"/>
                <a:gd name="T5" fmla="*/ 2 h 18"/>
                <a:gd name="T6" fmla="*/ 2 w 4"/>
                <a:gd name="T7" fmla="*/ 1 h 18"/>
                <a:gd name="T8" fmla="*/ 4 w 4"/>
                <a:gd name="T9" fmla="*/ 4 h 18"/>
                <a:gd name="T10" fmla="*/ 4 w 4"/>
                <a:gd name="T11" fmla="*/ 17 h 18"/>
                <a:gd name="T12" fmla="*/ 2 w 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8">
                  <a:moveTo>
                    <a:pt x="2" y="18"/>
                  </a:moveTo>
                  <a:cubicBezTo>
                    <a:pt x="1" y="17"/>
                    <a:pt x="0" y="16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" y="1"/>
                    <a:pt x="4" y="3"/>
                    <a:pt x="4" y="4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3" y="18"/>
                    <a:pt x="2" y="1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6">
              <a:extLst>
                <a:ext uri="{FF2B5EF4-FFF2-40B4-BE49-F238E27FC236}">
                  <a16:creationId xmlns:a16="http://schemas.microsoft.com/office/drawing/2014/main" xmlns="" id="{EC0E1D0E-3BB9-44CE-BC5A-BAA29946A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916238"/>
              <a:ext cx="47625" cy="77788"/>
            </a:xfrm>
            <a:custGeom>
              <a:avLst/>
              <a:gdLst>
                <a:gd name="T0" fmla="*/ 15 w 17"/>
                <a:gd name="T1" fmla="*/ 27 h 28"/>
                <a:gd name="T2" fmla="*/ 13 w 17"/>
                <a:gd name="T3" fmla="*/ 26 h 28"/>
                <a:gd name="T4" fmla="*/ 1 w 17"/>
                <a:gd name="T5" fmla="*/ 4 h 28"/>
                <a:gd name="T6" fmla="*/ 1 w 17"/>
                <a:gd name="T7" fmla="*/ 1 h 28"/>
                <a:gd name="T8" fmla="*/ 3 w 17"/>
                <a:gd name="T9" fmla="*/ 2 h 28"/>
                <a:gd name="T10" fmla="*/ 16 w 17"/>
                <a:gd name="T11" fmla="*/ 25 h 28"/>
                <a:gd name="T12" fmla="*/ 16 w 17"/>
                <a:gd name="T13" fmla="*/ 27 h 28"/>
                <a:gd name="T14" fmla="*/ 15 w 17"/>
                <a:gd name="T1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15" y="27"/>
                  </a:moveTo>
                  <a:cubicBezTo>
                    <a:pt x="14" y="27"/>
                    <a:pt x="14" y="27"/>
                    <a:pt x="13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2" y="1"/>
                    <a:pt x="3" y="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6"/>
                    <a:pt x="17" y="27"/>
                    <a:pt x="16" y="27"/>
                  </a:cubicBezTo>
                  <a:cubicBezTo>
                    <a:pt x="16" y="28"/>
                    <a:pt x="15" y="28"/>
                    <a:pt x="15" y="2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xmlns="" id="{1FDBE069-007D-43F3-9EEC-F3B044024629}"/>
              </a:ext>
            </a:extLst>
          </p:cNvPr>
          <p:cNvGrpSpPr/>
          <p:nvPr/>
        </p:nvGrpSpPr>
        <p:grpSpPr>
          <a:xfrm>
            <a:off x="5719664" y="3773360"/>
            <a:ext cx="494689" cy="695239"/>
            <a:chOff x="7523163" y="4327525"/>
            <a:chExt cx="411163" cy="577851"/>
          </a:xfrm>
        </p:grpSpPr>
        <p:sp>
          <p:nvSpPr>
            <p:cNvPr id="88" name="Freeform 287">
              <a:extLst>
                <a:ext uri="{FF2B5EF4-FFF2-40B4-BE49-F238E27FC236}">
                  <a16:creationId xmlns:a16="http://schemas.microsoft.com/office/drawing/2014/main" xmlns="" id="{5F03CEC8-B6BB-4099-8A5B-EC351DCD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9838" y="4327525"/>
              <a:ext cx="344488" cy="563563"/>
            </a:xfrm>
            <a:custGeom>
              <a:avLst/>
              <a:gdLst>
                <a:gd name="T0" fmla="*/ 101 w 125"/>
                <a:gd name="T1" fmla="*/ 197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1 w 125"/>
                <a:gd name="T11" fmla="*/ 52 h 204"/>
                <a:gd name="T12" fmla="*/ 125 w 125"/>
                <a:gd name="T13" fmla="*/ 99 h 204"/>
                <a:gd name="T14" fmla="*/ 125 w 125"/>
                <a:gd name="T15" fmla="*/ 178 h 204"/>
                <a:gd name="T16" fmla="*/ 101 w 125"/>
                <a:gd name="T17" fmla="*/ 19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7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5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4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1"/>
                    <a:pt x="125" y="99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7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88">
              <a:extLst>
                <a:ext uri="{FF2B5EF4-FFF2-40B4-BE49-F238E27FC236}">
                  <a16:creationId xmlns:a16="http://schemas.microsoft.com/office/drawing/2014/main" xmlns="" id="{27F1CCCD-7EB6-4931-96AC-58C0F83B7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163" y="4341813"/>
              <a:ext cx="344488" cy="563563"/>
            </a:xfrm>
            <a:custGeom>
              <a:avLst/>
              <a:gdLst>
                <a:gd name="T0" fmla="*/ 101 w 125"/>
                <a:gd name="T1" fmla="*/ 196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1 w 125"/>
                <a:gd name="T11" fmla="*/ 52 h 204"/>
                <a:gd name="T12" fmla="*/ 125 w 125"/>
                <a:gd name="T13" fmla="*/ 99 h 204"/>
                <a:gd name="T14" fmla="*/ 125 w 125"/>
                <a:gd name="T15" fmla="*/ 178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5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4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1"/>
                    <a:pt x="125" y="99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9">
              <a:extLst>
                <a:ext uri="{FF2B5EF4-FFF2-40B4-BE49-F238E27FC236}">
                  <a16:creationId xmlns:a16="http://schemas.microsoft.com/office/drawing/2014/main" xmlns="" id="{7064AF7F-1F1E-42F6-A0F2-B4A8C3184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6988" y="4692650"/>
              <a:ext cx="92075" cy="82550"/>
            </a:xfrm>
            <a:custGeom>
              <a:avLst/>
              <a:gdLst>
                <a:gd name="T0" fmla="*/ 27 w 33"/>
                <a:gd name="T1" fmla="*/ 28 h 30"/>
                <a:gd name="T2" fmla="*/ 5 w 33"/>
                <a:gd name="T3" fmla="*/ 16 h 30"/>
                <a:gd name="T4" fmla="*/ 0 w 33"/>
                <a:gd name="T5" fmla="*/ 5 h 30"/>
                <a:gd name="T6" fmla="*/ 5 w 33"/>
                <a:gd name="T7" fmla="*/ 2 h 30"/>
                <a:gd name="T8" fmla="*/ 27 w 33"/>
                <a:gd name="T9" fmla="*/ 14 h 30"/>
                <a:gd name="T10" fmla="*/ 33 w 33"/>
                <a:gd name="T11" fmla="*/ 25 h 30"/>
                <a:gd name="T12" fmla="*/ 27 w 33"/>
                <a:gd name="T13" fmla="*/ 28 h 30"/>
                <a:gd name="T14" fmla="*/ 5 w 33"/>
                <a:gd name="T15" fmla="*/ 6 h 30"/>
                <a:gd name="T16" fmla="*/ 3 w 33"/>
                <a:gd name="T17" fmla="*/ 8 h 30"/>
                <a:gd name="T18" fmla="*/ 5 w 33"/>
                <a:gd name="T19" fmla="*/ 11 h 30"/>
                <a:gd name="T20" fmla="*/ 27 w 33"/>
                <a:gd name="T21" fmla="*/ 24 h 30"/>
                <a:gd name="T22" fmla="*/ 29 w 33"/>
                <a:gd name="T23" fmla="*/ 22 h 30"/>
                <a:gd name="T24" fmla="*/ 27 w 33"/>
                <a:gd name="T25" fmla="*/ 19 h 30"/>
                <a:gd name="T26" fmla="*/ 5 w 33"/>
                <a:gd name="T27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0">
                  <a:moveTo>
                    <a:pt x="27" y="28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2" y="14"/>
                    <a:pt x="0" y="9"/>
                    <a:pt x="0" y="5"/>
                  </a:cubicBezTo>
                  <a:cubicBezTo>
                    <a:pt x="0" y="2"/>
                    <a:pt x="2" y="0"/>
                    <a:pt x="5" y="2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0" y="16"/>
                    <a:pt x="33" y="21"/>
                    <a:pt x="33" y="25"/>
                  </a:cubicBezTo>
                  <a:cubicBezTo>
                    <a:pt x="33" y="28"/>
                    <a:pt x="30" y="30"/>
                    <a:pt x="27" y="28"/>
                  </a:cubicBezTo>
                  <a:close/>
                  <a:moveTo>
                    <a:pt x="5" y="6"/>
                  </a:moveTo>
                  <a:cubicBezTo>
                    <a:pt x="4" y="6"/>
                    <a:pt x="3" y="6"/>
                    <a:pt x="3" y="8"/>
                  </a:cubicBezTo>
                  <a:cubicBezTo>
                    <a:pt x="3" y="9"/>
                    <a:pt x="4" y="11"/>
                    <a:pt x="5" y="11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4"/>
                    <a:pt x="29" y="24"/>
                    <a:pt x="29" y="22"/>
                  </a:cubicBezTo>
                  <a:cubicBezTo>
                    <a:pt x="29" y="21"/>
                    <a:pt x="28" y="19"/>
                    <a:pt x="27" y="19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90">
              <a:extLst>
                <a:ext uri="{FF2B5EF4-FFF2-40B4-BE49-F238E27FC236}">
                  <a16:creationId xmlns:a16="http://schemas.microsoft.com/office/drawing/2014/main" xmlns="" id="{EE3F278D-F27D-46E2-AC9D-B7B8B8A0D3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6988" y="4667250"/>
              <a:ext cx="92075" cy="80963"/>
            </a:xfrm>
            <a:custGeom>
              <a:avLst/>
              <a:gdLst>
                <a:gd name="T0" fmla="*/ 27 w 33"/>
                <a:gd name="T1" fmla="*/ 28 h 29"/>
                <a:gd name="T2" fmla="*/ 5 w 33"/>
                <a:gd name="T3" fmla="*/ 15 h 29"/>
                <a:gd name="T4" fmla="*/ 0 w 33"/>
                <a:gd name="T5" fmla="*/ 5 h 29"/>
                <a:gd name="T6" fmla="*/ 5 w 33"/>
                <a:gd name="T7" fmla="*/ 2 h 29"/>
                <a:gd name="T8" fmla="*/ 27 w 33"/>
                <a:gd name="T9" fmla="*/ 14 h 29"/>
                <a:gd name="T10" fmla="*/ 33 w 33"/>
                <a:gd name="T11" fmla="*/ 24 h 29"/>
                <a:gd name="T12" fmla="*/ 27 w 33"/>
                <a:gd name="T13" fmla="*/ 28 h 29"/>
                <a:gd name="T14" fmla="*/ 5 w 33"/>
                <a:gd name="T15" fmla="*/ 6 h 29"/>
                <a:gd name="T16" fmla="*/ 3 w 33"/>
                <a:gd name="T17" fmla="*/ 7 h 29"/>
                <a:gd name="T18" fmla="*/ 5 w 33"/>
                <a:gd name="T19" fmla="*/ 11 h 29"/>
                <a:gd name="T20" fmla="*/ 27 w 33"/>
                <a:gd name="T21" fmla="*/ 23 h 29"/>
                <a:gd name="T22" fmla="*/ 29 w 33"/>
                <a:gd name="T23" fmla="*/ 22 h 29"/>
                <a:gd name="T24" fmla="*/ 27 w 33"/>
                <a:gd name="T25" fmla="*/ 18 h 29"/>
                <a:gd name="T26" fmla="*/ 5 w 33"/>
                <a:gd name="T2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9">
                  <a:moveTo>
                    <a:pt x="27" y="28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2" y="13"/>
                    <a:pt x="0" y="9"/>
                    <a:pt x="0" y="5"/>
                  </a:cubicBezTo>
                  <a:cubicBezTo>
                    <a:pt x="0" y="1"/>
                    <a:pt x="2" y="0"/>
                    <a:pt x="5" y="2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0" y="16"/>
                    <a:pt x="33" y="20"/>
                    <a:pt x="33" y="24"/>
                  </a:cubicBezTo>
                  <a:cubicBezTo>
                    <a:pt x="33" y="28"/>
                    <a:pt x="30" y="29"/>
                    <a:pt x="27" y="28"/>
                  </a:cubicBezTo>
                  <a:close/>
                  <a:moveTo>
                    <a:pt x="5" y="6"/>
                  </a:moveTo>
                  <a:cubicBezTo>
                    <a:pt x="4" y="5"/>
                    <a:pt x="3" y="6"/>
                    <a:pt x="3" y="7"/>
                  </a:cubicBezTo>
                  <a:cubicBezTo>
                    <a:pt x="3" y="9"/>
                    <a:pt x="4" y="10"/>
                    <a:pt x="5" y="1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4"/>
                    <a:pt x="29" y="24"/>
                    <a:pt x="29" y="22"/>
                  </a:cubicBezTo>
                  <a:cubicBezTo>
                    <a:pt x="29" y="21"/>
                    <a:pt x="28" y="19"/>
                    <a:pt x="27" y="18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91">
              <a:extLst>
                <a:ext uri="{FF2B5EF4-FFF2-40B4-BE49-F238E27FC236}">
                  <a16:creationId xmlns:a16="http://schemas.microsoft.com/office/drawing/2014/main" xmlns="" id="{6409AE85-680E-4FCB-B5D0-58F5E0E85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100" y="4729163"/>
              <a:ext cx="66675" cy="53975"/>
            </a:xfrm>
            <a:custGeom>
              <a:avLst/>
              <a:gdLst>
                <a:gd name="T0" fmla="*/ 12 w 24"/>
                <a:gd name="T1" fmla="*/ 17 h 20"/>
                <a:gd name="T2" fmla="*/ 0 w 24"/>
                <a:gd name="T3" fmla="*/ 0 h 20"/>
                <a:gd name="T4" fmla="*/ 3 w 24"/>
                <a:gd name="T5" fmla="*/ 1 h 20"/>
                <a:gd name="T6" fmla="*/ 12 w 24"/>
                <a:gd name="T7" fmla="*/ 13 h 20"/>
                <a:gd name="T8" fmla="*/ 21 w 24"/>
                <a:gd name="T9" fmla="*/ 11 h 20"/>
                <a:gd name="T10" fmla="*/ 24 w 24"/>
                <a:gd name="T11" fmla="*/ 15 h 20"/>
                <a:gd name="T12" fmla="*/ 12 w 24"/>
                <a:gd name="T1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0">
                  <a:moveTo>
                    <a:pt x="12" y="17"/>
                  </a:moveTo>
                  <a:cubicBezTo>
                    <a:pt x="7" y="14"/>
                    <a:pt x="2" y="7"/>
                    <a:pt x="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6"/>
                    <a:pt x="8" y="11"/>
                    <a:pt x="12" y="13"/>
                  </a:cubicBezTo>
                  <a:cubicBezTo>
                    <a:pt x="16" y="15"/>
                    <a:pt x="20" y="15"/>
                    <a:pt x="21" y="11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9"/>
                    <a:pt x="18" y="20"/>
                    <a:pt x="12" y="1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2">
              <a:extLst>
                <a:ext uri="{FF2B5EF4-FFF2-40B4-BE49-F238E27FC236}">
                  <a16:creationId xmlns:a16="http://schemas.microsoft.com/office/drawing/2014/main" xmlns="" id="{A9279C0F-1D79-454F-A47A-B2A94BFD9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175" y="4510088"/>
              <a:ext cx="139700" cy="207963"/>
            </a:xfrm>
            <a:custGeom>
              <a:avLst/>
              <a:gdLst>
                <a:gd name="T0" fmla="*/ 15 w 51"/>
                <a:gd name="T1" fmla="*/ 61 h 75"/>
                <a:gd name="T2" fmla="*/ 12 w 51"/>
                <a:gd name="T3" fmla="*/ 59 h 75"/>
                <a:gd name="T4" fmla="*/ 8 w 51"/>
                <a:gd name="T5" fmla="*/ 49 h 75"/>
                <a:gd name="T6" fmla="*/ 0 w 51"/>
                <a:gd name="T7" fmla="*/ 23 h 75"/>
                <a:gd name="T8" fmla="*/ 25 w 51"/>
                <a:gd name="T9" fmla="*/ 8 h 75"/>
                <a:gd name="T10" fmla="*/ 51 w 51"/>
                <a:gd name="T11" fmla="*/ 52 h 75"/>
                <a:gd name="T12" fmla="*/ 42 w 51"/>
                <a:gd name="T13" fmla="*/ 69 h 75"/>
                <a:gd name="T14" fmla="*/ 42 w 51"/>
                <a:gd name="T15" fmla="*/ 69 h 75"/>
                <a:gd name="T16" fmla="*/ 39 w 51"/>
                <a:gd name="T17" fmla="*/ 75 h 75"/>
                <a:gd name="T18" fmla="*/ 35 w 51"/>
                <a:gd name="T19" fmla="*/ 73 h 75"/>
                <a:gd name="T20" fmla="*/ 40 w 51"/>
                <a:gd name="T21" fmla="*/ 64 h 75"/>
                <a:gd name="T22" fmla="*/ 40 w 51"/>
                <a:gd name="T23" fmla="*/ 65 h 75"/>
                <a:gd name="T24" fmla="*/ 40 w 51"/>
                <a:gd name="T25" fmla="*/ 64 h 75"/>
                <a:gd name="T26" fmla="*/ 47 w 51"/>
                <a:gd name="T27" fmla="*/ 50 h 75"/>
                <a:gd name="T28" fmla="*/ 25 w 51"/>
                <a:gd name="T29" fmla="*/ 12 h 75"/>
                <a:gd name="T30" fmla="*/ 3 w 51"/>
                <a:gd name="T31" fmla="*/ 25 h 75"/>
                <a:gd name="T32" fmla="*/ 11 w 51"/>
                <a:gd name="T33" fmla="*/ 48 h 75"/>
                <a:gd name="T34" fmla="*/ 15 w 51"/>
                <a:gd name="T35" fmla="*/ 6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75">
                  <a:moveTo>
                    <a:pt x="15" y="61"/>
                  </a:move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1" y="53"/>
                    <a:pt x="8" y="49"/>
                  </a:cubicBezTo>
                  <a:cubicBezTo>
                    <a:pt x="3" y="41"/>
                    <a:pt x="0" y="31"/>
                    <a:pt x="0" y="23"/>
                  </a:cubicBezTo>
                  <a:cubicBezTo>
                    <a:pt x="0" y="6"/>
                    <a:pt x="11" y="0"/>
                    <a:pt x="25" y="8"/>
                  </a:cubicBezTo>
                  <a:cubicBezTo>
                    <a:pt x="39" y="16"/>
                    <a:pt x="51" y="36"/>
                    <a:pt x="51" y="52"/>
                  </a:cubicBezTo>
                  <a:cubicBezTo>
                    <a:pt x="51" y="60"/>
                    <a:pt x="48" y="66"/>
                    <a:pt x="42" y="69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0" y="70"/>
                    <a:pt x="39" y="72"/>
                    <a:pt x="39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69"/>
                    <a:pt x="36" y="66"/>
                    <a:pt x="40" y="64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4" y="62"/>
                    <a:pt x="47" y="57"/>
                    <a:pt x="47" y="50"/>
                  </a:cubicBezTo>
                  <a:cubicBezTo>
                    <a:pt x="47" y="36"/>
                    <a:pt x="37" y="19"/>
                    <a:pt x="25" y="12"/>
                  </a:cubicBezTo>
                  <a:cubicBezTo>
                    <a:pt x="13" y="5"/>
                    <a:pt x="3" y="11"/>
                    <a:pt x="3" y="25"/>
                  </a:cubicBezTo>
                  <a:cubicBezTo>
                    <a:pt x="3" y="32"/>
                    <a:pt x="6" y="40"/>
                    <a:pt x="11" y="48"/>
                  </a:cubicBezTo>
                  <a:cubicBezTo>
                    <a:pt x="14" y="53"/>
                    <a:pt x="15" y="58"/>
                    <a:pt x="15" y="6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93">
              <a:extLst>
                <a:ext uri="{FF2B5EF4-FFF2-40B4-BE49-F238E27FC236}">
                  <a16:creationId xmlns:a16="http://schemas.microsoft.com/office/drawing/2014/main" xmlns="" id="{CCC354EA-7C97-4C5F-9BC4-5E5FB642A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213" y="4610100"/>
              <a:ext cx="44450" cy="93663"/>
            </a:xfrm>
            <a:custGeom>
              <a:avLst/>
              <a:gdLst>
                <a:gd name="T0" fmla="*/ 13 w 16"/>
                <a:gd name="T1" fmla="*/ 34 h 34"/>
                <a:gd name="T2" fmla="*/ 9 w 16"/>
                <a:gd name="T3" fmla="*/ 31 h 34"/>
                <a:gd name="T4" fmla="*/ 12 w 16"/>
                <a:gd name="T5" fmla="*/ 13 h 34"/>
                <a:gd name="T6" fmla="*/ 11 w 16"/>
                <a:gd name="T7" fmla="*/ 13 h 34"/>
                <a:gd name="T8" fmla="*/ 8 w 16"/>
                <a:gd name="T9" fmla="*/ 9 h 34"/>
                <a:gd name="T10" fmla="*/ 6 w 16"/>
                <a:gd name="T11" fmla="*/ 9 h 34"/>
                <a:gd name="T12" fmla="*/ 4 w 16"/>
                <a:gd name="T13" fmla="*/ 8 h 34"/>
                <a:gd name="T14" fmla="*/ 7 w 16"/>
                <a:gd name="T15" fmla="*/ 30 h 34"/>
                <a:gd name="T16" fmla="*/ 3 w 16"/>
                <a:gd name="T17" fmla="*/ 29 h 34"/>
                <a:gd name="T18" fmla="*/ 0 w 16"/>
                <a:gd name="T19" fmla="*/ 2 h 34"/>
                <a:gd name="T20" fmla="*/ 1 w 16"/>
                <a:gd name="T21" fmla="*/ 0 h 34"/>
                <a:gd name="T22" fmla="*/ 3 w 16"/>
                <a:gd name="T23" fmla="*/ 2 h 34"/>
                <a:gd name="T24" fmla="*/ 3 w 16"/>
                <a:gd name="T25" fmla="*/ 2 h 34"/>
                <a:gd name="T26" fmla="*/ 5 w 16"/>
                <a:gd name="T27" fmla="*/ 5 h 34"/>
                <a:gd name="T28" fmla="*/ 6 w 16"/>
                <a:gd name="T29" fmla="*/ 5 h 34"/>
                <a:gd name="T30" fmla="*/ 8 w 16"/>
                <a:gd name="T31" fmla="*/ 4 h 34"/>
                <a:gd name="T32" fmla="*/ 10 w 16"/>
                <a:gd name="T33" fmla="*/ 6 h 34"/>
                <a:gd name="T34" fmla="*/ 11 w 16"/>
                <a:gd name="T35" fmla="*/ 8 h 34"/>
                <a:gd name="T36" fmla="*/ 13 w 16"/>
                <a:gd name="T37" fmla="*/ 8 h 34"/>
                <a:gd name="T38" fmla="*/ 15 w 16"/>
                <a:gd name="T39" fmla="*/ 8 h 34"/>
                <a:gd name="T40" fmla="*/ 16 w 16"/>
                <a:gd name="T41" fmla="*/ 11 h 34"/>
                <a:gd name="T42" fmla="*/ 13 w 16"/>
                <a:gd name="T4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3" y="34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1" y="13"/>
                  </a:cubicBezTo>
                  <a:cubicBezTo>
                    <a:pt x="10" y="12"/>
                    <a:pt x="9" y="11"/>
                    <a:pt x="8" y="9"/>
                  </a:cubicBezTo>
                  <a:cubicBezTo>
                    <a:pt x="7" y="10"/>
                    <a:pt x="7" y="9"/>
                    <a:pt x="6" y="9"/>
                  </a:cubicBezTo>
                  <a:cubicBezTo>
                    <a:pt x="5" y="9"/>
                    <a:pt x="5" y="9"/>
                    <a:pt x="4" y="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9" y="4"/>
                    <a:pt x="10" y="5"/>
                    <a:pt x="10" y="6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7"/>
                    <a:pt x="14" y="7"/>
                    <a:pt x="15" y="8"/>
                  </a:cubicBezTo>
                  <a:cubicBezTo>
                    <a:pt x="16" y="9"/>
                    <a:pt x="16" y="10"/>
                    <a:pt x="16" y="11"/>
                  </a:cubicBezTo>
                  <a:lnTo>
                    <a:pt x="13" y="34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4">
              <a:extLst>
                <a:ext uri="{FF2B5EF4-FFF2-40B4-BE49-F238E27FC236}">
                  <a16:creationId xmlns:a16="http://schemas.microsoft.com/office/drawing/2014/main" xmlns="" id="{77354306-A73F-42F5-B7E1-4C1B4042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4559300"/>
              <a:ext cx="44450" cy="63500"/>
            </a:xfrm>
            <a:custGeom>
              <a:avLst/>
              <a:gdLst>
                <a:gd name="T0" fmla="*/ 14 w 16"/>
                <a:gd name="T1" fmla="*/ 23 h 23"/>
                <a:gd name="T2" fmla="*/ 12 w 16"/>
                <a:gd name="T3" fmla="*/ 21 h 23"/>
                <a:gd name="T4" fmla="*/ 2 w 16"/>
                <a:gd name="T5" fmla="*/ 5 h 23"/>
                <a:gd name="T6" fmla="*/ 1 w 16"/>
                <a:gd name="T7" fmla="*/ 1 h 23"/>
                <a:gd name="T8" fmla="*/ 3 w 16"/>
                <a:gd name="T9" fmla="*/ 1 h 23"/>
                <a:gd name="T10" fmla="*/ 16 w 16"/>
                <a:gd name="T11" fmla="*/ 21 h 23"/>
                <a:gd name="T12" fmla="*/ 14 w 16"/>
                <a:gd name="T13" fmla="*/ 23 h 23"/>
                <a:gd name="T14" fmla="*/ 14 w 16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2" y="22"/>
                    <a:pt x="12" y="21"/>
                  </a:cubicBezTo>
                  <a:cubicBezTo>
                    <a:pt x="11" y="15"/>
                    <a:pt x="7" y="9"/>
                    <a:pt x="2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0" y="7"/>
                    <a:pt x="14" y="14"/>
                    <a:pt x="16" y="21"/>
                  </a:cubicBezTo>
                  <a:cubicBezTo>
                    <a:pt x="16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5">
              <a:extLst>
                <a:ext uri="{FF2B5EF4-FFF2-40B4-BE49-F238E27FC236}">
                  <a16:creationId xmlns:a16="http://schemas.microsoft.com/office/drawing/2014/main" xmlns="" id="{A12D9C37-FDCF-4D3C-AA88-DEFED5CB6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788" y="4546600"/>
              <a:ext cx="38100" cy="33338"/>
            </a:xfrm>
            <a:custGeom>
              <a:avLst/>
              <a:gdLst>
                <a:gd name="T0" fmla="*/ 12 w 14"/>
                <a:gd name="T1" fmla="*/ 11 h 12"/>
                <a:gd name="T2" fmla="*/ 1 w 14"/>
                <a:gd name="T3" fmla="*/ 5 h 12"/>
                <a:gd name="T4" fmla="*/ 0 w 14"/>
                <a:gd name="T5" fmla="*/ 2 h 12"/>
                <a:gd name="T6" fmla="*/ 1 w 14"/>
                <a:gd name="T7" fmla="*/ 1 h 12"/>
                <a:gd name="T8" fmla="*/ 12 w 14"/>
                <a:gd name="T9" fmla="*/ 7 h 12"/>
                <a:gd name="T10" fmla="*/ 14 w 14"/>
                <a:gd name="T11" fmla="*/ 10 h 12"/>
                <a:gd name="T12" fmla="*/ 12 w 1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12" y="1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8"/>
                    <a:pt x="14" y="9"/>
                    <a:pt x="14" y="10"/>
                  </a:cubicBezTo>
                  <a:cubicBezTo>
                    <a:pt x="14" y="11"/>
                    <a:pt x="13" y="12"/>
                    <a:pt x="12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6">
              <a:extLst>
                <a:ext uri="{FF2B5EF4-FFF2-40B4-BE49-F238E27FC236}">
                  <a16:creationId xmlns:a16="http://schemas.microsoft.com/office/drawing/2014/main" xmlns="" id="{B70937C4-DCDF-452A-B6CE-8C15DF5B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988" y="4665663"/>
              <a:ext cx="41275" cy="31750"/>
            </a:xfrm>
            <a:custGeom>
              <a:avLst/>
              <a:gdLst>
                <a:gd name="T0" fmla="*/ 13 w 15"/>
                <a:gd name="T1" fmla="*/ 11 h 12"/>
                <a:gd name="T2" fmla="*/ 2 w 15"/>
                <a:gd name="T3" fmla="*/ 5 h 12"/>
                <a:gd name="T4" fmla="*/ 0 w 15"/>
                <a:gd name="T5" fmla="*/ 2 h 12"/>
                <a:gd name="T6" fmla="*/ 2 w 15"/>
                <a:gd name="T7" fmla="*/ 1 h 12"/>
                <a:gd name="T8" fmla="*/ 13 w 15"/>
                <a:gd name="T9" fmla="*/ 7 h 12"/>
                <a:gd name="T10" fmla="*/ 15 w 15"/>
                <a:gd name="T11" fmla="*/ 10 h 12"/>
                <a:gd name="T12" fmla="*/ 13 w 15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">
                  <a:moveTo>
                    <a:pt x="13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8"/>
                    <a:pt x="15" y="9"/>
                    <a:pt x="15" y="10"/>
                  </a:cubicBezTo>
                  <a:cubicBezTo>
                    <a:pt x="15" y="11"/>
                    <a:pt x="14" y="12"/>
                    <a:pt x="13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7">
              <a:extLst>
                <a:ext uri="{FF2B5EF4-FFF2-40B4-BE49-F238E27FC236}">
                  <a16:creationId xmlns:a16="http://schemas.microsoft.com/office/drawing/2014/main" xmlns="" id="{C57148CC-E7EB-48FE-AD77-9485D41A6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175" y="4559300"/>
              <a:ext cx="42863" cy="33338"/>
            </a:xfrm>
            <a:custGeom>
              <a:avLst/>
              <a:gdLst>
                <a:gd name="T0" fmla="*/ 2 w 16"/>
                <a:gd name="T1" fmla="*/ 12 h 12"/>
                <a:gd name="T2" fmla="*/ 0 w 16"/>
                <a:gd name="T3" fmla="*/ 10 h 12"/>
                <a:gd name="T4" fmla="*/ 0 w 16"/>
                <a:gd name="T5" fmla="*/ 7 h 12"/>
                <a:gd name="T6" fmla="*/ 13 w 16"/>
                <a:gd name="T7" fmla="*/ 0 h 12"/>
                <a:gd name="T8" fmla="*/ 16 w 16"/>
                <a:gd name="T9" fmla="*/ 1 h 12"/>
                <a:gd name="T10" fmla="*/ 16 w 16"/>
                <a:gd name="T11" fmla="*/ 4 h 12"/>
                <a:gd name="T12" fmla="*/ 3 w 16"/>
                <a:gd name="T13" fmla="*/ 12 h 12"/>
                <a:gd name="T14" fmla="*/ 2 w 16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2">
                  <a:moveTo>
                    <a:pt x="2" y="12"/>
                  </a:moveTo>
                  <a:cubicBezTo>
                    <a:pt x="1" y="11"/>
                    <a:pt x="1" y="11"/>
                    <a:pt x="0" y="10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98">
              <a:extLst>
                <a:ext uri="{FF2B5EF4-FFF2-40B4-BE49-F238E27FC236}">
                  <a16:creationId xmlns:a16="http://schemas.microsoft.com/office/drawing/2014/main" xmlns="" id="{F2623611-E6BB-4251-ADE1-E2080266C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675" y="4476750"/>
              <a:ext cx="11113" cy="52388"/>
            </a:xfrm>
            <a:custGeom>
              <a:avLst/>
              <a:gdLst>
                <a:gd name="T0" fmla="*/ 2 w 4"/>
                <a:gd name="T1" fmla="*/ 18 h 19"/>
                <a:gd name="T2" fmla="*/ 0 w 4"/>
                <a:gd name="T3" fmla="*/ 15 h 19"/>
                <a:gd name="T4" fmla="*/ 0 w 4"/>
                <a:gd name="T5" fmla="*/ 2 h 19"/>
                <a:gd name="T6" fmla="*/ 2 w 4"/>
                <a:gd name="T7" fmla="*/ 1 h 19"/>
                <a:gd name="T8" fmla="*/ 4 w 4"/>
                <a:gd name="T9" fmla="*/ 4 h 19"/>
                <a:gd name="T10" fmla="*/ 4 w 4"/>
                <a:gd name="T11" fmla="*/ 17 h 19"/>
                <a:gd name="T12" fmla="*/ 2 w 4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9">
                  <a:moveTo>
                    <a:pt x="2" y="18"/>
                  </a:move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" y="2"/>
                    <a:pt x="4" y="3"/>
                    <a:pt x="4" y="4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3" y="19"/>
                    <a:pt x="2" y="1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9">
              <a:extLst>
                <a:ext uri="{FF2B5EF4-FFF2-40B4-BE49-F238E27FC236}">
                  <a16:creationId xmlns:a16="http://schemas.microsoft.com/office/drawing/2014/main" xmlns="" id="{12434323-CCD9-4F27-9637-AE4A3E864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9838" y="4446588"/>
              <a:ext cx="46038" cy="74613"/>
            </a:xfrm>
            <a:custGeom>
              <a:avLst/>
              <a:gdLst>
                <a:gd name="T0" fmla="*/ 15 w 17"/>
                <a:gd name="T1" fmla="*/ 27 h 27"/>
                <a:gd name="T2" fmla="*/ 13 w 17"/>
                <a:gd name="T3" fmla="*/ 25 h 27"/>
                <a:gd name="T4" fmla="*/ 1 w 17"/>
                <a:gd name="T5" fmla="*/ 3 h 27"/>
                <a:gd name="T6" fmla="*/ 1 w 17"/>
                <a:gd name="T7" fmla="*/ 0 h 27"/>
                <a:gd name="T8" fmla="*/ 3 w 17"/>
                <a:gd name="T9" fmla="*/ 2 h 27"/>
                <a:gd name="T10" fmla="*/ 16 w 17"/>
                <a:gd name="T11" fmla="*/ 24 h 27"/>
                <a:gd name="T12" fmla="*/ 16 w 17"/>
                <a:gd name="T13" fmla="*/ 27 h 27"/>
                <a:gd name="T14" fmla="*/ 15 w 17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7">
                  <a:moveTo>
                    <a:pt x="15" y="27"/>
                  </a:moveTo>
                  <a:cubicBezTo>
                    <a:pt x="14" y="26"/>
                    <a:pt x="14" y="26"/>
                    <a:pt x="13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1"/>
                    <a:pt x="3" y="2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5"/>
                    <a:pt x="17" y="26"/>
                    <a:pt x="16" y="27"/>
                  </a:cubicBezTo>
                  <a:cubicBezTo>
                    <a:pt x="16" y="27"/>
                    <a:pt x="15" y="27"/>
                    <a:pt x="15" y="2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xmlns="" id="{7C3CEBD0-E62D-42DF-96B8-F0BB5DBAF261}"/>
              </a:ext>
            </a:extLst>
          </p:cNvPr>
          <p:cNvGrpSpPr/>
          <p:nvPr/>
        </p:nvGrpSpPr>
        <p:grpSpPr>
          <a:xfrm>
            <a:off x="2818383" y="5574484"/>
            <a:ext cx="494689" cy="695238"/>
            <a:chOff x="5111750" y="5824538"/>
            <a:chExt cx="411163" cy="577850"/>
          </a:xfrm>
        </p:grpSpPr>
        <p:sp>
          <p:nvSpPr>
            <p:cNvPr id="101" name="Freeform 300">
              <a:extLst>
                <a:ext uri="{FF2B5EF4-FFF2-40B4-BE49-F238E27FC236}">
                  <a16:creationId xmlns:a16="http://schemas.microsoft.com/office/drawing/2014/main" xmlns="" id="{01C08BB1-297A-4B12-8284-F2880B2C7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25" y="5824538"/>
              <a:ext cx="344488" cy="563563"/>
            </a:xfrm>
            <a:custGeom>
              <a:avLst/>
              <a:gdLst>
                <a:gd name="T0" fmla="*/ 100 w 125"/>
                <a:gd name="T1" fmla="*/ 197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0 w 125"/>
                <a:gd name="T11" fmla="*/ 52 h 204"/>
                <a:gd name="T12" fmla="*/ 125 w 125"/>
                <a:gd name="T13" fmla="*/ 99 h 204"/>
                <a:gd name="T14" fmla="*/ 125 w 125"/>
                <a:gd name="T15" fmla="*/ 178 h 204"/>
                <a:gd name="T16" fmla="*/ 100 w 125"/>
                <a:gd name="T17" fmla="*/ 19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0" y="197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5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9"/>
                    <a:pt x="11" y="0"/>
                    <a:pt x="24" y="8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14" y="60"/>
                    <a:pt x="125" y="81"/>
                    <a:pt x="125" y="99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0" y="197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01">
              <a:extLst>
                <a:ext uri="{FF2B5EF4-FFF2-40B4-BE49-F238E27FC236}">
                  <a16:creationId xmlns:a16="http://schemas.microsoft.com/office/drawing/2014/main" xmlns="" id="{7C01BBCD-5D07-41D7-BDDC-8262B1AEB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5838825"/>
              <a:ext cx="344488" cy="563563"/>
            </a:xfrm>
            <a:custGeom>
              <a:avLst/>
              <a:gdLst>
                <a:gd name="T0" fmla="*/ 100 w 125"/>
                <a:gd name="T1" fmla="*/ 197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0 w 125"/>
                <a:gd name="T11" fmla="*/ 52 h 204"/>
                <a:gd name="T12" fmla="*/ 125 w 125"/>
                <a:gd name="T13" fmla="*/ 99 h 204"/>
                <a:gd name="T14" fmla="*/ 125 w 125"/>
                <a:gd name="T15" fmla="*/ 178 h 204"/>
                <a:gd name="T16" fmla="*/ 100 w 125"/>
                <a:gd name="T17" fmla="*/ 19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0" y="197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0" y="145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0" y="0"/>
                    <a:pt x="24" y="8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14" y="60"/>
                    <a:pt x="125" y="81"/>
                    <a:pt x="125" y="99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0" y="197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02">
              <a:extLst>
                <a:ext uri="{FF2B5EF4-FFF2-40B4-BE49-F238E27FC236}">
                  <a16:creationId xmlns:a16="http://schemas.microsoft.com/office/drawing/2014/main" xmlns="" id="{166EE23A-86DB-4183-8A8F-F52714D14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8425" y="5927725"/>
              <a:ext cx="23813" cy="33338"/>
            </a:xfrm>
            <a:custGeom>
              <a:avLst/>
              <a:gdLst>
                <a:gd name="T0" fmla="*/ 5 w 9"/>
                <a:gd name="T1" fmla="*/ 11 h 12"/>
                <a:gd name="T2" fmla="*/ 0 w 9"/>
                <a:gd name="T3" fmla="*/ 3 h 12"/>
                <a:gd name="T4" fmla="*/ 5 w 9"/>
                <a:gd name="T5" fmla="*/ 1 h 12"/>
                <a:gd name="T6" fmla="*/ 9 w 9"/>
                <a:gd name="T7" fmla="*/ 8 h 12"/>
                <a:gd name="T8" fmla="*/ 5 w 9"/>
                <a:gd name="T9" fmla="*/ 11 h 12"/>
                <a:gd name="T10" fmla="*/ 5 w 9"/>
                <a:gd name="T11" fmla="*/ 4 h 12"/>
                <a:gd name="T12" fmla="*/ 3 w 9"/>
                <a:gd name="T13" fmla="*/ 5 h 12"/>
                <a:gd name="T14" fmla="*/ 5 w 9"/>
                <a:gd name="T15" fmla="*/ 8 h 12"/>
                <a:gd name="T16" fmla="*/ 7 w 9"/>
                <a:gd name="T17" fmla="*/ 7 h 12"/>
                <a:gd name="T18" fmla="*/ 5 w 9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2">
                  <a:moveTo>
                    <a:pt x="5" y="11"/>
                  </a:moveTo>
                  <a:cubicBezTo>
                    <a:pt x="2" y="9"/>
                    <a:pt x="0" y="6"/>
                    <a:pt x="0" y="3"/>
                  </a:cubicBezTo>
                  <a:cubicBezTo>
                    <a:pt x="0" y="1"/>
                    <a:pt x="2" y="0"/>
                    <a:pt x="5" y="1"/>
                  </a:cubicBezTo>
                  <a:cubicBezTo>
                    <a:pt x="7" y="2"/>
                    <a:pt x="9" y="6"/>
                    <a:pt x="9" y="8"/>
                  </a:cubicBezTo>
                  <a:cubicBezTo>
                    <a:pt x="9" y="11"/>
                    <a:pt x="7" y="12"/>
                    <a:pt x="5" y="11"/>
                  </a:cubicBezTo>
                  <a:close/>
                  <a:moveTo>
                    <a:pt x="5" y="4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6"/>
                    <a:pt x="4" y="7"/>
                    <a:pt x="5" y="8"/>
                  </a:cubicBezTo>
                  <a:cubicBezTo>
                    <a:pt x="6" y="9"/>
                    <a:pt x="7" y="8"/>
                    <a:pt x="7" y="7"/>
                  </a:cubicBezTo>
                  <a:cubicBezTo>
                    <a:pt x="7" y="6"/>
                    <a:pt x="6" y="4"/>
                    <a:pt x="5" y="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03">
              <a:extLst>
                <a:ext uri="{FF2B5EF4-FFF2-40B4-BE49-F238E27FC236}">
                  <a16:creationId xmlns:a16="http://schemas.microsoft.com/office/drawing/2014/main" xmlns="" id="{408EF8C9-EF98-4863-B2B8-DC69E162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1463" y="6032500"/>
              <a:ext cx="33338" cy="46038"/>
            </a:xfrm>
            <a:custGeom>
              <a:avLst/>
              <a:gdLst>
                <a:gd name="T0" fmla="*/ 6 w 12"/>
                <a:gd name="T1" fmla="*/ 15 h 17"/>
                <a:gd name="T2" fmla="*/ 0 w 12"/>
                <a:gd name="T3" fmla="*/ 5 h 17"/>
                <a:gd name="T4" fmla="*/ 6 w 12"/>
                <a:gd name="T5" fmla="*/ 1 h 17"/>
                <a:gd name="T6" fmla="*/ 12 w 12"/>
                <a:gd name="T7" fmla="*/ 12 h 17"/>
                <a:gd name="T8" fmla="*/ 6 w 12"/>
                <a:gd name="T9" fmla="*/ 15 h 17"/>
                <a:gd name="T10" fmla="*/ 6 w 12"/>
                <a:gd name="T11" fmla="*/ 4 h 17"/>
                <a:gd name="T12" fmla="*/ 2 w 12"/>
                <a:gd name="T13" fmla="*/ 6 h 17"/>
                <a:gd name="T14" fmla="*/ 6 w 12"/>
                <a:gd name="T15" fmla="*/ 13 h 17"/>
                <a:gd name="T16" fmla="*/ 10 w 12"/>
                <a:gd name="T17" fmla="*/ 11 h 17"/>
                <a:gd name="T18" fmla="*/ 6 w 12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6" y="15"/>
                  </a:moveTo>
                  <a:cubicBezTo>
                    <a:pt x="3" y="14"/>
                    <a:pt x="0" y="9"/>
                    <a:pt x="0" y="5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3"/>
                    <a:pt x="12" y="8"/>
                    <a:pt x="12" y="12"/>
                  </a:cubicBezTo>
                  <a:cubicBezTo>
                    <a:pt x="12" y="16"/>
                    <a:pt x="9" y="17"/>
                    <a:pt x="6" y="15"/>
                  </a:cubicBezTo>
                  <a:close/>
                  <a:moveTo>
                    <a:pt x="6" y="4"/>
                  </a:moveTo>
                  <a:cubicBezTo>
                    <a:pt x="4" y="3"/>
                    <a:pt x="2" y="4"/>
                    <a:pt x="2" y="6"/>
                  </a:cubicBezTo>
                  <a:cubicBezTo>
                    <a:pt x="2" y="9"/>
                    <a:pt x="4" y="11"/>
                    <a:pt x="6" y="13"/>
                  </a:cubicBezTo>
                  <a:cubicBezTo>
                    <a:pt x="8" y="14"/>
                    <a:pt x="10" y="13"/>
                    <a:pt x="10" y="11"/>
                  </a:cubicBezTo>
                  <a:cubicBezTo>
                    <a:pt x="10" y="8"/>
                    <a:pt x="8" y="5"/>
                    <a:pt x="6" y="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04">
              <a:extLst>
                <a:ext uri="{FF2B5EF4-FFF2-40B4-BE49-F238E27FC236}">
                  <a16:creationId xmlns:a16="http://schemas.microsoft.com/office/drawing/2014/main" xmlns="" id="{0B0CD1C3-34D6-43CD-A202-BBF69178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50" y="5969000"/>
              <a:ext cx="22225" cy="15875"/>
            </a:xfrm>
            <a:custGeom>
              <a:avLst/>
              <a:gdLst>
                <a:gd name="T0" fmla="*/ 2 w 8"/>
                <a:gd name="T1" fmla="*/ 6 h 6"/>
                <a:gd name="T2" fmla="*/ 1 w 8"/>
                <a:gd name="T3" fmla="*/ 5 h 6"/>
                <a:gd name="T4" fmla="*/ 1 w 8"/>
                <a:gd name="T5" fmla="*/ 3 h 6"/>
                <a:gd name="T6" fmla="*/ 5 w 8"/>
                <a:gd name="T7" fmla="*/ 0 h 6"/>
                <a:gd name="T8" fmla="*/ 7 w 8"/>
                <a:gd name="T9" fmla="*/ 1 h 6"/>
                <a:gd name="T10" fmla="*/ 7 w 8"/>
                <a:gd name="T11" fmla="*/ 3 h 6"/>
                <a:gd name="T12" fmla="*/ 3 w 8"/>
                <a:gd name="T13" fmla="*/ 6 h 6"/>
                <a:gd name="T14" fmla="*/ 2 w 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2" y="6"/>
                  </a:moveTo>
                  <a:cubicBezTo>
                    <a:pt x="1" y="6"/>
                    <a:pt x="1" y="5"/>
                    <a:pt x="1" y="5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8" y="3"/>
                    <a:pt x="7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05">
              <a:extLst>
                <a:ext uri="{FF2B5EF4-FFF2-40B4-BE49-F238E27FC236}">
                  <a16:creationId xmlns:a16="http://schemas.microsoft.com/office/drawing/2014/main" xmlns="" id="{417E5AA0-FEA2-46A7-9FFD-6B9F6B3E5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50" y="5961063"/>
              <a:ext cx="22225" cy="31750"/>
            </a:xfrm>
            <a:custGeom>
              <a:avLst/>
              <a:gdLst>
                <a:gd name="T0" fmla="*/ 6 w 8"/>
                <a:gd name="T1" fmla="*/ 11 h 12"/>
                <a:gd name="T2" fmla="*/ 5 w 8"/>
                <a:gd name="T3" fmla="*/ 11 h 12"/>
                <a:gd name="T4" fmla="*/ 1 w 8"/>
                <a:gd name="T5" fmla="*/ 3 h 12"/>
                <a:gd name="T6" fmla="*/ 1 w 8"/>
                <a:gd name="T7" fmla="*/ 1 h 12"/>
                <a:gd name="T8" fmla="*/ 3 w 8"/>
                <a:gd name="T9" fmla="*/ 2 h 12"/>
                <a:gd name="T10" fmla="*/ 7 w 8"/>
                <a:gd name="T11" fmla="*/ 10 h 12"/>
                <a:gd name="T12" fmla="*/ 7 w 8"/>
                <a:gd name="T13" fmla="*/ 12 h 12"/>
                <a:gd name="T14" fmla="*/ 6 w 8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2">
                  <a:moveTo>
                    <a:pt x="6" y="11"/>
                  </a:moveTo>
                  <a:cubicBezTo>
                    <a:pt x="6" y="11"/>
                    <a:pt x="6" y="11"/>
                    <a:pt x="5" y="1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1"/>
                    <a:pt x="3" y="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1"/>
                    <a:pt x="7" y="12"/>
                  </a:cubicBezTo>
                  <a:cubicBezTo>
                    <a:pt x="7" y="12"/>
                    <a:pt x="7" y="12"/>
                    <a:pt x="6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06">
              <a:extLst>
                <a:ext uri="{FF2B5EF4-FFF2-40B4-BE49-F238E27FC236}">
                  <a16:creationId xmlns:a16="http://schemas.microsoft.com/office/drawing/2014/main" xmlns="" id="{C9CB1EE8-0985-48D3-9157-3405AF5BF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200" y="5976938"/>
              <a:ext cx="254000" cy="334963"/>
            </a:xfrm>
            <a:custGeom>
              <a:avLst/>
              <a:gdLst>
                <a:gd name="T0" fmla="*/ 81 w 92"/>
                <a:gd name="T1" fmla="*/ 118 h 121"/>
                <a:gd name="T2" fmla="*/ 44 w 92"/>
                <a:gd name="T3" fmla="*/ 96 h 121"/>
                <a:gd name="T4" fmla="*/ 43 w 92"/>
                <a:gd name="T5" fmla="*/ 94 h 121"/>
                <a:gd name="T6" fmla="*/ 44 w 92"/>
                <a:gd name="T7" fmla="*/ 94 h 121"/>
                <a:gd name="T8" fmla="*/ 81 w 92"/>
                <a:gd name="T9" fmla="*/ 115 h 121"/>
                <a:gd name="T10" fmla="*/ 90 w 92"/>
                <a:gd name="T11" fmla="*/ 111 h 121"/>
                <a:gd name="T12" fmla="*/ 90 w 92"/>
                <a:gd name="T13" fmla="*/ 110 h 121"/>
                <a:gd name="T14" fmla="*/ 91 w 92"/>
                <a:gd name="T15" fmla="*/ 109 h 121"/>
                <a:gd name="T16" fmla="*/ 92 w 92"/>
                <a:gd name="T17" fmla="*/ 112 h 121"/>
                <a:gd name="T18" fmla="*/ 92 w 92"/>
                <a:gd name="T19" fmla="*/ 112 h 121"/>
                <a:gd name="T20" fmla="*/ 81 w 92"/>
                <a:gd name="T21" fmla="*/ 118 h 121"/>
                <a:gd name="T22" fmla="*/ 40 w 92"/>
                <a:gd name="T23" fmla="*/ 94 h 121"/>
                <a:gd name="T24" fmla="*/ 11 w 92"/>
                <a:gd name="T25" fmla="*/ 77 h 121"/>
                <a:gd name="T26" fmla="*/ 0 w 92"/>
                <a:gd name="T27" fmla="*/ 59 h 121"/>
                <a:gd name="T28" fmla="*/ 0 w 92"/>
                <a:gd name="T29" fmla="*/ 9 h 121"/>
                <a:gd name="T30" fmla="*/ 1 w 92"/>
                <a:gd name="T31" fmla="*/ 8 h 121"/>
                <a:gd name="T32" fmla="*/ 3 w 92"/>
                <a:gd name="T33" fmla="*/ 10 h 121"/>
                <a:gd name="T34" fmla="*/ 3 w 92"/>
                <a:gd name="T35" fmla="*/ 60 h 121"/>
                <a:gd name="T36" fmla="*/ 11 w 92"/>
                <a:gd name="T37" fmla="*/ 74 h 121"/>
                <a:gd name="T38" fmla="*/ 40 w 92"/>
                <a:gd name="T39" fmla="*/ 91 h 121"/>
                <a:gd name="T40" fmla="*/ 41 w 92"/>
                <a:gd name="T41" fmla="*/ 94 h 121"/>
                <a:gd name="T42" fmla="*/ 40 w 92"/>
                <a:gd name="T43" fmla="*/ 94 h 121"/>
                <a:gd name="T44" fmla="*/ 91 w 92"/>
                <a:gd name="T45" fmla="*/ 108 h 121"/>
                <a:gd name="T46" fmla="*/ 90 w 92"/>
                <a:gd name="T47" fmla="*/ 106 h 121"/>
                <a:gd name="T48" fmla="*/ 91 w 92"/>
                <a:gd name="T49" fmla="*/ 105 h 121"/>
                <a:gd name="T50" fmla="*/ 92 w 92"/>
                <a:gd name="T51" fmla="*/ 107 h 121"/>
                <a:gd name="T52" fmla="*/ 91 w 92"/>
                <a:gd name="T53" fmla="*/ 108 h 121"/>
                <a:gd name="T54" fmla="*/ 91 w 92"/>
                <a:gd name="T55" fmla="*/ 104 h 121"/>
                <a:gd name="T56" fmla="*/ 90 w 92"/>
                <a:gd name="T57" fmla="*/ 101 h 121"/>
                <a:gd name="T58" fmla="*/ 90 w 92"/>
                <a:gd name="T59" fmla="*/ 60 h 121"/>
                <a:gd name="T60" fmla="*/ 81 w 92"/>
                <a:gd name="T61" fmla="*/ 46 h 121"/>
                <a:gd name="T62" fmla="*/ 45 w 92"/>
                <a:gd name="T63" fmla="*/ 25 h 121"/>
                <a:gd name="T64" fmla="*/ 43 w 92"/>
                <a:gd name="T65" fmla="*/ 22 h 121"/>
                <a:gd name="T66" fmla="*/ 45 w 92"/>
                <a:gd name="T67" fmla="*/ 22 h 121"/>
                <a:gd name="T68" fmla="*/ 81 w 92"/>
                <a:gd name="T69" fmla="*/ 43 h 121"/>
                <a:gd name="T70" fmla="*/ 92 w 92"/>
                <a:gd name="T71" fmla="*/ 61 h 121"/>
                <a:gd name="T72" fmla="*/ 92 w 92"/>
                <a:gd name="T73" fmla="*/ 103 h 121"/>
                <a:gd name="T74" fmla="*/ 91 w 92"/>
                <a:gd name="T75" fmla="*/ 104 h 121"/>
                <a:gd name="T76" fmla="*/ 2 w 92"/>
                <a:gd name="T77" fmla="*/ 7 h 121"/>
                <a:gd name="T78" fmla="*/ 2 w 92"/>
                <a:gd name="T79" fmla="*/ 7 h 121"/>
                <a:gd name="T80" fmla="*/ 1 w 92"/>
                <a:gd name="T81" fmla="*/ 4 h 121"/>
                <a:gd name="T82" fmla="*/ 3 w 92"/>
                <a:gd name="T83" fmla="*/ 4 h 121"/>
                <a:gd name="T84" fmla="*/ 3 w 92"/>
                <a:gd name="T85" fmla="*/ 7 h 121"/>
                <a:gd name="T86" fmla="*/ 2 w 92"/>
                <a:gd name="T87" fmla="*/ 7 h 121"/>
                <a:gd name="T88" fmla="*/ 4 w 92"/>
                <a:gd name="T89" fmla="*/ 5 h 121"/>
                <a:gd name="T90" fmla="*/ 3 w 92"/>
                <a:gd name="T91" fmla="*/ 4 h 121"/>
                <a:gd name="T92" fmla="*/ 3 w 92"/>
                <a:gd name="T93" fmla="*/ 2 h 121"/>
                <a:gd name="T94" fmla="*/ 3 w 92"/>
                <a:gd name="T95" fmla="*/ 2 h 121"/>
                <a:gd name="T96" fmla="*/ 11 w 92"/>
                <a:gd name="T97" fmla="*/ 2 h 121"/>
                <a:gd name="T98" fmla="*/ 41 w 92"/>
                <a:gd name="T99" fmla="*/ 20 h 121"/>
                <a:gd name="T100" fmla="*/ 42 w 92"/>
                <a:gd name="T101" fmla="*/ 22 h 121"/>
                <a:gd name="T102" fmla="*/ 41 w 92"/>
                <a:gd name="T103" fmla="*/ 22 h 121"/>
                <a:gd name="T104" fmla="*/ 11 w 92"/>
                <a:gd name="T105" fmla="*/ 5 h 121"/>
                <a:gd name="T106" fmla="*/ 5 w 92"/>
                <a:gd name="T107" fmla="*/ 5 h 121"/>
                <a:gd name="T108" fmla="*/ 4 w 92"/>
                <a:gd name="T109" fmla="*/ 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2" h="121">
                  <a:moveTo>
                    <a:pt x="81" y="118"/>
                  </a:moveTo>
                  <a:cubicBezTo>
                    <a:pt x="44" y="96"/>
                    <a:pt x="44" y="96"/>
                    <a:pt x="44" y="96"/>
                  </a:cubicBezTo>
                  <a:cubicBezTo>
                    <a:pt x="43" y="96"/>
                    <a:pt x="43" y="95"/>
                    <a:pt x="43" y="94"/>
                  </a:cubicBezTo>
                  <a:cubicBezTo>
                    <a:pt x="43" y="93"/>
                    <a:pt x="43" y="93"/>
                    <a:pt x="44" y="9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6" y="118"/>
                    <a:pt x="90" y="116"/>
                    <a:pt x="90" y="111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09"/>
                    <a:pt x="90" y="109"/>
                    <a:pt x="91" y="109"/>
                  </a:cubicBezTo>
                  <a:cubicBezTo>
                    <a:pt x="91" y="110"/>
                    <a:pt x="92" y="111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9"/>
                    <a:pt x="87" y="121"/>
                    <a:pt x="81" y="118"/>
                  </a:cubicBezTo>
                  <a:close/>
                  <a:moveTo>
                    <a:pt x="40" y="94"/>
                  </a:moveTo>
                  <a:cubicBezTo>
                    <a:pt x="11" y="77"/>
                    <a:pt x="11" y="77"/>
                    <a:pt x="11" y="77"/>
                  </a:cubicBezTo>
                  <a:cubicBezTo>
                    <a:pt x="5" y="74"/>
                    <a:pt x="0" y="66"/>
                    <a:pt x="0" y="5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8"/>
                    <a:pt x="3" y="9"/>
                    <a:pt x="3" y="1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6"/>
                    <a:pt x="6" y="72"/>
                    <a:pt x="11" y="74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1" y="92"/>
                    <a:pt x="41" y="93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lose/>
                  <a:moveTo>
                    <a:pt x="91" y="108"/>
                  </a:moveTo>
                  <a:cubicBezTo>
                    <a:pt x="90" y="108"/>
                    <a:pt x="90" y="107"/>
                    <a:pt x="90" y="106"/>
                  </a:cubicBezTo>
                  <a:cubicBezTo>
                    <a:pt x="90" y="105"/>
                    <a:pt x="90" y="105"/>
                    <a:pt x="91" y="105"/>
                  </a:cubicBezTo>
                  <a:cubicBezTo>
                    <a:pt x="91" y="105"/>
                    <a:pt x="92" y="106"/>
                    <a:pt x="92" y="107"/>
                  </a:cubicBezTo>
                  <a:cubicBezTo>
                    <a:pt x="92" y="108"/>
                    <a:pt x="91" y="108"/>
                    <a:pt x="91" y="108"/>
                  </a:cubicBezTo>
                  <a:close/>
                  <a:moveTo>
                    <a:pt x="91" y="104"/>
                  </a:moveTo>
                  <a:cubicBezTo>
                    <a:pt x="90" y="103"/>
                    <a:pt x="90" y="102"/>
                    <a:pt x="90" y="101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55"/>
                    <a:pt x="86" y="48"/>
                    <a:pt x="81" y="4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4"/>
                    <a:pt x="43" y="23"/>
                    <a:pt x="43" y="22"/>
                  </a:cubicBezTo>
                  <a:cubicBezTo>
                    <a:pt x="43" y="22"/>
                    <a:pt x="44" y="21"/>
                    <a:pt x="45" y="22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7" y="46"/>
                    <a:pt x="92" y="55"/>
                    <a:pt x="92" y="6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04"/>
                    <a:pt x="91" y="104"/>
                    <a:pt x="91" y="104"/>
                  </a:cubicBezTo>
                  <a:close/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lose/>
                  <a:moveTo>
                    <a:pt x="4" y="5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8" y="1"/>
                    <a:pt x="11" y="2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2" y="21"/>
                    <a:pt x="42" y="22"/>
                  </a:cubicBezTo>
                  <a:cubicBezTo>
                    <a:pt x="42" y="22"/>
                    <a:pt x="41" y="23"/>
                    <a:pt x="41" y="2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7">
              <a:extLst>
                <a:ext uri="{FF2B5EF4-FFF2-40B4-BE49-F238E27FC236}">
                  <a16:creationId xmlns:a16="http://schemas.microsoft.com/office/drawing/2014/main" xmlns="" id="{6BD5D8FE-9739-4EE8-A6CB-D8B5CCAEB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4138" y="5980113"/>
              <a:ext cx="236538" cy="187325"/>
            </a:xfrm>
            <a:custGeom>
              <a:avLst/>
              <a:gdLst>
                <a:gd name="T0" fmla="*/ 43 w 86"/>
                <a:gd name="T1" fmla="*/ 66 h 68"/>
                <a:gd name="T2" fmla="*/ 34 w 86"/>
                <a:gd name="T3" fmla="*/ 57 h 68"/>
                <a:gd name="T4" fmla="*/ 34 w 86"/>
                <a:gd name="T5" fmla="*/ 57 h 68"/>
                <a:gd name="T6" fmla="*/ 31 w 86"/>
                <a:gd name="T7" fmla="*/ 52 h 68"/>
                <a:gd name="T8" fmla="*/ 31 w 86"/>
                <a:gd name="T9" fmla="*/ 52 h 68"/>
                <a:gd name="T10" fmla="*/ 31 w 86"/>
                <a:gd name="T11" fmla="*/ 51 h 68"/>
                <a:gd name="T12" fmla="*/ 31 w 86"/>
                <a:gd name="T13" fmla="*/ 50 h 68"/>
                <a:gd name="T14" fmla="*/ 33 w 86"/>
                <a:gd name="T15" fmla="*/ 51 h 68"/>
                <a:gd name="T16" fmla="*/ 36 w 86"/>
                <a:gd name="T17" fmla="*/ 56 h 68"/>
                <a:gd name="T18" fmla="*/ 43 w 86"/>
                <a:gd name="T19" fmla="*/ 63 h 68"/>
                <a:gd name="T20" fmla="*/ 50 w 86"/>
                <a:gd name="T21" fmla="*/ 64 h 68"/>
                <a:gd name="T22" fmla="*/ 84 w 86"/>
                <a:gd name="T23" fmla="*/ 49 h 68"/>
                <a:gd name="T24" fmla="*/ 86 w 86"/>
                <a:gd name="T25" fmla="*/ 50 h 68"/>
                <a:gd name="T26" fmla="*/ 86 w 86"/>
                <a:gd name="T27" fmla="*/ 52 h 68"/>
                <a:gd name="T28" fmla="*/ 51 w 86"/>
                <a:gd name="T29" fmla="*/ 67 h 68"/>
                <a:gd name="T30" fmla="*/ 43 w 86"/>
                <a:gd name="T31" fmla="*/ 66 h 68"/>
                <a:gd name="T32" fmla="*/ 29 w 86"/>
                <a:gd name="T33" fmla="*/ 49 h 68"/>
                <a:gd name="T34" fmla="*/ 28 w 86"/>
                <a:gd name="T35" fmla="*/ 48 h 68"/>
                <a:gd name="T36" fmla="*/ 1 w 86"/>
                <a:gd name="T37" fmla="*/ 3 h 68"/>
                <a:gd name="T38" fmla="*/ 0 w 86"/>
                <a:gd name="T39" fmla="*/ 0 h 68"/>
                <a:gd name="T40" fmla="*/ 2 w 86"/>
                <a:gd name="T41" fmla="*/ 1 h 68"/>
                <a:gd name="T42" fmla="*/ 30 w 86"/>
                <a:gd name="T43" fmla="*/ 47 h 68"/>
                <a:gd name="T44" fmla="*/ 30 w 86"/>
                <a:gd name="T45" fmla="*/ 49 h 68"/>
                <a:gd name="T46" fmla="*/ 29 w 86"/>
                <a:gd name="T47" fmla="*/ 4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8">
                  <a:moveTo>
                    <a:pt x="43" y="66"/>
                  </a:moveTo>
                  <a:cubicBezTo>
                    <a:pt x="40" y="64"/>
                    <a:pt x="37" y="61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1"/>
                    <a:pt x="31" y="51"/>
                  </a:cubicBezTo>
                  <a:cubicBezTo>
                    <a:pt x="31" y="51"/>
                    <a:pt x="31" y="50"/>
                    <a:pt x="31" y="50"/>
                  </a:cubicBezTo>
                  <a:cubicBezTo>
                    <a:pt x="31" y="50"/>
                    <a:pt x="32" y="50"/>
                    <a:pt x="33" y="51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8" y="59"/>
                    <a:pt x="40" y="61"/>
                    <a:pt x="43" y="63"/>
                  </a:cubicBezTo>
                  <a:cubicBezTo>
                    <a:pt x="45" y="64"/>
                    <a:pt x="48" y="65"/>
                    <a:pt x="50" y="64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9"/>
                    <a:pt x="86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8"/>
                    <a:pt x="46" y="68"/>
                    <a:pt x="43" y="66"/>
                  </a:cubicBezTo>
                  <a:close/>
                  <a:moveTo>
                    <a:pt x="29" y="49"/>
                  </a:moveTo>
                  <a:cubicBezTo>
                    <a:pt x="29" y="48"/>
                    <a:pt x="29" y="48"/>
                    <a:pt x="28" y="4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1" y="48"/>
                    <a:pt x="30" y="49"/>
                  </a:cubicBezTo>
                  <a:cubicBezTo>
                    <a:pt x="30" y="49"/>
                    <a:pt x="29" y="49"/>
                    <a:pt x="29" y="4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xmlns="" id="{6B3C7F14-5FE8-4751-AF19-81F21D4103B5}"/>
              </a:ext>
            </a:extLst>
          </p:cNvPr>
          <p:cNvGrpSpPr/>
          <p:nvPr/>
        </p:nvGrpSpPr>
        <p:grpSpPr>
          <a:xfrm>
            <a:off x="5882013" y="7665927"/>
            <a:ext cx="494689" cy="693328"/>
            <a:chOff x="7658100" y="7562850"/>
            <a:chExt cx="411163" cy="576263"/>
          </a:xfrm>
        </p:grpSpPr>
        <p:sp>
          <p:nvSpPr>
            <p:cNvPr id="109" name="Freeform 308">
              <a:extLst>
                <a:ext uri="{FF2B5EF4-FFF2-40B4-BE49-F238E27FC236}">
                  <a16:creationId xmlns:a16="http://schemas.microsoft.com/office/drawing/2014/main" xmlns="" id="{4E079DBF-14B2-4487-B9C6-86699BC53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4775" y="7562850"/>
              <a:ext cx="344488" cy="563563"/>
            </a:xfrm>
            <a:custGeom>
              <a:avLst/>
              <a:gdLst>
                <a:gd name="T0" fmla="*/ 101 w 125"/>
                <a:gd name="T1" fmla="*/ 196 h 204"/>
                <a:gd name="T2" fmla="*/ 24 w 125"/>
                <a:gd name="T3" fmla="*/ 152 h 204"/>
                <a:gd name="T4" fmla="*/ 0 w 125"/>
                <a:gd name="T5" fmla="*/ 105 h 204"/>
                <a:gd name="T6" fmla="*/ 0 w 125"/>
                <a:gd name="T7" fmla="*/ 26 h 204"/>
                <a:gd name="T8" fmla="*/ 24 w 125"/>
                <a:gd name="T9" fmla="*/ 7 h 204"/>
                <a:gd name="T10" fmla="*/ 101 w 125"/>
                <a:gd name="T11" fmla="*/ 51 h 204"/>
                <a:gd name="T12" fmla="*/ 125 w 125"/>
                <a:gd name="T13" fmla="*/ 98 h 204"/>
                <a:gd name="T14" fmla="*/ 125 w 125"/>
                <a:gd name="T15" fmla="*/ 177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4"/>
                    <a:pt x="0" y="123"/>
                    <a:pt x="0" y="10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4" y="7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14" y="59"/>
                    <a:pt x="125" y="80"/>
                    <a:pt x="125" y="98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95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09">
              <a:extLst>
                <a:ext uri="{FF2B5EF4-FFF2-40B4-BE49-F238E27FC236}">
                  <a16:creationId xmlns:a16="http://schemas.microsoft.com/office/drawing/2014/main" xmlns="" id="{048349DE-A9C0-478D-81C4-C34D3DAC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100" y="7573963"/>
              <a:ext cx="346075" cy="565150"/>
            </a:xfrm>
            <a:custGeom>
              <a:avLst/>
              <a:gdLst>
                <a:gd name="T0" fmla="*/ 101 w 125"/>
                <a:gd name="T1" fmla="*/ 197 h 205"/>
                <a:gd name="T2" fmla="*/ 24 w 125"/>
                <a:gd name="T3" fmla="*/ 153 h 205"/>
                <a:gd name="T4" fmla="*/ 0 w 125"/>
                <a:gd name="T5" fmla="*/ 106 h 205"/>
                <a:gd name="T6" fmla="*/ 0 w 125"/>
                <a:gd name="T7" fmla="*/ 27 h 205"/>
                <a:gd name="T8" fmla="*/ 24 w 125"/>
                <a:gd name="T9" fmla="*/ 8 h 205"/>
                <a:gd name="T10" fmla="*/ 101 w 125"/>
                <a:gd name="T11" fmla="*/ 52 h 205"/>
                <a:gd name="T12" fmla="*/ 125 w 125"/>
                <a:gd name="T13" fmla="*/ 99 h 205"/>
                <a:gd name="T14" fmla="*/ 125 w 125"/>
                <a:gd name="T15" fmla="*/ 178 h 205"/>
                <a:gd name="T16" fmla="*/ 101 w 125"/>
                <a:gd name="T17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5">
                  <a:moveTo>
                    <a:pt x="101" y="197"/>
                  </a:moveTo>
                  <a:cubicBezTo>
                    <a:pt x="24" y="153"/>
                    <a:pt x="24" y="153"/>
                    <a:pt x="24" y="153"/>
                  </a:cubicBezTo>
                  <a:cubicBezTo>
                    <a:pt x="11" y="145"/>
                    <a:pt x="0" y="124"/>
                    <a:pt x="0" y="10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1" y="0"/>
                    <a:pt x="24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1"/>
                    <a:pt x="125" y="99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5"/>
                    <a:pt x="101" y="197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10">
              <a:extLst>
                <a:ext uri="{FF2B5EF4-FFF2-40B4-BE49-F238E27FC236}">
                  <a16:creationId xmlns:a16="http://schemas.microsoft.com/office/drawing/2014/main" xmlns="" id="{D6977AB5-1F8D-4BA0-ABEF-37D1566B7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7950" y="7712075"/>
              <a:ext cx="195263" cy="292100"/>
            </a:xfrm>
            <a:custGeom>
              <a:avLst/>
              <a:gdLst>
                <a:gd name="T0" fmla="*/ 41 w 71"/>
                <a:gd name="T1" fmla="*/ 99 h 106"/>
                <a:gd name="T2" fmla="*/ 10 w 71"/>
                <a:gd name="T3" fmla="*/ 65 h 106"/>
                <a:gd name="T4" fmla="*/ 10 w 71"/>
                <a:gd name="T5" fmla="*/ 65 h 106"/>
                <a:gd name="T6" fmla="*/ 9 w 71"/>
                <a:gd name="T7" fmla="*/ 63 h 106"/>
                <a:gd name="T8" fmla="*/ 10 w 71"/>
                <a:gd name="T9" fmla="*/ 62 h 106"/>
                <a:gd name="T10" fmla="*/ 13 w 71"/>
                <a:gd name="T11" fmla="*/ 64 h 106"/>
                <a:gd name="T12" fmla="*/ 41 w 71"/>
                <a:gd name="T13" fmla="*/ 95 h 106"/>
                <a:gd name="T14" fmla="*/ 68 w 71"/>
                <a:gd name="T15" fmla="*/ 97 h 106"/>
                <a:gd name="T16" fmla="*/ 70 w 71"/>
                <a:gd name="T17" fmla="*/ 99 h 106"/>
                <a:gd name="T18" fmla="*/ 70 w 71"/>
                <a:gd name="T19" fmla="*/ 102 h 106"/>
                <a:gd name="T20" fmla="*/ 41 w 71"/>
                <a:gd name="T21" fmla="*/ 99 h 106"/>
                <a:gd name="T22" fmla="*/ 8 w 71"/>
                <a:gd name="T23" fmla="*/ 60 h 106"/>
                <a:gd name="T24" fmla="*/ 6 w 71"/>
                <a:gd name="T25" fmla="*/ 58 h 106"/>
                <a:gd name="T26" fmla="*/ 0 w 71"/>
                <a:gd name="T27" fmla="*/ 27 h 106"/>
                <a:gd name="T28" fmla="*/ 12 w 71"/>
                <a:gd name="T29" fmla="*/ 0 h 106"/>
                <a:gd name="T30" fmla="*/ 12 w 71"/>
                <a:gd name="T31" fmla="*/ 0 h 106"/>
                <a:gd name="T32" fmla="*/ 14 w 71"/>
                <a:gd name="T33" fmla="*/ 2 h 106"/>
                <a:gd name="T34" fmla="*/ 15 w 71"/>
                <a:gd name="T35" fmla="*/ 4 h 106"/>
                <a:gd name="T36" fmla="*/ 14 w 71"/>
                <a:gd name="T37" fmla="*/ 5 h 106"/>
                <a:gd name="T38" fmla="*/ 3 w 71"/>
                <a:gd name="T39" fmla="*/ 29 h 106"/>
                <a:gd name="T40" fmla="*/ 9 w 71"/>
                <a:gd name="T41" fmla="*/ 57 h 106"/>
                <a:gd name="T42" fmla="*/ 9 w 71"/>
                <a:gd name="T43" fmla="*/ 60 h 106"/>
                <a:gd name="T44" fmla="*/ 8 w 71"/>
                <a:gd name="T45" fmla="*/ 6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106">
                  <a:moveTo>
                    <a:pt x="41" y="99"/>
                  </a:moveTo>
                  <a:cubicBezTo>
                    <a:pt x="29" y="92"/>
                    <a:pt x="18" y="80"/>
                    <a:pt x="10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4"/>
                    <a:pt x="9" y="64"/>
                    <a:pt x="9" y="63"/>
                  </a:cubicBezTo>
                  <a:cubicBezTo>
                    <a:pt x="10" y="63"/>
                    <a:pt x="10" y="62"/>
                    <a:pt x="10" y="62"/>
                  </a:cubicBezTo>
                  <a:cubicBezTo>
                    <a:pt x="11" y="62"/>
                    <a:pt x="12" y="63"/>
                    <a:pt x="13" y="64"/>
                  </a:cubicBezTo>
                  <a:cubicBezTo>
                    <a:pt x="20" y="77"/>
                    <a:pt x="30" y="89"/>
                    <a:pt x="41" y="95"/>
                  </a:cubicBezTo>
                  <a:cubicBezTo>
                    <a:pt x="51" y="101"/>
                    <a:pt x="61" y="102"/>
                    <a:pt x="68" y="97"/>
                  </a:cubicBezTo>
                  <a:cubicBezTo>
                    <a:pt x="68" y="97"/>
                    <a:pt x="70" y="98"/>
                    <a:pt x="70" y="99"/>
                  </a:cubicBezTo>
                  <a:cubicBezTo>
                    <a:pt x="71" y="100"/>
                    <a:pt x="71" y="101"/>
                    <a:pt x="70" y="102"/>
                  </a:cubicBezTo>
                  <a:cubicBezTo>
                    <a:pt x="62" y="106"/>
                    <a:pt x="52" y="105"/>
                    <a:pt x="41" y="99"/>
                  </a:cubicBezTo>
                  <a:close/>
                  <a:moveTo>
                    <a:pt x="8" y="60"/>
                  </a:moveTo>
                  <a:cubicBezTo>
                    <a:pt x="7" y="59"/>
                    <a:pt x="7" y="59"/>
                    <a:pt x="6" y="58"/>
                  </a:cubicBezTo>
                  <a:cubicBezTo>
                    <a:pt x="2" y="47"/>
                    <a:pt x="0" y="37"/>
                    <a:pt x="0" y="27"/>
                  </a:cubicBezTo>
                  <a:cubicBezTo>
                    <a:pt x="0" y="15"/>
                    <a:pt x="4" y="5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4" y="1"/>
                    <a:pt x="14" y="2"/>
                  </a:cubicBezTo>
                  <a:cubicBezTo>
                    <a:pt x="15" y="3"/>
                    <a:pt x="15" y="3"/>
                    <a:pt x="15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7" y="9"/>
                    <a:pt x="3" y="18"/>
                    <a:pt x="3" y="29"/>
                  </a:cubicBezTo>
                  <a:cubicBezTo>
                    <a:pt x="3" y="38"/>
                    <a:pt x="5" y="48"/>
                    <a:pt x="9" y="57"/>
                  </a:cubicBezTo>
                  <a:cubicBezTo>
                    <a:pt x="10" y="58"/>
                    <a:pt x="10" y="60"/>
                    <a:pt x="9" y="60"/>
                  </a:cubicBezTo>
                  <a:cubicBezTo>
                    <a:pt x="9" y="60"/>
                    <a:pt x="8" y="60"/>
                    <a:pt x="8" y="6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11">
              <a:extLst>
                <a:ext uri="{FF2B5EF4-FFF2-40B4-BE49-F238E27FC236}">
                  <a16:creationId xmlns:a16="http://schemas.microsoft.com/office/drawing/2014/main" xmlns="" id="{5A8107F4-9E4A-4B10-842E-8C7892D912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8113" y="7712075"/>
              <a:ext cx="165100" cy="280988"/>
            </a:xfrm>
            <a:custGeom>
              <a:avLst/>
              <a:gdLst>
                <a:gd name="T0" fmla="*/ 58 w 60"/>
                <a:gd name="T1" fmla="*/ 102 h 102"/>
                <a:gd name="T2" fmla="*/ 57 w 60"/>
                <a:gd name="T3" fmla="*/ 100 h 102"/>
                <a:gd name="T4" fmla="*/ 43 w 60"/>
                <a:gd name="T5" fmla="*/ 77 h 102"/>
                <a:gd name="T6" fmla="*/ 43 w 60"/>
                <a:gd name="T7" fmla="*/ 74 h 102"/>
                <a:gd name="T8" fmla="*/ 45 w 60"/>
                <a:gd name="T9" fmla="*/ 75 h 102"/>
                <a:gd name="T10" fmla="*/ 59 w 60"/>
                <a:gd name="T11" fmla="*/ 99 h 102"/>
                <a:gd name="T12" fmla="*/ 60 w 60"/>
                <a:gd name="T13" fmla="*/ 101 h 102"/>
                <a:gd name="T14" fmla="*/ 59 w 60"/>
                <a:gd name="T15" fmla="*/ 102 h 102"/>
                <a:gd name="T16" fmla="*/ 58 w 60"/>
                <a:gd name="T17" fmla="*/ 102 h 102"/>
                <a:gd name="T18" fmla="*/ 40 w 60"/>
                <a:gd name="T19" fmla="*/ 71 h 102"/>
                <a:gd name="T20" fmla="*/ 39 w 60"/>
                <a:gd name="T21" fmla="*/ 70 h 102"/>
                <a:gd name="T22" fmla="*/ 1 w 60"/>
                <a:gd name="T23" fmla="*/ 3 h 102"/>
                <a:gd name="T24" fmla="*/ 0 w 60"/>
                <a:gd name="T25" fmla="*/ 2 h 102"/>
                <a:gd name="T26" fmla="*/ 1 w 60"/>
                <a:gd name="T27" fmla="*/ 0 h 102"/>
                <a:gd name="T28" fmla="*/ 3 w 60"/>
                <a:gd name="T29" fmla="*/ 2 h 102"/>
                <a:gd name="T30" fmla="*/ 42 w 60"/>
                <a:gd name="T31" fmla="*/ 68 h 102"/>
                <a:gd name="T32" fmla="*/ 42 w 60"/>
                <a:gd name="T33" fmla="*/ 71 h 102"/>
                <a:gd name="T34" fmla="*/ 40 w 60"/>
                <a:gd name="T35" fmla="*/ 7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02">
                  <a:moveTo>
                    <a:pt x="58" y="102"/>
                  </a:moveTo>
                  <a:cubicBezTo>
                    <a:pt x="57" y="101"/>
                    <a:pt x="57" y="101"/>
                    <a:pt x="57" y="100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2" y="75"/>
                    <a:pt x="42" y="74"/>
                    <a:pt x="43" y="74"/>
                  </a:cubicBezTo>
                  <a:cubicBezTo>
                    <a:pt x="44" y="73"/>
                    <a:pt x="45" y="74"/>
                    <a:pt x="45" y="7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0"/>
                    <a:pt x="60" y="100"/>
                    <a:pt x="60" y="101"/>
                  </a:cubicBezTo>
                  <a:cubicBezTo>
                    <a:pt x="60" y="101"/>
                    <a:pt x="60" y="102"/>
                    <a:pt x="59" y="102"/>
                  </a:cubicBezTo>
                  <a:cubicBezTo>
                    <a:pt x="59" y="102"/>
                    <a:pt x="58" y="102"/>
                    <a:pt x="58" y="102"/>
                  </a:cubicBezTo>
                  <a:close/>
                  <a:moveTo>
                    <a:pt x="40" y="71"/>
                  </a:moveTo>
                  <a:cubicBezTo>
                    <a:pt x="40" y="71"/>
                    <a:pt x="39" y="71"/>
                    <a:pt x="39" y="7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3" y="1"/>
                    <a:pt x="3" y="2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70"/>
                    <a:pt x="42" y="71"/>
                    <a:pt x="42" y="71"/>
                  </a:cubicBezTo>
                  <a:cubicBezTo>
                    <a:pt x="41" y="72"/>
                    <a:pt x="41" y="72"/>
                    <a:pt x="40" y="7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12">
              <a:extLst>
                <a:ext uri="{FF2B5EF4-FFF2-40B4-BE49-F238E27FC236}">
                  <a16:creationId xmlns:a16="http://schemas.microsoft.com/office/drawing/2014/main" xmlns="" id="{1931D7DB-322E-4103-86FA-B8D44135E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7839075"/>
              <a:ext cx="22225" cy="22225"/>
            </a:xfrm>
            <a:custGeom>
              <a:avLst/>
              <a:gdLst>
                <a:gd name="T0" fmla="*/ 2 w 8"/>
                <a:gd name="T1" fmla="*/ 7 h 8"/>
                <a:gd name="T2" fmla="*/ 1 w 8"/>
                <a:gd name="T3" fmla="*/ 6 h 8"/>
                <a:gd name="T4" fmla="*/ 1 w 8"/>
                <a:gd name="T5" fmla="*/ 3 h 8"/>
                <a:gd name="T6" fmla="*/ 5 w 8"/>
                <a:gd name="T7" fmla="*/ 0 h 8"/>
                <a:gd name="T8" fmla="*/ 7 w 8"/>
                <a:gd name="T9" fmla="*/ 2 h 8"/>
                <a:gd name="T10" fmla="*/ 7 w 8"/>
                <a:gd name="T11" fmla="*/ 5 h 8"/>
                <a:gd name="T12" fmla="*/ 3 w 8"/>
                <a:gd name="T13" fmla="*/ 7 h 8"/>
                <a:gd name="T14" fmla="*/ 2 w 8"/>
                <a:gd name="T1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2" y="7"/>
                  </a:moveTo>
                  <a:cubicBezTo>
                    <a:pt x="1" y="7"/>
                    <a:pt x="1" y="6"/>
                    <a:pt x="1" y="6"/>
                  </a:cubicBezTo>
                  <a:cubicBezTo>
                    <a:pt x="0" y="5"/>
                    <a:pt x="0" y="3"/>
                    <a:pt x="1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7" y="2"/>
                  </a:cubicBezTo>
                  <a:cubicBezTo>
                    <a:pt x="8" y="3"/>
                    <a:pt x="8" y="4"/>
                    <a:pt x="7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2" y="8"/>
                    <a:pt x="2" y="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13">
              <a:extLst>
                <a:ext uri="{FF2B5EF4-FFF2-40B4-BE49-F238E27FC236}">
                  <a16:creationId xmlns:a16="http://schemas.microsoft.com/office/drawing/2014/main" xmlns="" id="{BB0C1DCC-5D74-4B3B-8FDB-FCC07076E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7797800"/>
              <a:ext cx="49213" cy="79375"/>
            </a:xfrm>
            <a:custGeom>
              <a:avLst/>
              <a:gdLst>
                <a:gd name="T0" fmla="*/ 16 w 18"/>
                <a:gd name="T1" fmla="*/ 29 h 29"/>
                <a:gd name="T2" fmla="*/ 14 w 18"/>
                <a:gd name="T3" fmla="*/ 26 h 29"/>
                <a:gd name="T4" fmla="*/ 2 w 18"/>
                <a:gd name="T5" fmla="*/ 5 h 29"/>
                <a:gd name="T6" fmla="*/ 2 w 18"/>
                <a:gd name="T7" fmla="*/ 5 h 29"/>
                <a:gd name="T8" fmla="*/ 0 w 18"/>
                <a:gd name="T9" fmla="*/ 2 h 29"/>
                <a:gd name="T10" fmla="*/ 2 w 18"/>
                <a:gd name="T11" fmla="*/ 1 h 29"/>
                <a:gd name="T12" fmla="*/ 2 w 18"/>
                <a:gd name="T13" fmla="*/ 1 h 29"/>
                <a:gd name="T14" fmla="*/ 18 w 18"/>
                <a:gd name="T15" fmla="*/ 28 h 29"/>
                <a:gd name="T16" fmla="*/ 17 w 18"/>
                <a:gd name="T17" fmla="*/ 29 h 29"/>
                <a:gd name="T18" fmla="*/ 16 w 18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9">
                  <a:moveTo>
                    <a:pt x="16" y="29"/>
                  </a:moveTo>
                  <a:cubicBezTo>
                    <a:pt x="15" y="28"/>
                    <a:pt x="14" y="27"/>
                    <a:pt x="14" y="26"/>
                  </a:cubicBezTo>
                  <a:cubicBezTo>
                    <a:pt x="14" y="18"/>
                    <a:pt x="9" y="9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1" y="6"/>
                    <a:pt x="18" y="18"/>
                    <a:pt x="18" y="28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14">
              <a:extLst>
                <a:ext uri="{FF2B5EF4-FFF2-40B4-BE49-F238E27FC236}">
                  <a16:creationId xmlns:a16="http://schemas.microsoft.com/office/drawing/2014/main" xmlns="" id="{C905C848-F108-456C-9BB1-62CF2D366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7780338"/>
              <a:ext cx="66675" cy="107950"/>
            </a:xfrm>
            <a:custGeom>
              <a:avLst/>
              <a:gdLst>
                <a:gd name="T0" fmla="*/ 22 w 24"/>
                <a:gd name="T1" fmla="*/ 38 h 39"/>
                <a:gd name="T2" fmla="*/ 22 w 24"/>
                <a:gd name="T3" fmla="*/ 38 h 39"/>
                <a:gd name="T4" fmla="*/ 20 w 24"/>
                <a:gd name="T5" fmla="*/ 35 h 39"/>
                <a:gd name="T6" fmla="*/ 2 w 24"/>
                <a:gd name="T7" fmla="*/ 4 h 39"/>
                <a:gd name="T8" fmla="*/ 2 w 24"/>
                <a:gd name="T9" fmla="*/ 4 h 39"/>
                <a:gd name="T10" fmla="*/ 0 w 24"/>
                <a:gd name="T11" fmla="*/ 1 h 39"/>
                <a:gd name="T12" fmla="*/ 2 w 24"/>
                <a:gd name="T13" fmla="*/ 0 h 39"/>
                <a:gd name="T14" fmla="*/ 2 w 24"/>
                <a:gd name="T15" fmla="*/ 0 h 39"/>
                <a:gd name="T16" fmla="*/ 24 w 24"/>
                <a:gd name="T17" fmla="*/ 37 h 39"/>
                <a:gd name="T18" fmla="*/ 22 w 24"/>
                <a:gd name="T19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9">
                  <a:moveTo>
                    <a:pt x="22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21" y="38"/>
                    <a:pt x="20" y="36"/>
                    <a:pt x="20" y="35"/>
                  </a:cubicBezTo>
                  <a:cubicBezTo>
                    <a:pt x="20" y="24"/>
                    <a:pt x="12" y="1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4" y="7"/>
                    <a:pt x="24" y="24"/>
                    <a:pt x="24" y="37"/>
                  </a:cubicBezTo>
                  <a:cubicBezTo>
                    <a:pt x="24" y="38"/>
                    <a:pt x="23" y="39"/>
                    <a:pt x="22" y="3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15">
              <a:extLst>
                <a:ext uri="{FF2B5EF4-FFF2-40B4-BE49-F238E27FC236}">
                  <a16:creationId xmlns:a16="http://schemas.microsoft.com/office/drawing/2014/main" xmlns="" id="{BA65FF19-7370-4B66-A0F8-D992189E5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7761288"/>
              <a:ext cx="79375" cy="134938"/>
            </a:xfrm>
            <a:custGeom>
              <a:avLst/>
              <a:gdLst>
                <a:gd name="T0" fmla="*/ 27 w 29"/>
                <a:gd name="T1" fmla="*/ 49 h 49"/>
                <a:gd name="T2" fmla="*/ 26 w 29"/>
                <a:gd name="T3" fmla="*/ 45 h 49"/>
                <a:gd name="T4" fmla="*/ 2 w 29"/>
                <a:gd name="T5" fmla="*/ 5 h 49"/>
                <a:gd name="T6" fmla="*/ 2 w 29"/>
                <a:gd name="T7" fmla="*/ 5 h 49"/>
                <a:gd name="T8" fmla="*/ 0 w 29"/>
                <a:gd name="T9" fmla="*/ 2 h 49"/>
                <a:gd name="T10" fmla="*/ 2 w 29"/>
                <a:gd name="T11" fmla="*/ 1 h 49"/>
                <a:gd name="T12" fmla="*/ 2 w 29"/>
                <a:gd name="T13" fmla="*/ 1 h 49"/>
                <a:gd name="T14" fmla="*/ 29 w 29"/>
                <a:gd name="T15" fmla="*/ 48 h 49"/>
                <a:gd name="T16" fmla="*/ 27 w 29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27" y="49"/>
                  </a:moveTo>
                  <a:cubicBezTo>
                    <a:pt x="26" y="48"/>
                    <a:pt x="26" y="47"/>
                    <a:pt x="26" y="45"/>
                  </a:cubicBezTo>
                  <a:cubicBezTo>
                    <a:pt x="26" y="31"/>
                    <a:pt x="15" y="12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7" y="9"/>
                    <a:pt x="29" y="30"/>
                    <a:pt x="29" y="48"/>
                  </a:cubicBezTo>
                  <a:cubicBezTo>
                    <a:pt x="29" y="49"/>
                    <a:pt x="28" y="49"/>
                    <a:pt x="27" y="4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16">
              <a:extLst>
                <a:ext uri="{FF2B5EF4-FFF2-40B4-BE49-F238E27FC236}">
                  <a16:creationId xmlns:a16="http://schemas.microsoft.com/office/drawing/2014/main" xmlns="" id="{B3EFC329-08B8-4576-98F8-937E7A105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7797800"/>
              <a:ext cx="49213" cy="79375"/>
            </a:xfrm>
            <a:custGeom>
              <a:avLst/>
              <a:gdLst>
                <a:gd name="T0" fmla="*/ 16 w 18"/>
                <a:gd name="T1" fmla="*/ 29 h 29"/>
                <a:gd name="T2" fmla="*/ 14 w 18"/>
                <a:gd name="T3" fmla="*/ 26 h 29"/>
                <a:gd name="T4" fmla="*/ 2 w 18"/>
                <a:gd name="T5" fmla="*/ 5 h 29"/>
                <a:gd name="T6" fmla="*/ 2 w 18"/>
                <a:gd name="T7" fmla="*/ 5 h 29"/>
                <a:gd name="T8" fmla="*/ 0 w 18"/>
                <a:gd name="T9" fmla="*/ 2 h 29"/>
                <a:gd name="T10" fmla="*/ 2 w 18"/>
                <a:gd name="T11" fmla="*/ 1 h 29"/>
                <a:gd name="T12" fmla="*/ 2 w 18"/>
                <a:gd name="T13" fmla="*/ 1 h 29"/>
                <a:gd name="T14" fmla="*/ 18 w 18"/>
                <a:gd name="T15" fmla="*/ 28 h 29"/>
                <a:gd name="T16" fmla="*/ 17 w 18"/>
                <a:gd name="T17" fmla="*/ 29 h 29"/>
                <a:gd name="T18" fmla="*/ 16 w 18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9">
                  <a:moveTo>
                    <a:pt x="16" y="29"/>
                  </a:moveTo>
                  <a:cubicBezTo>
                    <a:pt x="15" y="28"/>
                    <a:pt x="14" y="27"/>
                    <a:pt x="14" y="26"/>
                  </a:cubicBezTo>
                  <a:cubicBezTo>
                    <a:pt x="14" y="18"/>
                    <a:pt x="9" y="9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1" y="6"/>
                    <a:pt x="18" y="18"/>
                    <a:pt x="18" y="28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7">
              <a:extLst>
                <a:ext uri="{FF2B5EF4-FFF2-40B4-BE49-F238E27FC236}">
                  <a16:creationId xmlns:a16="http://schemas.microsoft.com/office/drawing/2014/main" xmlns="" id="{DC0E78FD-3AD9-4653-8226-D12855D7A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425" y="7824788"/>
              <a:ext cx="22225" cy="36513"/>
            </a:xfrm>
            <a:custGeom>
              <a:avLst/>
              <a:gdLst>
                <a:gd name="T0" fmla="*/ 4 w 8"/>
                <a:gd name="T1" fmla="*/ 12 h 13"/>
                <a:gd name="T2" fmla="*/ 0 w 8"/>
                <a:gd name="T3" fmla="*/ 4 h 13"/>
                <a:gd name="T4" fmla="*/ 4 w 8"/>
                <a:gd name="T5" fmla="*/ 2 h 13"/>
                <a:gd name="T6" fmla="*/ 8 w 8"/>
                <a:gd name="T7" fmla="*/ 9 h 13"/>
                <a:gd name="T8" fmla="*/ 4 w 8"/>
                <a:gd name="T9" fmla="*/ 12 h 13"/>
                <a:gd name="T10" fmla="*/ 4 w 8"/>
                <a:gd name="T11" fmla="*/ 6 h 13"/>
                <a:gd name="T12" fmla="*/ 3 w 8"/>
                <a:gd name="T13" fmla="*/ 6 h 13"/>
                <a:gd name="T14" fmla="*/ 4 w 8"/>
                <a:gd name="T15" fmla="*/ 7 h 13"/>
                <a:gd name="T16" fmla="*/ 5 w 8"/>
                <a:gd name="T17" fmla="*/ 7 h 13"/>
                <a:gd name="T18" fmla="*/ 4 w 8"/>
                <a:gd name="T1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3">
                  <a:moveTo>
                    <a:pt x="4" y="12"/>
                  </a:moveTo>
                  <a:cubicBezTo>
                    <a:pt x="2" y="10"/>
                    <a:pt x="0" y="7"/>
                    <a:pt x="0" y="4"/>
                  </a:cubicBezTo>
                  <a:cubicBezTo>
                    <a:pt x="0" y="2"/>
                    <a:pt x="2" y="0"/>
                    <a:pt x="4" y="2"/>
                  </a:cubicBezTo>
                  <a:cubicBezTo>
                    <a:pt x="6" y="3"/>
                    <a:pt x="8" y="6"/>
                    <a:pt x="8" y="9"/>
                  </a:cubicBezTo>
                  <a:cubicBezTo>
                    <a:pt x="8" y="12"/>
                    <a:pt x="6" y="13"/>
                    <a:pt x="4" y="12"/>
                  </a:cubicBezTo>
                  <a:close/>
                  <a:moveTo>
                    <a:pt x="4" y="6"/>
                  </a:moveTo>
                  <a:cubicBezTo>
                    <a:pt x="4" y="6"/>
                    <a:pt x="3" y="6"/>
                    <a:pt x="3" y="6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8">
              <a:extLst>
                <a:ext uri="{FF2B5EF4-FFF2-40B4-BE49-F238E27FC236}">
                  <a16:creationId xmlns:a16="http://schemas.microsoft.com/office/drawing/2014/main" xmlns="" id="{856D08A3-227E-4EA4-BC86-BAB539C5C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0" y="7888288"/>
              <a:ext cx="19050" cy="41275"/>
            </a:xfrm>
            <a:custGeom>
              <a:avLst/>
              <a:gdLst>
                <a:gd name="T0" fmla="*/ 2 w 7"/>
                <a:gd name="T1" fmla="*/ 15 h 15"/>
                <a:gd name="T2" fmla="*/ 1 w 7"/>
                <a:gd name="T3" fmla="*/ 14 h 15"/>
                <a:gd name="T4" fmla="*/ 0 w 7"/>
                <a:gd name="T5" fmla="*/ 12 h 15"/>
                <a:gd name="T6" fmla="*/ 0 w 7"/>
                <a:gd name="T7" fmla="*/ 11 h 15"/>
                <a:gd name="T8" fmla="*/ 4 w 7"/>
                <a:gd name="T9" fmla="*/ 1 h 15"/>
                <a:gd name="T10" fmla="*/ 6 w 7"/>
                <a:gd name="T11" fmla="*/ 1 h 15"/>
                <a:gd name="T12" fmla="*/ 7 w 7"/>
                <a:gd name="T13" fmla="*/ 5 h 15"/>
                <a:gd name="T14" fmla="*/ 4 w 7"/>
                <a:gd name="T15" fmla="*/ 14 h 15"/>
                <a:gd name="T16" fmla="*/ 2 w 7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5">
                  <a:moveTo>
                    <a:pt x="2" y="15"/>
                  </a:move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7" y="2"/>
                    <a:pt x="7" y="4"/>
                    <a:pt x="7" y="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2" y="1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9">
              <a:extLst>
                <a:ext uri="{FF2B5EF4-FFF2-40B4-BE49-F238E27FC236}">
                  <a16:creationId xmlns:a16="http://schemas.microsoft.com/office/drawing/2014/main" xmlns="" id="{FD26241D-9106-4FB9-BDF9-E4F8F7E73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2550" y="7904163"/>
              <a:ext cx="100013" cy="77788"/>
            </a:xfrm>
            <a:custGeom>
              <a:avLst/>
              <a:gdLst>
                <a:gd name="T0" fmla="*/ 1 w 36"/>
                <a:gd name="T1" fmla="*/ 8 h 28"/>
                <a:gd name="T2" fmla="*/ 0 w 36"/>
                <a:gd name="T3" fmla="*/ 7 h 28"/>
                <a:gd name="T4" fmla="*/ 0 w 36"/>
                <a:gd name="T5" fmla="*/ 6 h 28"/>
                <a:gd name="T6" fmla="*/ 0 w 36"/>
                <a:gd name="T7" fmla="*/ 4 h 28"/>
                <a:gd name="T8" fmla="*/ 18 w 36"/>
                <a:gd name="T9" fmla="*/ 4 h 28"/>
                <a:gd name="T10" fmla="*/ 36 w 36"/>
                <a:gd name="T11" fmla="*/ 25 h 28"/>
                <a:gd name="T12" fmla="*/ 35 w 36"/>
                <a:gd name="T13" fmla="*/ 28 h 28"/>
                <a:gd name="T14" fmla="*/ 33 w 36"/>
                <a:gd name="T15" fmla="*/ 26 h 28"/>
                <a:gd name="T16" fmla="*/ 18 w 36"/>
                <a:gd name="T17" fmla="*/ 8 h 28"/>
                <a:gd name="T18" fmla="*/ 3 w 36"/>
                <a:gd name="T19" fmla="*/ 8 h 28"/>
                <a:gd name="T20" fmla="*/ 1 w 36"/>
                <a:gd name="T21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8">
                  <a:moveTo>
                    <a:pt x="1" y="8"/>
                  </a:move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4" y="0"/>
                    <a:pt x="11" y="0"/>
                    <a:pt x="18" y="4"/>
                  </a:cubicBezTo>
                  <a:cubicBezTo>
                    <a:pt x="25" y="8"/>
                    <a:pt x="31" y="16"/>
                    <a:pt x="36" y="25"/>
                  </a:cubicBezTo>
                  <a:cubicBezTo>
                    <a:pt x="36" y="26"/>
                    <a:pt x="36" y="27"/>
                    <a:pt x="35" y="28"/>
                  </a:cubicBezTo>
                  <a:cubicBezTo>
                    <a:pt x="35" y="28"/>
                    <a:pt x="33" y="27"/>
                    <a:pt x="33" y="26"/>
                  </a:cubicBezTo>
                  <a:cubicBezTo>
                    <a:pt x="29" y="18"/>
                    <a:pt x="24" y="12"/>
                    <a:pt x="18" y="8"/>
                  </a:cubicBezTo>
                  <a:cubicBezTo>
                    <a:pt x="12" y="5"/>
                    <a:pt x="6" y="5"/>
                    <a:pt x="3" y="8"/>
                  </a:cubicBezTo>
                  <a:cubicBezTo>
                    <a:pt x="3" y="9"/>
                    <a:pt x="2" y="9"/>
                    <a:pt x="1" y="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20">
              <a:extLst>
                <a:ext uri="{FF2B5EF4-FFF2-40B4-BE49-F238E27FC236}">
                  <a16:creationId xmlns:a16="http://schemas.microsoft.com/office/drawing/2014/main" xmlns="" id="{97402498-896E-4601-8448-A118CE2B2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2550" y="7915275"/>
              <a:ext cx="100013" cy="66675"/>
            </a:xfrm>
            <a:custGeom>
              <a:avLst/>
              <a:gdLst>
                <a:gd name="T0" fmla="*/ 34 w 36"/>
                <a:gd name="T1" fmla="*/ 23 h 24"/>
                <a:gd name="T2" fmla="*/ 1 w 36"/>
                <a:gd name="T3" fmla="*/ 4 h 24"/>
                <a:gd name="T4" fmla="*/ 0 w 36"/>
                <a:gd name="T5" fmla="*/ 1 h 24"/>
                <a:gd name="T6" fmla="*/ 1 w 36"/>
                <a:gd name="T7" fmla="*/ 0 h 24"/>
                <a:gd name="T8" fmla="*/ 34 w 36"/>
                <a:gd name="T9" fmla="*/ 19 h 24"/>
                <a:gd name="T10" fmla="*/ 36 w 36"/>
                <a:gd name="T11" fmla="*/ 22 h 24"/>
                <a:gd name="T12" fmla="*/ 34 w 36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4">
                  <a:moveTo>
                    <a:pt x="34" y="2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20"/>
                    <a:pt x="36" y="21"/>
                    <a:pt x="36" y="22"/>
                  </a:cubicBezTo>
                  <a:cubicBezTo>
                    <a:pt x="36" y="23"/>
                    <a:pt x="35" y="24"/>
                    <a:pt x="34" y="2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21">
              <a:extLst>
                <a:ext uri="{FF2B5EF4-FFF2-40B4-BE49-F238E27FC236}">
                  <a16:creationId xmlns:a16="http://schemas.microsoft.com/office/drawing/2014/main" xmlns="" id="{B9AB4753-F5C6-4D0D-B711-39AE99CF8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100" y="7742238"/>
              <a:ext cx="7938" cy="12700"/>
            </a:xfrm>
            <a:custGeom>
              <a:avLst/>
              <a:gdLst>
                <a:gd name="T0" fmla="*/ 0 w 5"/>
                <a:gd name="T1" fmla="*/ 0 h 8"/>
                <a:gd name="T2" fmla="*/ 5 w 5"/>
                <a:gd name="T3" fmla="*/ 8 h 8"/>
                <a:gd name="T4" fmla="*/ 0 w 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lnTo>
                    <a:pt x="5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322">
              <a:extLst>
                <a:ext uri="{FF2B5EF4-FFF2-40B4-BE49-F238E27FC236}">
                  <a16:creationId xmlns:a16="http://schemas.microsoft.com/office/drawing/2014/main" xmlns="" id="{135247C5-3280-4619-A1C7-79EBD3329E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2100" y="7742238"/>
              <a:ext cx="7938" cy="127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23">
              <a:extLst>
                <a:ext uri="{FF2B5EF4-FFF2-40B4-BE49-F238E27FC236}">
                  <a16:creationId xmlns:a16="http://schemas.microsoft.com/office/drawing/2014/main" xmlns="" id="{674B4EAA-43CC-4B93-885C-5F7BBB507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100" y="7747000"/>
              <a:ext cx="7938" cy="3175"/>
            </a:xfrm>
            <a:custGeom>
              <a:avLst/>
              <a:gdLst>
                <a:gd name="T0" fmla="*/ 0 w 5"/>
                <a:gd name="T1" fmla="*/ 2 h 2"/>
                <a:gd name="T2" fmla="*/ 5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324">
              <a:extLst>
                <a:ext uri="{FF2B5EF4-FFF2-40B4-BE49-F238E27FC236}">
                  <a16:creationId xmlns:a16="http://schemas.microsoft.com/office/drawing/2014/main" xmlns="" id="{05CEEB7E-8750-4AB2-ACC5-1263DBA439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12100" y="7747000"/>
              <a:ext cx="7938" cy="31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5">
              <a:extLst>
                <a:ext uri="{FF2B5EF4-FFF2-40B4-BE49-F238E27FC236}">
                  <a16:creationId xmlns:a16="http://schemas.microsoft.com/office/drawing/2014/main" xmlns="" id="{AE24E164-D409-469D-A08A-15E318F43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88" y="7835900"/>
              <a:ext cx="23813" cy="25400"/>
            </a:xfrm>
            <a:custGeom>
              <a:avLst/>
              <a:gdLst>
                <a:gd name="T0" fmla="*/ 8 w 9"/>
                <a:gd name="T1" fmla="*/ 8 h 9"/>
                <a:gd name="T2" fmla="*/ 2 w 9"/>
                <a:gd name="T3" fmla="*/ 5 h 9"/>
                <a:gd name="T4" fmla="*/ 0 w 9"/>
                <a:gd name="T5" fmla="*/ 2 h 9"/>
                <a:gd name="T6" fmla="*/ 2 w 9"/>
                <a:gd name="T7" fmla="*/ 1 h 9"/>
                <a:gd name="T8" fmla="*/ 8 w 9"/>
                <a:gd name="T9" fmla="*/ 4 h 9"/>
                <a:gd name="T10" fmla="*/ 9 w 9"/>
                <a:gd name="T11" fmla="*/ 7 h 9"/>
                <a:gd name="T12" fmla="*/ 8 w 9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8" y="8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9" y="8"/>
                    <a:pt x="9" y="9"/>
                    <a:pt x="8" y="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26">
              <a:extLst>
                <a:ext uri="{FF2B5EF4-FFF2-40B4-BE49-F238E27FC236}">
                  <a16:creationId xmlns:a16="http://schemas.microsoft.com/office/drawing/2014/main" xmlns="" id="{1121D12B-B8C1-4C3D-8BA1-76E073E14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325" y="7832725"/>
              <a:ext cx="11113" cy="33338"/>
            </a:xfrm>
            <a:custGeom>
              <a:avLst/>
              <a:gdLst>
                <a:gd name="T0" fmla="*/ 2 w 4"/>
                <a:gd name="T1" fmla="*/ 11 h 12"/>
                <a:gd name="T2" fmla="*/ 0 w 4"/>
                <a:gd name="T3" fmla="*/ 8 h 12"/>
                <a:gd name="T4" fmla="*/ 0 w 4"/>
                <a:gd name="T5" fmla="*/ 1 h 12"/>
                <a:gd name="T6" fmla="*/ 2 w 4"/>
                <a:gd name="T7" fmla="*/ 0 h 12"/>
                <a:gd name="T8" fmla="*/ 4 w 4"/>
                <a:gd name="T9" fmla="*/ 3 h 12"/>
                <a:gd name="T10" fmla="*/ 4 w 4"/>
                <a:gd name="T11" fmla="*/ 10 h 12"/>
                <a:gd name="T12" fmla="*/ 2 w 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2" y="11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3" y="12"/>
                    <a:pt x="2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7">
              <a:extLst>
                <a:ext uri="{FF2B5EF4-FFF2-40B4-BE49-F238E27FC236}">
                  <a16:creationId xmlns:a16="http://schemas.microsoft.com/office/drawing/2014/main" xmlns="" id="{3464DDB4-A156-4DC4-80A8-A6465406B9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5100" y="7705725"/>
              <a:ext cx="25400" cy="36513"/>
            </a:xfrm>
            <a:custGeom>
              <a:avLst/>
              <a:gdLst>
                <a:gd name="T0" fmla="*/ 4 w 9"/>
                <a:gd name="T1" fmla="*/ 12 h 13"/>
                <a:gd name="T2" fmla="*/ 0 w 9"/>
                <a:gd name="T3" fmla="*/ 4 h 13"/>
                <a:gd name="T4" fmla="*/ 4 w 9"/>
                <a:gd name="T5" fmla="*/ 1 h 13"/>
                <a:gd name="T6" fmla="*/ 9 w 9"/>
                <a:gd name="T7" fmla="*/ 9 h 13"/>
                <a:gd name="T8" fmla="*/ 4 w 9"/>
                <a:gd name="T9" fmla="*/ 12 h 13"/>
                <a:gd name="T10" fmla="*/ 4 w 9"/>
                <a:gd name="T11" fmla="*/ 5 h 13"/>
                <a:gd name="T12" fmla="*/ 3 w 9"/>
                <a:gd name="T13" fmla="*/ 6 h 13"/>
                <a:gd name="T14" fmla="*/ 4 w 9"/>
                <a:gd name="T15" fmla="*/ 7 h 13"/>
                <a:gd name="T16" fmla="*/ 5 w 9"/>
                <a:gd name="T17" fmla="*/ 7 h 13"/>
                <a:gd name="T18" fmla="*/ 4 w 9"/>
                <a:gd name="T1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4" y="12"/>
                  </a:moveTo>
                  <a:cubicBezTo>
                    <a:pt x="2" y="10"/>
                    <a:pt x="0" y="7"/>
                    <a:pt x="0" y="4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7" y="3"/>
                    <a:pt x="9" y="6"/>
                    <a:pt x="9" y="9"/>
                  </a:cubicBezTo>
                  <a:cubicBezTo>
                    <a:pt x="9" y="12"/>
                    <a:pt x="7" y="13"/>
                    <a:pt x="4" y="12"/>
                  </a:cubicBezTo>
                  <a:close/>
                  <a:moveTo>
                    <a:pt x="4" y="5"/>
                  </a:move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4" y="7"/>
                    <a:pt x="4" y="7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6"/>
                    <a:pt x="5" y="6"/>
                    <a:pt x="4" y="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28">
              <a:extLst>
                <a:ext uri="{FF2B5EF4-FFF2-40B4-BE49-F238E27FC236}">
                  <a16:creationId xmlns:a16="http://schemas.microsoft.com/office/drawing/2014/main" xmlns="" id="{14D58A49-A918-4E9C-BF61-602F1D6DF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6388" y="7924800"/>
              <a:ext cx="33338" cy="46038"/>
            </a:xfrm>
            <a:custGeom>
              <a:avLst/>
              <a:gdLst>
                <a:gd name="T0" fmla="*/ 6 w 12"/>
                <a:gd name="T1" fmla="*/ 16 h 17"/>
                <a:gd name="T2" fmla="*/ 0 w 12"/>
                <a:gd name="T3" fmla="*/ 6 h 17"/>
                <a:gd name="T4" fmla="*/ 1 w 12"/>
                <a:gd name="T5" fmla="*/ 1 h 17"/>
                <a:gd name="T6" fmla="*/ 5 w 12"/>
                <a:gd name="T7" fmla="*/ 1 h 17"/>
                <a:gd name="T8" fmla="*/ 12 w 12"/>
                <a:gd name="T9" fmla="*/ 11 h 17"/>
                <a:gd name="T10" fmla="*/ 11 w 12"/>
                <a:gd name="T11" fmla="*/ 15 h 17"/>
                <a:gd name="T12" fmla="*/ 7 w 12"/>
                <a:gd name="T13" fmla="*/ 16 h 17"/>
                <a:gd name="T14" fmla="*/ 6 w 12"/>
                <a:gd name="T15" fmla="*/ 16 h 17"/>
                <a:gd name="T16" fmla="*/ 6 w 12"/>
                <a:gd name="T17" fmla="*/ 6 h 17"/>
                <a:gd name="T18" fmla="*/ 5 w 12"/>
                <a:gd name="T19" fmla="*/ 5 h 17"/>
                <a:gd name="T20" fmla="*/ 4 w 12"/>
                <a:gd name="T21" fmla="*/ 6 h 17"/>
                <a:gd name="T22" fmla="*/ 3 w 12"/>
                <a:gd name="T23" fmla="*/ 8 h 17"/>
                <a:gd name="T24" fmla="*/ 6 w 12"/>
                <a:gd name="T25" fmla="*/ 12 h 17"/>
                <a:gd name="T26" fmla="*/ 8 w 12"/>
                <a:gd name="T27" fmla="*/ 11 h 17"/>
                <a:gd name="T28" fmla="*/ 8 w 12"/>
                <a:gd name="T29" fmla="*/ 9 h 17"/>
                <a:gd name="T30" fmla="*/ 6 w 12"/>
                <a:gd name="T3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7">
                  <a:moveTo>
                    <a:pt x="6" y="16"/>
                  </a:moveTo>
                  <a:cubicBezTo>
                    <a:pt x="3" y="14"/>
                    <a:pt x="0" y="10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8" y="2"/>
                    <a:pt x="11" y="7"/>
                    <a:pt x="12" y="11"/>
                  </a:cubicBezTo>
                  <a:cubicBezTo>
                    <a:pt x="12" y="13"/>
                    <a:pt x="12" y="14"/>
                    <a:pt x="11" y="15"/>
                  </a:cubicBezTo>
                  <a:cubicBezTo>
                    <a:pt x="10" y="16"/>
                    <a:pt x="9" y="17"/>
                    <a:pt x="7" y="16"/>
                  </a:cubicBezTo>
                  <a:cubicBezTo>
                    <a:pt x="7" y="16"/>
                    <a:pt x="6" y="16"/>
                    <a:pt x="6" y="16"/>
                  </a:cubicBezTo>
                  <a:close/>
                  <a:moveTo>
                    <a:pt x="6" y="6"/>
                  </a:move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3" y="6"/>
                    <a:pt x="3" y="7"/>
                    <a:pt x="3" y="8"/>
                  </a:cubicBezTo>
                  <a:cubicBezTo>
                    <a:pt x="4" y="9"/>
                    <a:pt x="5" y="11"/>
                    <a:pt x="6" y="12"/>
                  </a:cubicBezTo>
                  <a:cubicBezTo>
                    <a:pt x="7" y="12"/>
                    <a:pt x="8" y="12"/>
                    <a:pt x="8" y="11"/>
                  </a:cubicBezTo>
                  <a:cubicBezTo>
                    <a:pt x="8" y="11"/>
                    <a:pt x="8" y="10"/>
                    <a:pt x="8" y="9"/>
                  </a:cubicBezTo>
                  <a:cubicBezTo>
                    <a:pt x="8" y="8"/>
                    <a:pt x="7" y="6"/>
                    <a:pt x="6" y="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29">
              <a:extLst>
                <a:ext uri="{FF2B5EF4-FFF2-40B4-BE49-F238E27FC236}">
                  <a16:creationId xmlns:a16="http://schemas.microsoft.com/office/drawing/2014/main" xmlns="" id="{8E4DF238-9950-4B2C-99A6-C351EC285F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3050" y="7761288"/>
              <a:ext cx="25400" cy="36513"/>
            </a:xfrm>
            <a:custGeom>
              <a:avLst/>
              <a:gdLst>
                <a:gd name="T0" fmla="*/ 4 w 9"/>
                <a:gd name="T1" fmla="*/ 12 h 13"/>
                <a:gd name="T2" fmla="*/ 0 w 9"/>
                <a:gd name="T3" fmla="*/ 4 h 13"/>
                <a:gd name="T4" fmla="*/ 4 w 9"/>
                <a:gd name="T5" fmla="*/ 1 h 13"/>
                <a:gd name="T6" fmla="*/ 9 w 9"/>
                <a:gd name="T7" fmla="*/ 9 h 13"/>
                <a:gd name="T8" fmla="*/ 4 w 9"/>
                <a:gd name="T9" fmla="*/ 12 h 13"/>
                <a:gd name="T10" fmla="*/ 4 w 9"/>
                <a:gd name="T11" fmla="*/ 5 h 13"/>
                <a:gd name="T12" fmla="*/ 3 w 9"/>
                <a:gd name="T13" fmla="*/ 6 h 13"/>
                <a:gd name="T14" fmla="*/ 4 w 9"/>
                <a:gd name="T15" fmla="*/ 7 h 13"/>
                <a:gd name="T16" fmla="*/ 5 w 9"/>
                <a:gd name="T17" fmla="*/ 7 h 13"/>
                <a:gd name="T18" fmla="*/ 4 w 9"/>
                <a:gd name="T1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4" y="12"/>
                  </a:moveTo>
                  <a:cubicBezTo>
                    <a:pt x="2" y="10"/>
                    <a:pt x="0" y="7"/>
                    <a:pt x="0" y="4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7" y="3"/>
                    <a:pt x="9" y="6"/>
                    <a:pt x="9" y="9"/>
                  </a:cubicBezTo>
                  <a:cubicBezTo>
                    <a:pt x="9" y="12"/>
                    <a:pt x="7" y="13"/>
                    <a:pt x="4" y="12"/>
                  </a:cubicBezTo>
                  <a:close/>
                  <a:moveTo>
                    <a:pt x="4" y="5"/>
                  </a:move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4" y="7"/>
                    <a:pt x="4" y="7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6"/>
                    <a:pt x="5" y="6"/>
                    <a:pt x="4" y="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30">
              <a:extLst>
                <a:ext uri="{FF2B5EF4-FFF2-40B4-BE49-F238E27FC236}">
                  <a16:creationId xmlns:a16="http://schemas.microsoft.com/office/drawing/2014/main" xmlns="" id="{4F1E49F9-C6E9-4C96-8689-AE3D1C4B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7877175"/>
              <a:ext cx="65088" cy="71438"/>
            </a:xfrm>
            <a:custGeom>
              <a:avLst/>
              <a:gdLst>
                <a:gd name="T0" fmla="*/ 22 w 24"/>
                <a:gd name="T1" fmla="*/ 26 h 26"/>
                <a:gd name="T2" fmla="*/ 22 w 24"/>
                <a:gd name="T3" fmla="*/ 26 h 26"/>
                <a:gd name="T4" fmla="*/ 1 w 24"/>
                <a:gd name="T5" fmla="*/ 3 h 26"/>
                <a:gd name="T6" fmla="*/ 1 w 24"/>
                <a:gd name="T7" fmla="*/ 3 h 26"/>
                <a:gd name="T8" fmla="*/ 1 w 24"/>
                <a:gd name="T9" fmla="*/ 3 h 26"/>
                <a:gd name="T10" fmla="*/ 1 w 24"/>
                <a:gd name="T11" fmla="*/ 0 h 26"/>
                <a:gd name="T12" fmla="*/ 4 w 24"/>
                <a:gd name="T13" fmla="*/ 2 h 26"/>
                <a:gd name="T14" fmla="*/ 4 w 24"/>
                <a:gd name="T15" fmla="*/ 2 h 26"/>
                <a:gd name="T16" fmla="*/ 5 w 24"/>
                <a:gd name="T17" fmla="*/ 4 h 26"/>
                <a:gd name="T18" fmla="*/ 8 w 24"/>
                <a:gd name="T19" fmla="*/ 9 h 26"/>
                <a:gd name="T20" fmla="*/ 22 w 24"/>
                <a:gd name="T21" fmla="*/ 21 h 26"/>
                <a:gd name="T22" fmla="*/ 24 w 24"/>
                <a:gd name="T23" fmla="*/ 25 h 26"/>
                <a:gd name="T24" fmla="*/ 22 w 24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6">
                  <a:moveTo>
                    <a:pt x="22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9" y="18"/>
                    <a:pt x="2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5" y="4"/>
                  </a:cubicBezTo>
                  <a:cubicBezTo>
                    <a:pt x="5" y="5"/>
                    <a:pt x="6" y="7"/>
                    <a:pt x="8" y="9"/>
                  </a:cubicBezTo>
                  <a:cubicBezTo>
                    <a:pt x="12" y="14"/>
                    <a:pt x="17" y="19"/>
                    <a:pt x="22" y="21"/>
                  </a:cubicBezTo>
                  <a:cubicBezTo>
                    <a:pt x="23" y="22"/>
                    <a:pt x="24" y="23"/>
                    <a:pt x="24" y="25"/>
                  </a:cubicBezTo>
                  <a:cubicBezTo>
                    <a:pt x="24" y="26"/>
                    <a:pt x="23" y="26"/>
                    <a:pt x="22" y="2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xmlns="" id="{F7385E54-B9DA-4AA5-A761-914A2F3420BD}"/>
              </a:ext>
            </a:extLst>
          </p:cNvPr>
          <p:cNvGrpSpPr/>
          <p:nvPr/>
        </p:nvGrpSpPr>
        <p:grpSpPr>
          <a:xfrm>
            <a:off x="8578924" y="8003996"/>
            <a:ext cx="876688" cy="1233856"/>
            <a:chOff x="9899650" y="7843838"/>
            <a:chExt cx="728663" cy="1025525"/>
          </a:xfrm>
        </p:grpSpPr>
        <p:sp>
          <p:nvSpPr>
            <p:cNvPr id="132" name="Freeform 331">
              <a:extLst>
                <a:ext uri="{FF2B5EF4-FFF2-40B4-BE49-F238E27FC236}">
                  <a16:creationId xmlns:a16="http://schemas.microsoft.com/office/drawing/2014/main" xmlns="" id="{5EAEA7AC-E986-4942-9BA4-5B8ED0EC4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538" y="7843838"/>
              <a:ext cx="612775" cy="1000125"/>
            </a:xfrm>
            <a:custGeom>
              <a:avLst/>
              <a:gdLst>
                <a:gd name="T0" fmla="*/ 179 w 222"/>
                <a:gd name="T1" fmla="*/ 349 h 362"/>
                <a:gd name="T2" fmla="*/ 43 w 222"/>
                <a:gd name="T3" fmla="*/ 270 h 362"/>
                <a:gd name="T4" fmla="*/ 0 w 222"/>
                <a:gd name="T5" fmla="*/ 188 h 362"/>
                <a:gd name="T6" fmla="*/ 0 w 222"/>
                <a:gd name="T7" fmla="*/ 47 h 362"/>
                <a:gd name="T8" fmla="*/ 43 w 222"/>
                <a:gd name="T9" fmla="*/ 14 h 362"/>
                <a:gd name="T10" fmla="*/ 179 w 222"/>
                <a:gd name="T11" fmla="*/ 92 h 362"/>
                <a:gd name="T12" fmla="*/ 222 w 222"/>
                <a:gd name="T13" fmla="*/ 175 h 362"/>
                <a:gd name="T14" fmla="*/ 222 w 222"/>
                <a:gd name="T15" fmla="*/ 316 h 362"/>
                <a:gd name="T16" fmla="*/ 179 w 222"/>
                <a:gd name="T17" fmla="*/ 34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362">
                  <a:moveTo>
                    <a:pt x="179" y="349"/>
                  </a:moveTo>
                  <a:cubicBezTo>
                    <a:pt x="43" y="270"/>
                    <a:pt x="43" y="270"/>
                    <a:pt x="43" y="270"/>
                  </a:cubicBezTo>
                  <a:cubicBezTo>
                    <a:pt x="20" y="257"/>
                    <a:pt x="0" y="220"/>
                    <a:pt x="0" y="18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5"/>
                    <a:pt x="20" y="0"/>
                    <a:pt x="43" y="14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203" y="106"/>
                    <a:pt x="222" y="143"/>
                    <a:pt x="222" y="175"/>
                  </a:cubicBezTo>
                  <a:cubicBezTo>
                    <a:pt x="222" y="316"/>
                    <a:pt x="222" y="316"/>
                    <a:pt x="222" y="316"/>
                  </a:cubicBezTo>
                  <a:cubicBezTo>
                    <a:pt x="222" y="348"/>
                    <a:pt x="203" y="362"/>
                    <a:pt x="179" y="349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32">
              <a:extLst>
                <a:ext uri="{FF2B5EF4-FFF2-40B4-BE49-F238E27FC236}">
                  <a16:creationId xmlns:a16="http://schemas.microsoft.com/office/drawing/2014/main" xmlns="" id="{2A000BEE-570C-4738-A016-00DBF00F2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650" y="7869238"/>
              <a:ext cx="612775" cy="1000125"/>
            </a:xfrm>
            <a:custGeom>
              <a:avLst/>
              <a:gdLst>
                <a:gd name="T0" fmla="*/ 178 w 222"/>
                <a:gd name="T1" fmla="*/ 348 h 362"/>
                <a:gd name="T2" fmla="*/ 43 w 222"/>
                <a:gd name="T3" fmla="*/ 270 h 362"/>
                <a:gd name="T4" fmla="*/ 0 w 222"/>
                <a:gd name="T5" fmla="*/ 188 h 362"/>
                <a:gd name="T6" fmla="*/ 0 w 222"/>
                <a:gd name="T7" fmla="*/ 46 h 362"/>
                <a:gd name="T8" fmla="*/ 43 w 222"/>
                <a:gd name="T9" fmla="*/ 14 h 362"/>
                <a:gd name="T10" fmla="*/ 178 w 222"/>
                <a:gd name="T11" fmla="*/ 92 h 362"/>
                <a:gd name="T12" fmla="*/ 222 w 222"/>
                <a:gd name="T13" fmla="*/ 175 h 362"/>
                <a:gd name="T14" fmla="*/ 222 w 222"/>
                <a:gd name="T15" fmla="*/ 316 h 362"/>
                <a:gd name="T16" fmla="*/ 178 w 222"/>
                <a:gd name="T17" fmla="*/ 348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362">
                  <a:moveTo>
                    <a:pt x="178" y="348"/>
                  </a:moveTo>
                  <a:cubicBezTo>
                    <a:pt x="43" y="270"/>
                    <a:pt x="43" y="270"/>
                    <a:pt x="43" y="270"/>
                  </a:cubicBezTo>
                  <a:cubicBezTo>
                    <a:pt x="19" y="256"/>
                    <a:pt x="0" y="219"/>
                    <a:pt x="0" y="18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5"/>
                    <a:pt x="19" y="0"/>
                    <a:pt x="43" y="14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202" y="106"/>
                    <a:pt x="222" y="143"/>
                    <a:pt x="222" y="175"/>
                  </a:cubicBezTo>
                  <a:cubicBezTo>
                    <a:pt x="222" y="316"/>
                    <a:pt x="222" y="316"/>
                    <a:pt x="222" y="316"/>
                  </a:cubicBezTo>
                  <a:cubicBezTo>
                    <a:pt x="222" y="348"/>
                    <a:pt x="202" y="362"/>
                    <a:pt x="178" y="348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33">
              <a:extLst>
                <a:ext uri="{FF2B5EF4-FFF2-40B4-BE49-F238E27FC236}">
                  <a16:creationId xmlns:a16="http://schemas.microsoft.com/office/drawing/2014/main" xmlns="" id="{CD89928F-0182-48DF-9572-8B62C0CB0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09188" y="8126413"/>
              <a:ext cx="387350" cy="504825"/>
            </a:xfrm>
            <a:custGeom>
              <a:avLst/>
              <a:gdLst>
                <a:gd name="T0" fmla="*/ 37 w 140"/>
                <a:gd name="T1" fmla="*/ 174 h 183"/>
                <a:gd name="T2" fmla="*/ 37 w 140"/>
                <a:gd name="T3" fmla="*/ 174 h 183"/>
                <a:gd name="T4" fmla="*/ 25 w 140"/>
                <a:gd name="T5" fmla="*/ 127 h 183"/>
                <a:gd name="T6" fmla="*/ 0 w 140"/>
                <a:gd name="T7" fmla="*/ 51 h 183"/>
                <a:gd name="T8" fmla="*/ 5 w 140"/>
                <a:gd name="T9" fmla="*/ 25 h 183"/>
                <a:gd name="T10" fmla="*/ 24 w 140"/>
                <a:gd name="T11" fmla="*/ 5 h 183"/>
                <a:gd name="T12" fmla="*/ 52 w 140"/>
                <a:gd name="T13" fmla="*/ 3 h 183"/>
                <a:gd name="T14" fmla="*/ 55 w 140"/>
                <a:gd name="T15" fmla="*/ 7 h 183"/>
                <a:gd name="T16" fmla="*/ 55 w 140"/>
                <a:gd name="T17" fmla="*/ 10 h 183"/>
                <a:gd name="T18" fmla="*/ 53 w 140"/>
                <a:gd name="T19" fmla="*/ 10 h 183"/>
                <a:gd name="T20" fmla="*/ 10 w 140"/>
                <a:gd name="T21" fmla="*/ 31 h 183"/>
                <a:gd name="T22" fmla="*/ 6 w 140"/>
                <a:gd name="T23" fmla="*/ 54 h 183"/>
                <a:gd name="T24" fmla="*/ 29 w 140"/>
                <a:gd name="T25" fmla="*/ 125 h 183"/>
                <a:gd name="T26" fmla="*/ 30 w 140"/>
                <a:gd name="T27" fmla="*/ 126 h 183"/>
                <a:gd name="T28" fmla="*/ 41 w 140"/>
                <a:gd name="T29" fmla="*/ 166 h 183"/>
                <a:gd name="T30" fmla="*/ 57 w 140"/>
                <a:gd name="T31" fmla="*/ 165 h 183"/>
                <a:gd name="T32" fmla="*/ 57 w 140"/>
                <a:gd name="T33" fmla="*/ 165 h 183"/>
                <a:gd name="T34" fmla="*/ 61 w 140"/>
                <a:gd name="T35" fmla="*/ 169 h 183"/>
                <a:gd name="T36" fmla="*/ 59 w 140"/>
                <a:gd name="T37" fmla="*/ 172 h 183"/>
                <a:gd name="T38" fmla="*/ 37 w 140"/>
                <a:gd name="T39" fmla="*/ 174 h 183"/>
                <a:gd name="T40" fmla="*/ 66 w 140"/>
                <a:gd name="T41" fmla="*/ 171 h 183"/>
                <a:gd name="T42" fmla="*/ 63 w 140"/>
                <a:gd name="T43" fmla="*/ 168 h 183"/>
                <a:gd name="T44" fmla="*/ 63 w 140"/>
                <a:gd name="T45" fmla="*/ 166 h 183"/>
                <a:gd name="T46" fmla="*/ 64 w 140"/>
                <a:gd name="T47" fmla="*/ 164 h 183"/>
                <a:gd name="T48" fmla="*/ 68 w 140"/>
                <a:gd name="T49" fmla="*/ 164 h 183"/>
                <a:gd name="T50" fmla="*/ 69 w 140"/>
                <a:gd name="T51" fmla="*/ 165 h 183"/>
                <a:gd name="T52" fmla="*/ 70 w 140"/>
                <a:gd name="T53" fmla="*/ 165 h 183"/>
                <a:gd name="T54" fmla="*/ 130 w 140"/>
                <a:gd name="T55" fmla="*/ 152 h 183"/>
                <a:gd name="T56" fmla="*/ 134 w 140"/>
                <a:gd name="T57" fmla="*/ 128 h 183"/>
                <a:gd name="T58" fmla="*/ 134 w 140"/>
                <a:gd name="T59" fmla="*/ 116 h 183"/>
                <a:gd name="T60" fmla="*/ 134 w 140"/>
                <a:gd name="T61" fmla="*/ 114 h 183"/>
                <a:gd name="T62" fmla="*/ 136 w 140"/>
                <a:gd name="T63" fmla="*/ 114 h 183"/>
                <a:gd name="T64" fmla="*/ 139 w 140"/>
                <a:gd name="T65" fmla="*/ 118 h 183"/>
                <a:gd name="T66" fmla="*/ 140 w 140"/>
                <a:gd name="T67" fmla="*/ 132 h 183"/>
                <a:gd name="T68" fmla="*/ 136 w 140"/>
                <a:gd name="T69" fmla="*/ 157 h 183"/>
                <a:gd name="T70" fmla="*/ 110 w 140"/>
                <a:gd name="T71" fmla="*/ 181 h 183"/>
                <a:gd name="T72" fmla="*/ 70 w 140"/>
                <a:gd name="T73" fmla="*/ 172 h 183"/>
                <a:gd name="T74" fmla="*/ 70 w 140"/>
                <a:gd name="T75" fmla="*/ 172 h 183"/>
                <a:gd name="T76" fmla="*/ 67 w 140"/>
                <a:gd name="T77" fmla="*/ 172 h 183"/>
                <a:gd name="T78" fmla="*/ 66 w 140"/>
                <a:gd name="T79" fmla="*/ 171 h 183"/>
                <a:gd name="T80" fmla="*/ 134 w 140"/>
                <a:gd name="T81" fmla="*/ 110 h 183"/>
                <a:gd name="T82" fmla="*/ 132 w 140"/>
                <a:gd name="T83" fmla="*/ 106 h 183"/>
                <a:gd name="T84" fmla="*/ 93 w 140"/>
                <a:gd name="T85" fmla="*/ 35 h 183"/>
                <a:gd name="T86" fmla="*/ 70 w 140"/>
                <a:gd name="T87" fmla="*/ 17 h 183"/>
                <a:gd name="T88" fmla="*/ 70 w 140"/>
                <a:gd name="T89" fmla="*/ 17 h 183"/>
                <a:gd name="T90" fmla="*/ 67 w 140"/>
                <a:gd name="T91" fmla="*/ 12 h 183"/>
                <a:gd name="T92" fmla="*/ 68 w 140"/>
                <a:gd name="T93" fmla="*/ 10 h 183"/>
                <a:gd name="T94" fmla="*/ 70 w 140"/>
                <a:gd name="T95" fmla="*/ 10 h 183"/>
                <a:gd name="T96" fmla="*/ 70 w 140"/>
                <a:gd name="T97" fmla="*/ 11 h 183"/>
                <a:gd name="T98" fmla="*/ 95 w 140"/>
                <a:gd name="T99" fmla="*/ 30 h 183"/>
                <a:gd name="T100" fmla="*/ 122 w 140"/>
                <a:gd name="T101" fmla="*/ 67 h 183"/>
                <a:gd name="T102" fmla="*/ 137 w 140"/>
                <a:gd name="T103" fmla="*/ 107 h 183"/>
                <a:gd name="T104" fmla="*/ 135 w 140"/>
                <a:gd name="T105" fmla="*/ 110 h 183"/>
                <a:gd name="T106" fmla="*/ 134 w 140"/>
                <a:gd name="T107" fmla="*/ 110 h 183"/>
                <a:gd name="T108" fmla="*/ 61 w 140"/>
                <a:gd name="T109" fmla="*/ 13 h 183"/>
                <a:gd name="T110" fmla="*/ 58 w 140"/>
                <a:gd name="T111" fmla="*/ 8 h 183"/>
                <a:gd name="T112" fmla="*/ 59 w 140"/>
                <a:gd name="T113" fmla="*/ 6 h 183"/>
                <a:gd name="T114" fmla="*/ 61 w 140"/>
                <a:gd name="T115" fmla="*/ 6 h 183"/>
                <a:gd name="T116" fmla="*/ 64 w 140"/>
                <a:gd name="T117" fmla="*/ 11 h 183"/>
                <a:gd name="T118" fmla="*/ 61 w 140"/>
                <a:gd name="T119" fmla="*/ 13 h 183"/>
                <a:gd name="T120" fmla="*/ 61 w 140"/>
                <a:gd name="T121" fmla="*/ 1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0" h="183">
                  <a:moveTo>
                    <a:pt x="37" y="174"/>
                  </a:moveTo>
                  <a:cubicBezTo>
                    <a:pt x="37" y="174"/>
                    <a:pt x="37" y="174"/>
                    <a:pt x="37" y="17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9" y="102"/>
                    <a:pt x="0" y="75"/>
                    <a:pt x="0" y="51"/>
                  </a:cubicBezTo>
                  <a:cubicBezTo>
                    <a:pt x="0" y="41"/>
                    <a:pt x="2" y="33"/>
                    <a:pt x="5" y="25"/>
                  </a:cubicBezTo>
                  <a:cubicBezTo>
                    <a:pt x="9" y="16"/>
                    <a:pt x="15" y="8"/>
                    <a:pt x="24" y="5"/>
                  </a:cubicBezTo>
                  <a:cubicBezTo>
                    <a:pt x="32" y="1"/>
                    <a:pt x="41" y="0"/>
                    <a:pt x="52" y="3"/>
                  </a:cubicBezTo>
                  <a:cubicBezTo>
                    <a:pt x="53" y="3"/>
                    <a:pt x="55" y="5"/>
                    <a:pt x="55" y="7"/>
                  </a:cubicBezTo>
                  <a:cubicBezTo>
                    <a:pt x="55" y="8"/>
                    <a:pt x="55" y="9"/>
                    <a:pt x="55" y="10"/>
                  </a:cubicBezTo>
                  <a:cubicBezTo>
                    <a:pt x="55" y="10"/>
                    <a:pt x="54" y="10"/>
                    <a:pt x="53" y="10"/>
                  </a:cubicBezTo>
                  <a:cubicBezTo>
                    <a:pt x="34" y="5"/>
                    <a:pt x="17" y="13"/>
                    <a:pt x="10" y="31"/>
                  </a:cubicBezTo>
                  <a:cubicBezTo>
                    <a:pt x="8" y="38"/>
                    <a:pt x="6" y="46"/>
                    <a:pt x="6" y="54"/>
                  </a:cubicBezTo>
                  <a:cubicBezTo>
                    <a:pt x="6" y="76"/>
                    <a:pt x="15" y="102"/>
                    <a:pt x="29" y="125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57" y="165"/>
                    <a:pt x="57" y="165"/>
                    <a:pt x="57" y="165"/>
                  </a:cubicBezTo>
                  <a:cubicBezTo>
                    <a:pt x="57" y="165"/>
                    <a:pt x="57" y="165"/>
                    <a:pt x="57" y="165"/>
                  </a:cubicBezTo>
                  <a:cubicBezTo>
                    <a:pt x="58" y="165"/>
                    <a:pt x="60" y="167"/>
                    <a:pt x="61" y="169"/>
                  </a:cubicBezTo>
                  <a:cubicBezTo>
                    <a:pt x="61" y="171"/>
                    <a:pt x="61" y="172"/>
                    <a:pt x="59" y="172"/>
                  </a:cubicBezTo>
                  <a:lnTo>
                    <a:pt x="37" y="174"/>
                  </a:lnTo>
                  <a:close/>
                  <a:moveTo>
                    <a:pt x="66" y="171"/>
                  </a:moveTo>
                  <a:cubicBezTo>
                    <a:pt x="65" y="171"/>
                    <a:pt x="64" y="170"/>
                    <a:pt x="63" y="168"/>
                  </a:cubicBezTo>
                  <a:cubicBezTo>
                    <a:pt x="63" y="167"/>
                    <a:pt x="63" y="166"/>
                    <a:pt x="63" y="166"/>
                  </a:cubicBezTo>
                  <a:cubicBezTo>
                    <a:pt x="63" y="165"/>
                    <a:pt x="63" y="164"/>
                    <a:pt x="64" y="164"/>
                  </a:cubicBezTo>
                  <a:cubicBezTo>
                    <a:pt x="68" y="164"/>
                    <a:pt x="68" y="164"/>
                    <a:pt x="68" y="164"/>
                  </a:cubicBezTo>
                  <a:cubicBezTo>
                    <a:pt x="69" y="165"/>
                    <a:pt x="69" y="165"/>
                    <a:pt x="69" y="165"/>
                  </a:cubicBezTo>
                  <a:cubicBezTo>
                    <a:pt x="69" y="165"/>
                    <a:pt x="70" y="165"/>
                    <a:pt x="70" y="165"/>
                  </a:cubicBezTo>
                  <a:cubicBezTo>
                    <a:pt x="97" y="181"/>
                    <a:pt x="121" y="175"/>
                    <a:pt x="130" y="152"/>
                  </a:cubicBezTo>
                  <a:cubicBezTo>
                    <a:pt x="133" y="145"/>
                    <a:pt x="134" y="137"/>
                    <a:pt x="134" y="128"/>
                  </a:cubicBezTo>
                  <a:cubicBezTo>
                    <a:pt x="134" y="124"/>
                    <a:pt x="134" y="120"/>
                    <a:pt x="134" y="116"/>
                  </a:cubicBezTo>
                  <a:cubicBezTo>
                    <a:pt x="133" y="115"/>
                    <a:pt x="134" y="114"/>
                    <a:pt x="134" y="114"/>
                  </a:cubicBezTo>
                  <a:cubicBezTo>
                    <a:pt x="135" y="113"/>
                    <a:pt x="135" y="113"/>
                    <a:pt x="136" y="114"/>
                  </a:cubicBezTo>
                  <a:cubicBezTo>
                    <a:pt x="138" y="114"/>
                    <a:pt x="139" y="116"/>
                    <a:pt x="139" y="118"/>
                  </a:cubicBezTo>
                  <a:cubicBezTo>
                    <a:pt x="140" y="123"/>
                    <a:pt x="140" y="127"/>
                    <a:pt x="140" y="132"/>
                  </a:cubicBezTo>
                  <a:cubicBezTo>
                    <a:pt x="140" y="141"/>
                    <a:pt x="139" y="150"/>
                    <a:pt x="136" y="157"/>
                  </a:cubicBezTo>
                  <a:cubicBezTo>
                    <a:pt x="131" y="170"/>
                    <a:pt x="122" y="178"/>
                    <a:pt x="110" y="181"/>
                  </a:cubicBezTo>
                  <a:cubicBezTo>
                    <a:pt x="98" y="183"/>
                    <a:pt x="84" y="180"/>
                    <a:pt x="70" y="172"/>
                  </a:cubicBezTo>
                  <a:cubicBezTo>
                    <a:pt x="70" y="172"/>
                    <a:pt x="70" y="172"/>
                    <a:pt x="70" y="172"/>
                  </a:cubicBezTo>
                  <a:cubicBezTo>
                    <a:pt x="67" y="172"/>
                    <a:pt x="67" y="172"/>
                    <a:pt x="67" y="172"/>
                  </a:cubicBezTo>
                  <a:cubicBezTo>
                    <a:pt x="67" y="172"/>
                    <a:pt x="66" y="172"/>
                    <a:pt x="66" y="171"/>
                  </a:cubicBezTo>
                  <a:close/>
                  <a:moveTo>
                    <a:pt x="134" y="110"/>
                  </a:moveTo>
                  <a:cubicBezTo>
                    <a:pt x="133" y="109"/>
                    <a:pt x="132" y="107"/>
                    <a:pt x="132" y="106"/>
                  </a:cubicBezTo>
                  <a:cubicBezTo>
                    <a:pt x="126" y="80"/>
                    <a:pt x="112" y="54"/>
                    <a:pt x="93" y="35"/>
                  </a:cubicBezTo>
                  <a:cubicBezTo>
                    <a:pt x="86" y="28"/>
                    <a:pt x="78" y="22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8" y="16"/>
                    <a:pt x="67" y="14"/>
                    <a:pt x="67" y="12"/>
                  </a:cubicBezTo>
                  <a:cubicBezTo>
                    <a:pt x="67" y="11"/>
                    <a:pt x="67" y="10"/>
                    <a:pt x="68" y="10"/>
                  </a:cubicBezTo>
                  <a:cubicBezTo>
                    <a:pt x="68" y="10"/>
                    <a:pt x="69" y="10"/>
                    <a:pt x="70" y="10"/>
                  </a:cubicBezTo>
                  <a:cubicBezTo>
                    <a:pt x="70" y="10"/>
                    <a:pt x="70" y="11"/>
                    <a:pt x="70" y="11"/>
                  </a:cubicBezTo>
                  <a:cubicBezTo>
                    <a:pt x="79" y="16"/>
                    <a:pt x="87" y="22"/>
                    <a:pt x="95" y="30"/>
                  </a:cubicBezTo>
                  <a:cubicBezTo>
                    <a:pt x="105" y="41"/>
                    <a:pt x="114" y="53"/>
                    <a:pt x="122" y="67"/>
                  </a:cubicBezTo>
                  <a:cubicBezTo>
                    <a:pt x="129" y="80"/>
                    <a:pt x="134" y="94"/>
                    <a:pt x="137" y="107"/>
                  </a:cubicBezTo>
                  <a:cubicBezTo>
                    <a:pt x="138" y="109"/>
                    <a:pt x="137" y="110"/>
                    <a:pt x="135" y="110"/>
                  </a:cubicBezTo>
                  <a:cubicBezTo>
                    <a:pt x="135" y="110"/>
                    <a:pt x="135" y="110"/>
                    <a:pt x="134" y="110"/>
                  </a:cubicBezTo>
                  <a:close/>
                  <a:moveTo>
                    <a:pt x="61" y="13"/>
                  </a:moveTo>
                  <a:cubicBezTo>
                    <a:pt x="60" y="12"/>
                    <a:pt x="58" y="10"/>
                    <a:pt x="58" y="8"/>
                  </a:cubicBezTo>
                  <a:cubicBezTo>
                    <a:pt x="58" y="7"/>
                    <a:pt x="58" y="7"/>
                    <a:pt x="59" y="6"/>
                  </a:cubicBezTo>
                  <a:cubicBezTo>
                    <a:pt x="59" y="6"/>
                    <a:pt x="60" y="6"/>
                    <a:pt x="61" y="6"/>
                  </a:cubicBezTo>
                  <a:cubicBezTo>
                    <a:pt x="62" y="7"/>
                    <a:pt x="64" y="9"/>
                    <a:pt x="64" y="11"/>
                  </a:cubicBezTo>
                  <a:cubicBezTo>
                    <a:pt x="64" y="13"/>
                    <a:pt x="63" y="14"/>
                    <a:pt x="61" y="13"/>
                  </a:cubicBezTo>
                  <a:cubicBezTo>
                    <a:pt x="61" y="13"/>
                    <a:pt x="61" y="13"/>
                    <a:pt x="61" y="1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34">
              <a:extLst>
                <a:ext uri="{FF2B5EF4-FFF2-40B4-BE49-F238E27FC236}">
                  <a16:creationId xmlns:a16="http://schemas.microsoft.com/office/drawing/2014/main" xmlns="" id="{B7E8FB4B-2FC7-46E9-A65A-5BDB0D0801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75863" y="8277225"/>
              <a:ext cx="66675" cy="96838"/>
            </a:xfrm>
            <a:custGeom>
              <a:avLst/>
              <a:gdLst>
                <a:gd name="T0" fmla="*/ 12 w 24"/>
                <a:gd name="T1" fmla="*/ 31 h 35"/>
                <a:gd name="T2" fmla="*/ 0 w 24"/>
                <a:gd name="T3" fmla="*/ 10 h 35"/>
                <a:gd name="T4" fmla="*/ 12 w 24"/>
                <a:gd name="T5" fmla="*/ 3 h 35"/>
                <a:gd name="T6" fmla="*/ 24 w 24"/>
                <a:gd name="T7" fmla="*/ 24 h 35"/>
                <a:gd name="T8" fmla="*/ 12 w 24"/>
                <a:gd name="T9" fmla="*/ 31 h 35"/>
                <a:gd name="T10" fmla="*/ 12 w 24"/>
                <a:gd name="T11" fmla="*/ 10 h 35"/>
                <a:gd name="T12" fmla="*/ 5 w 24"/>
                <a:gd name="T13" fmla="*/ 14 h 35"/>
                <a:gd name="T14" fmla="*/ 12 w 24"/>
                <a:gd name="T15" fmla="*/ 25 h 35"/>
                <a:gd name="T16" fmla="*/ 18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1"/>
                  </a:moveTo>
                  <a:cubicBezTo>
                    <a:pt x="5" y="28"/>
                    <a:pt x="0" y="18"/>
                    <a:pt x="0" y="10"/>
                  </a:cubicBezTo>
                  <a:cubicBezTo>
                    <a:pt x="0" y="3"/>
                    <a:pt x="5" y="0"/>
                    <a:pt x="12" y="3"/>
                  </a:cubicBezTo>
                  <a:cubicBezTo>
                    <a:pt x="18" y="7"/>
                    <a:pt x="24" y="17"/>
                    <a:pt x="24" y="24"/>
                  </a:cubicBezTo>
                  <a:cubicBezTo>
                    <a:pt x="24" y="32"/>
                    <a:pt x="18" y="35"/>
                    <a:pt x="12" y="31"/>
                  </a:cubicBezTo>
                  <a:close/>
                  <a:moveTo>
                    <a:pt x="12" y="10"/>
                  </a:moveTo>
                  <a:cubicBezTo>
                    <a:pt x="8" y="8"/>
                    <a:pt x="5" y="10"/>
                    <a:pt x="5" y="14"/>
                  </a:cubicBezTo>
                  <a:cubicBezTo>
                    <a:pt x="5" y="18"/>
                    <a:pt x="8" y="23"/>
                    <a:pt x="12" y="25"/>
                  </a:cubicBezTo>
                  <a:cubicBezTo>
                    <a:pt x="15" y="27"/>
                    <a:pt x="18" y="25"/>
                    <a:pt x="18" y="21"/>
                  </a:cubicBezTo>
                  <a:cubicBezTo>
                    <a:pt x="18" y="17"/>
                    <a:pt x="15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35">
              <a:extLst>
                <a:ext uri="{FF2B5EF4-FFF2-40B4-BE49-F238E27FC236}">
                  <a16:creationId xmlns:a16="http://schemas.microsoft.com/office/drawing/2014/main" xmlns="" id="{78179918-7744-4EBE-9808-0B1D72F6E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9525" y="8332788"/>
              <a:ext cx="66675" cy="96838"/>
            </a:xfrm>
            <a:custGeom>
              <a:avLst/>
              <a:gdLst>
                <a:gd name="T0" fmla="*/ 12 w 24"/>
                <a:gd name="T1" fmla="*/ 31 h 35"/>
                <a:gd name="T2" fmla="*/ 0 w 24"/>
                <a:gd name="T3" fmla="*/ 11 h 35"/>
                <a:gd name="T4" fmla="*/ 12 w 24"/>
                <a:gd name="T5" fmla="*/ 4 h 35"/>
                <a:gd name="T6" fmla="*/ 24 w 24"/>
                <a:gd name="T7" fmla="*/ 24 h 35"/>
                <a:gd name="T8" fmla="*/ 12 w 24"/>
                <a:gd name="T9" fmla="*/ 31 h 35"/>
                <a:gd name="T10" fmla="*/ 12 w 24"/>
                <a:gd name="T11" fmla="*/ 10 h 35"/>
                <a:gd name="T12" fmla="*/ 6 w 24"/>
                <a:gd name="T13" fmla="*/ 14 h 35"/>
                <a:gd name="T14" fmla="*/ 12 w 24"/>
                <a:gd name="T15" fmla="*/ 25 h 35"/>
                <a:gd name="T16" fmla="*/ 19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1"/>
                  </a:moveTo>
                  <a:cubicBezTo>
                    <a:pt x="6" y="28"/>
                    <a:pt x="0" y="18"/>
                    <a:pt x="0" y="11"/>
                  </a:cubicBezTo>
                  <a:cubicBezTo>
                    <a:pt x="0" y="3"/>
                    <a:pt x="6" y="0"/>
                    <a:pt x="12" y="4"/>
                  </a:cubicBezTo>
                  <a:cubicBezTo>
                    <a:pt x="19" y="7"/>
                    <a:pt x="24" y="17"/>
                    <a:pt x="24" y="24"/>
                  </a:cubicBezTo>
                  <a:cubicBezTo>
                    <a:pt x="24" y="32"/>
                    <a:pt x="19" y="35"/>
                    <a:pt x="12" y="31"/>
                  </a:cubicBezTo>
                  <a:close/>
                  <a:moveTo>
                    <a:pt x="12" y="10"/>
                  </a:moveTo>
                  <a:cubicBezTo>
                    <a:pt x="9" y="8"/>
                    <a:pt x="6" y="10"/>
                    <a:pt x="6" y="14"/>
                  </a:cubicBezTo>
                  <a:cubicBezTo>
                    <a:pt x="6" y="18"/>
                    <a:pt x="9" y="23"/>
                    <a:pt x="12" y="25"/>
                  </a:cubicBezTo>
                  <a:cubicBezTo>
                    <a:pt x="16" y="27"/>
                    <a:pt x="19" y="25"/>
                    <a:pt x="19" y="21"/>
                  </a:cubicBezTo>
                  <a:cubicBezTo>
                    <a:pt x="19" y="17"/>
                    <a:pt x="16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36">
              <a:extLst>
                <a:ext uri="{FF2B5EF4-FFF2-40B4-BE49-F238E27FC236}">
                  <a16:creationId xmlns:a16="http://schemas.microsoft.com/office/drawing/2014/main" xmlns="" id="{EE51F789-5264-4EE7-8B51-DA96C93F0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6363" y="8388350"/>
              <a:ext cx="66675" cy="96838"/>
            </a:xfrm>
            <a:custGeom>
              <a:avLst/>
              <a:gdLst>
                <a:gd name="T0" fmla="*/ 12 w 24"/>
                <a:gd name="T1" fmla="*/ 31 h 35"/>
                <a:gd name="T2" fmla="*/ 0 w 24"/>
                <a:gd name="T3" fmla="*/ 11 h 35"/>
                <a:gd name="T4" fmla="*/ 12 w 24"/>
                <a:gd name="T5" fmla="*/ 4 h 35"/>
                <a:gd name="T6" fmla="*/ 24 w 24"/>
                <a:gd name="T7" fmla="*/ 24 h 35"/>
                <a:gd name="T8" fmla="*/ 12 w 24"/>
                <a:gd name="T9" fmla="*/ 31 h 35"/>
                <a:gd name="T10" fmla="*/ 12 w 24"/>
                <a:gd name="T11" fmla="*/ 10 h 35"/>
                <a:gd name="T12" fmla="*/ 6 w 24"/>
                <a:gd name="T13" fmla="*/ 14 h 35"/>
                <a:gd name="T14" fmla="*/ 12 w 24"/>
                <a:gd name="T15" fmla="*/ 25 h 35"/>
                <a:gd name="T16" fmla="*/ 18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1"/>
                  </a:moveTo>
                  <a:cubicBezTo>
                    <a:pt x="5" y="28"/>
                    <a:pt x="0" y="18"/>
                    <a:pt x="0" y="11"/>
                  </a:cubicBezTo>
                  <a:cubicBezTo>
                    <a:pt x="0" y="3"/>
                    <a:pt x="5" y="0"/>
                    <a:pt x="12" y="4"/>
                  </a:cubicBezTo>
                  <a:cubicBezTo>
                    <a:pt x="19" y="7"/>
                    <a:pt x="24" y="17"/>
                    <a:pt x="24" y="24"/>
                  </a:cubicBezTo>
                  <a:cubicBezTo>
                    <a:pt x="24" y="32"/>
                    <a:pt x="19" y="35"/>
                    <a:pt x="12" y="31"/>
                  </a:cubicBezTo>
                  <a:close/>
                  <a:moveTo>
                    <a:pt x="12" y="10"/>
                  </a:moveTo>
                  <a:cubicBezTo>
                    <a:pt x="9" y="8"/>
                    <a:pt x="6" y="10"/>
                    <a:pt x="6" y="14"/>
                  </a:cubicBezTo>
                  <a:cubicBezTo>
                    <a:pt x="6" y="18"/>
                    <a:pt x="9" y="23"/>
                    <a:pt x="12" y="25"/>
                  </a:cubicBezTo>
                  <a:cubicBezTo>
                    <a:pt x="16" y="27"/>
                    <a:pt x="18" y="25"/>
                    <a:pt x="18" y="21"/>
                  </a:cubicBezTo>
                  <a:cubicBezTo>
                    <a:pt x="18" y="17"/>
                    <a:pt x="16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37">
              <a:extLst>
                <a:ext uri="{FF2B5EF4-FFF2-40B4-BE49-F238E27FC236}">
                  <a16:creationId xmlns:a16="http://schemas.microsoft.com/office/drawing/2014/main" xmlns="" id="{B2BD0195-F8CC-45C6-8ED5-469924C12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85425" y="8201025"/>
              <a:ext cx="42863" cy="63500"/>
            </a:xfrm>
            <a:custGeom>
              <a:avLst/>
              <a:gdLst>
                <a:gd name="T0" fmla="*/ 8 w 16"/>
                <a:gd name="T1" fmla="*/ 20 h 23"/>
                <a:gd name="T2" fmla="*/ 0 w 16"/>
                <a:gd name="T3" fmla="*/ 7 h 23"/>
                <a:gd name="T4" fmla="*/ 8 w 16"/>
                <a:gd name="T5" fmla="*/ 2 h 23"/>
                <a:gd name="T6" fmla="*/ 16 w 16"/>
                <a:gd name="T7" fmla="*/ 16 h 23"/>
                <a:gd name="T8" fmla="*/ 8 w 16"/>
                <a:gd name="T9" fmla="*/ 20 h 23"/>
                <a:gd name="T10" fmla="*/ 8 w 16"/>
                <a:gd name="T11" fmla="*/ 9 h 23"/>
                <a:gd name="T12" fmla="*/ 5 w 16"/>
                <a:gd name="T13" fmla="*/ 10 h 23"/>
                <a:gd name="T14" fmla="*/ 8 w 16"/>
                <a:gd name="T15" fmla="*/ 14 h 23"/>
                <a:gd name="T16" fmla="*/ 10 w 16"/>
                <a:gd name="T17" fmla="*/ 12 h 23"/>
                <a:gd name="T18" fmla="*/ 8 w 16"/>
                <a:gd name="T1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3">
                  <a:moveTo>
                    <a:pt x="8" y="20"/>
                  </a:move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8" y="2"/>
                  </a:cubicBezTo>
                  <a:cubicBezTo>
                    <a:pt x="12" y="5"/>
                    <a:pt x="16" y="11"/>
                    <a:pt x="16" y="16"/>
                  </a:cubicBezTo>
                  <a:cubicBezTo>
                    <a:pt x="16" y="21"/>
                    <a:pt x="12" y="23"/>
                    <a:pt x="8" y="20"/>
                  </a:cubicBezTo>
                  <a:close/>
                  <a:moveTo>
                    <a:pt x="8" y="9"/>
                  </a:moveTo>
                  <a:cubicBezTo>
                    <a:pt x="6" y="8"/>
                    <a:pt x="5" y="9"/>
                    <a:pt x="5" y="10"/>
                  </a:cubicBezTo>
                  <a:cubicBezTo>
                    <a:pt x="5" y="11"/>
                    <a:pt x="6" y="13"/>
                    <a:pt x="8" y="14"/>
                  </a:cubicBezTo>
                  <a:cubicBezTo>
                    <a:pt x="9" y="14"/>
                    <a:pt x="10" y="14"/>
                    <a:pt x="10" y="12"/>
                  </a:cubicBezTo>
                  <a:cubicBezTo>
                    <a:pt x="10" y="11"/>
                    <a:pt x="9" y="9"/>
                    <a:pt x="8" y="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8">
              <a:extLst>
                <a:ext uri="{FF2B5EF4-FFF2-40B4-BE49-F238E27FC236}">
                  <a16:creationId xmlns:a16="http://schemas.microsoft.com/office/drawing/2014/main" xmlns="" id="{C7E36E1A-F026-4E04-A7B2-C319BB348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9025" y="8451850"/>
              <a:ext cx="63500" cy="85725"/>
            </a:xfrm>
            <a:custGeom>
              <a:avLst/>
              <a:gdLst>
                <a:gd name="T0" fmla="*/ 11 w 23"/>
                <a:gd name="T1" fmla="*/ 28 h 31"/>
                <a:gd name="T2" fmla="*/ 5 w 23"/>
                <a:gd name="T3" fmla="*/ 22 h 31"/>
                <a:gd name="T4" fmla="*/ 1 w 23"/>
                <a:gd name="T5" fmla="*/ 11 h 31"/>
                <a:gd name="T6" fmla="*/ 2 w 23"/>
                <a:gd name="T7" fmla="*/ 2 h 31"/>
                <a:gd name="T8" fmla="*/ 9 w 23"/>
                <a:gd name="T9" fmla="*/ 1 h 31"/>
                <a:gd name="T10" fmla="*/ 18 w 23"/>
                <a:gd name="T11" fmla="*/ 8 h 31"/>
                <a:gd name="T12" fmla="*/ 22 w 23"/>
                <a:gd name="T13" fmla="*/ 19 h 31"/>
                <a:gd name="T14" fmla="*/ 22 w 23"/>
                <a:gd name="T15" fmla="*/ 19 h 31"/>
                <a:gd name="T16" fmla="*/ 13 w 23"/>
                <a:gd name="T17" fmla="*/ 28 h 31"/>
                <a:gd name="T18" fmla="*/ 11 w 23"/>
                <a:gd name="T19" fmla="*/ 28 h 31"/>
                <a:gd name="T20" fmla="*/ 11 w 23"/>
                <a:gd name="T21" fmla="*/ 9 h 31"/>
                <a:gd name="T22" fmla="*/ 10 w 23"/>
                <a:gd name="T23" fmla="*/ 8 h 31"/>
                <a:gd name="T24" fmla="*/ 7 w 23"/>
                <a:gd name="T25" fmla="*/ 9 h 31"/>
                <a:gd name="T26" fmla="*/ 6 w 23"/>
                <a:gd name="T27" fmla="*/ 13 h 31"/>
                <a:gd name="T28" fmla="*/ 8 w 23"/>
                <a:gd name="T29" fmla="*/ 18 h 31"/>
                <a:gd name="T30" fmla="*/ 12 w 23"/>
                <a:gd name="T31" fmla="*/ 21 h 31"/>
                <a:gd name="T32" fmla="*/ 16 w 23"/>
                <a:gd name="T33" fmla="*/ 17 h 31"/>
                <a:gd name="T34" fmla="*/ 14 w 23"/>
                <a:gd name="T35" fmla="*/ 12 h 31"/>
                <a:gd name="T36" fmla="*/ 11 w 23"/>
                <a:gd name="T3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1">
                  <a:moveTo>
                    <a:pt x="11" y="28"/>
                  </a:moveTo>
                  <a:cubicBezTo>
                    <a:pt x="9" y="26"/>
                    <a:pt x="7" y="24"/>
                    <a:pt x="5" y="22"/>
                  </a:cubicBezTo>
                  <a:cubicBezTo>
                    <a:pt x="3" y="18"/>
                    <a:pt x="1" y="15"/>
                    <a:pt x="1" y="11"/>
                  </a:cubicBezTo>
                  <a:cubicBezTo>
                    <a:pt x="0" y="7"/>
                    <a:pt x="1" y="4"/>
                    <a:pt x="2" y="2"/>
                  </a:cubicBezTo>
                  <a:cubicBezTo>
                    <a:pt x="4" y="1"/>
                    <a:pt x="7" y="0"/>
                    <a:pt x="9" y="1"/>
                  </a:cubicBezTo>
                  <a:cubicBezTo>
                    <a:pt x="12" y="2"/>
                    <a:pt x="15" y="5"/>
                    <a:pt x="18" y="8"/>
                  </a:cubicBezTo>
                  <a:cubicBezTo>
                    <a:pt x="20" y="11"/>
                    <a:pt x="22" y="15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26"/>
                    <a:pt x="19" y="31"/>
                    <a:pt x="13" y="28"/>
                  </a:cubicBezTo>
                  <a:cubicBezTo>
                    <a:pt x="13" y="28"/>
                    <a:pt x="12" y="28"/>
                    <a:pt x="11" y="28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0" y="8"/>
                  </a:cubicBezTo>
                  <a:cubicBezTo>
                    <a:pt x="9" y="8"/>
                    <a:pt x="8" y="8"/>
                    <a:pt x="7" y="9"/>
                  </a:cubicBezTo>
                  <a:cubicBezTo>
                    <a:pt x="6" y="10"/>
                    <a:pt x="6" y="11"/>
                    <a:pt x="6" y="13"/>
                  </a:cubicBezTo>
                  <a:cubicBezTo>
                    <a:pt x="6" y="15"/>
                    <a:pt x="7" y="17"/>
                    <a:pt x="8" y="18"/>
                  </a:cubicBezTo>
                  <a:cubicBezTo>
                    <a:pt x="9" y="20"/>
                    <a:pt x="11" y="21"/>
                    <a:pt x="12" y="21"/>
                  </a:cubicBezTo>
                  <a:cubicBezTo>
                    <a:pt x="15" y="22"/>
                    <a:pt x="17" y="20"/>
                    <a:pt x="16" y="17"/>
                  </a:cubicBezTo>
                  <a:cubicBezTo>
                    <a:pt x="16" y="15"/>
                    <a:pt x="15" y="13"/>
                    <a:pt x="14" y="12"/>
                  </a:cubicBezTo>
                  <a:cubicBezTo>
                    <a:pt x="13" y="10"/>
                    <a:pt x="12" y="10"/>
                    <a:pt x="11" y="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39">
              <a:extLst>
                <a:ext uri="{FF2B5EF4-FFF2-40B4-BE49-F238E27FC236}">
                  <a16:creationId xmlns:a16="http://schemas.microsoft.com/office/drawing/2014/main" xmlns="" id="{AB36F976-4F2F-46B7-B865-9D88F35B9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538" y="8053388"/>
              <a:ext cx="34925" cy="36513"/>
            </a:xfrm>
            <a:custGeom>
              <a:avLst/>
              <a:gdLst>
                <a:gd name="T0" fmla="*/ 11 w 13"/>
                <a:gd name="T1" fmla="*/ 12 h 13"/>
                <a:gd name="T2" fmla="*/ 3 w 13"/>
                <a:gd name="T3" fmla="*/ 8 h 13"/>
                <a:gd name="T4" fmla="*/ 0 w 13"/>
                <a:gd name="T5" fmla="*/ 3 h 13"/>
                <a:gd name="T6" fmla="*/ 3 w 13"/>
                <a:gd name="T7" fmla="*/ 1 h 13"/>
                <a:gd name="T8" fmla="*/ 11 w 13"/>
                <a:gd name="T9" fmla="*/ 5 h 13"/>
                <a:gd name="T10" fmla="*/ 13 w 13"/>
                <a:gd name="T11" fmla="*/ 10 h 13"/>
                <a:gd name="T12" fmla="*/ 11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1" y="12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6"/>
                    <a:pt x="13" y="9"/>
                    <a:pt x="13" y="10"/>
                  </a:cubicBezTo>
                  <a:cubicBezTo>
                    <a:pt x="13" y="12"/>
                    <a:pt x="12" y="13"/>
                    <a:pt x="11" y="1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40">
              <a:extLst>
                <a:ext uri="{FF2B5EF4-FFF2-40B4-BE49-F238E27FC236}">
                  <a16:creationId xmlns:a16="http://schemas.microsoft.com/office/drawing/2014/main" xmlns="" id="{8F61312E-B2DA-41C2-8A08-866DB7C9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6650" y="8048625"/>
              <a:ext cx="15875" cy="46038"/>
            </a:xfrm>
            <a:custGeom>
              <a:avLst/>
              <a:gdLst>
                <a:gd name="T0" fmla="*/ 3 w 6"/>
                <a:gd name="T1" fmla="*/ 16 h 17"/>
                <a:gd name="T2" fmla="*/ 0 w 6"/>
                <a:gd name="T3" fmla="*/ 11 h 17"/>
                <a:gd name="T4" fmla="*/ 0 w 6"/>
                <a:gd name="T5" fmla="*/ 3 h 17"/>
                <a:gd name="T6" fmla="*/ 3 w 6"/>
                <a:gd name="T7" fmla="*/ 1 h 17"/>
                <a:gd name="T8" fmla="*/ 6 w 6"/>
                <a:gd name="T9" fmla="*/ 6 h 17"/>
                <a:gd name="T10" fmla="*/ 6 w 6"/>
                <a:gd name="T11" fmla="*/ 15 h 17"/>
                <a:gd name="T12" fmla="*/ 3 w 6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7">
                  <a:moveTo>
                    <a:pt x="3" y="16"/>
                  </a:moveTo>
                  <a:cubicBezTo>
                    <a:pt x="1" y="15"/>
                    <a:pt x="0" y="13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4" y="2"/>
                    <a:pt x="6" y="4"/>
                    <a:pt x="6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4" y="17"/>
                    <a:pt x="3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41">
              <a:extLst>
                <a:ext uri="{FF2B5EF4-FFF2-40B4-BE49-F238E27FC236}">
                  <a16:creationId xmlns:a16="http://schemas.microsoft.com/office/drawing/2014/main" xmlns="" id="{5DF778B8-CDBF-45AB-A0A4-03F3111E9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0" y="8639175"/>
              <a:ext cx="46038" cy="41275"/>
            </a:xfrm>
            <a:custGeom>
              <a:avLst/>
              <a:gdLst>
                <a:gd name="T0" fmla="*/ 14 w 17"/>
                <a:gd name="T1" fmla="*/ 14 h 15"/>
                <a:gd name="T2" fmla="*/ 3 w 17"/>
                <a:gd name="T3" fmla="*/ 8 h 15"/>
                <a:gd name="T4" fmla="*/ 0 w 17"/>
                <a:gd name="T5" fmla="*/ 3 h 15"/>
                <a:gd name="T6" fmla="*/ 3 w 17"/>
                <a:gd name="T7" fmla="*/ 1 h 15"/>
                <a:gd name="T8" fmla="*/ 14 w 17"/>
                <a:gd name="T9" fmla="*/ 7 h 15"/>
                <a:gd name="T10" fmla="*/ 17 w 17"/>
                <a:gd name="T11" fmla="*/ 12 h 15"/>
                <a:gd name="T12" fmla="*/ 14 w 17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">
                  <a:moveTo>
                    <a:pt x="14" y="14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6" y="8"/>
                    <a:pt x="17" y="11"/>
                    <a:pt x="17" y="12"/>
                  </a:cubicBezTo>
                  <a:cubicBezTo>
                    <a:pt x="17" y="14"/>
                    <a:pt x="16" y="15"/>
                    <a:pt x="14" y="1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42">
              <a:extLst>
                <a:ext uri="{FF2B5EF4-FFF2-40B4-BE49-F238E27FC236}">
                  <a16:creationId xmlns:a16="http://schemas.microsoft.com/office/drawing/2014/main" xmlns="" id="{BD41DBDE-D02A-408B-9D7B-98C4A937B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8125" y="8631238"/>
              <a:ext cx="14288" cy="57150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5 h 21"/>
                <a:gd name="T4" fmla="*/ 0 w 5"/>
                <a:gd name="T5" fmla="*/ 3 h 21"/>
                <a:gd name="T6" fmla="*/ 3 w 5"/>
                <a:gd name="T7" fmla="*/ 1 h 21"/>
                <a:gd name="T8" fmla="*/ 5 w 5"/>
                <a:gd name="T9" fmla="*/ 6 h 21"/>
                <a:gd name="T10" fmla="*/ 5 w 5"/>
                <a:gd name="T11" fmla="*/ 19 h 21"/>
                <a:gd name="T12" fmla="*/ 3 w 5"/>
                <a:gd name="T1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1" y="19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4" y="2"/>
                    <a:pt x="5" y="4"/>
                    <a:pt x="5" y="6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4" y="21"/>
                    <a:pt x="3" y="2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xmlns="" id="{C933F356-4C6F-4CDE-9A61-C0CD3AC01E55}"/>
              </a:ext>
            </a:extLst>
          </p:cNvPr>
          <p:cNvGrpSpPr/>
          <p:nvPr/>
        </p:nvGrpSpPr>
        <p:grpSpPr>
          <a:xfrm>
            <a:off x="14593494" y="5408314"/>
            <a:ext cx="574907" cy="802198"/>
            <a:chOff x="14898688" y="5686425"/>
            <a:chExt cx="477837" cy="666751"/>
          </a:xfrm>
        </p:grpSpPr>
        <p:sp>
          <p:nvSpPr>
            <p:cNvPr id="144" name="Freeform 343">
              <a:extLst>
                <a:ext uri="{FF2B5EF4-FFF2-40B4-BE49-F238E27FC236}">
                  <a16:creationId xmlns:a16="http://schemas.microsoft.com/office/drawing/2014/main" xmlns="" id="{7DF33803-9F14-43B4-B9C4-EF8C20B95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6475" y="5686425"/>
              <a:ext cx="400050" cy="652463"/>
            </a:xfrm>
            <a:custGeom>
              <a:avLst/>
              <a:gdLst>
                <a:gd name="T0" fmla="*/ 117 w 145"/>
                <a:gd name="T1" fmla="*/ 227 h 236"/>
                <a:gd name="T2" fmla="*/ 28 w 145"/>
                <a:gd name="T3" fmla="*/ 176 h 236"/>
                <a:gd name="T4" fmla="*/ 0 w 145"/>
                <a:gd name="T5" fmla="*/ 122 h 236"/>
                <a:gd name="T6" fmla="*/ 0 w 145"/>
                <a:gd name="T7" fmla="*/ 30 h 236"/>
                <a:gd name="T8" fmla="*/ 28 w 145"/>
                <a:gd name="T9" fmla="*/ 9 h 236"/>
                <a:gd name="T10" fmla="*/ 117 w 145"/>
                <a:gd name="T11" fmla="*/ 60 h 236"/>
                <a:gd name="T12" fmla="*/ 145 w 145"/>
                <a:gd name="T13" fmla="*/ 113 h 236"/>
                <a:gd name="T14" fmla="*/ 145 w 145"/>
                <a:gd name="T15" fmla="*/ 205 h 236"/>
                <a:gd name="T16" fmla="*/ 117 w 145"/>
                <a:gd name="T17" fmla="*/ 22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236">
                  <a:moveTo>
                    <a:pt x="117" y="227"/>
                  </a:moveTo>
                  <a:cubicBezTo>
                    <a:pt x="28" y="176"/>
                    <a:pt x="28" y="176"/>
                    <a:pt x="28" y="176"/>
                  </a:cubicBezTo>
                  <a:cubicBezTo>
                    <a:pt x="13" y="167"/>
                    <a:pt x="0" y="143"/>
                    <a:pt x="0" y="1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9"/>
                    <a:pt x="13" y="0"/>
                    <a:pt x="28" y="9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32" y="69"/>
                    <a:pt x="145" y="93"/>
                    <a:pt x="145" y="113"/>
                  </a:cubicBezTo>
                  <a:cubicBezTo>
                    <a:pt x="145" y="205"/>
                    <a:pt x="145" y="205"/>
                    <a:pt x="145" y="205"/>
                  </a:cubicBezTo>
                  <a:cubicBezTo>
                    <a:pt x="145" y="226"/>
                    <a:pt x="132" y="236"/>
                    <a:pt x="117" y="227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44">
              <a:extLst>
                <a:ext uri="{FF2B5EF4-FFF2-40B4-BE49-F238E27FC236}">
                  <a16:creationId xmlns:a16="http://schemas.microsoft.com/office/drawing/2014/main" xmlns="" id="{BF7FCC4E-3E14-4700-882F-F0DEFBF03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8688" y="5700713"/>
              <a:ext cx="400050" cy="652463"/>
            </a:xfrm>
            <a:custGeom>
              <a:avLst/>
              <a:gdLst>
                <a:gd name="T0" fmla="*/ 117 w 145"/>
                <a:gd name="T1" fmla="*/ 227 h 236"/>
                <a:gd name="T2" fmla="*/ 29 w 145"/>
                <a:gd name="T3" fmla="*/ 176 h 236"/>
                <a:gd name="T4" fmla="*/ 0 w 145"/>
                <a:gd name="T5" fmla="*/ 123 h 236"/>
                <a:gd name="T6" fmla="*/ 0 w 145"/>
                <a:gd name="T7" fmla="*/ 31 h 236"/>
                <a:gd name="T8" fmla="*/ 29 w 145"/>
                <a:gd name="T9" fmla="*/ 9 h 236"/>
                <a:gd name="T10" fmla="*/ 117 w 145"/>
                <a:gd name="T11" fmla="*/ 60 h 236"/>
                <a:gd name="T12" fmla="*/ 145 w 145"/>
                <a:gd name="T13" fmla="*/ 114 h 236"/>
                <a:gd name="T14" fmla="*/ 145 w 145"/>
                <a:gd name="T15" fmla="*/ 206 h 236"/>
                <a:gd name="T16" fmla="*/ 117 w 145"/>
                <a:gd name="T17" fmla="*/ 22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236">
                  <a:moveTo>
                    <a:pt x="117" y="227"/>
                  </a:moveTo>
                  <a:cubicBezTo>
                    <a:pt x="29" y="176"/>
                    <a:pt x="29" y="176"/>
                    <a:pt x="29" y="176"/>
                  </a:cubicBezTo>
                  <a:cubicBezTo>
                    <a:pt x="13" y="167"/>
                    <a:pt x="0" y="143"/>
                    <a:pt x="0" y="12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0"/>
                    <a:pt x="13" y="0"/>
                    <a:pt x="29" y="9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32" y="69"/>
                    <a:pt x="145" y="93"/>
                    <a:pt x="145" y="114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5" y="227"/>
                    <a:pt x="132" y="236"/>
                    <a:pt x="117" y="227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45">
              <a:extLst>
                <a:ext uri="{FF2B5EF4-FFF2-40B4-BE49-F238E27FC236}">
                  <a16:creationId xmlns:a16="http://schemas.microsoft.com/office/drawing/2014/main" xmlns="" id="{51A887FA-EB2C-49CC-8525-32CA3F5A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43150" y="5853113"/>
              <a:ext cx="149225" cy="366713"/>
            </a:xfrm>
            <a:custGeom>
              <a:avLst/>
              <a:gdLst>
                <a:gd name="T0" fmla="*/ 53 w 54"/>
                <a:gd name="T1" fmla="*/ 133 h 133"/>
                <a:gd name="T2" fmla="*/ 1 w 54"/>
                <a:gd name="T3" fmla="*/ 103 h 133"/>
                <a:gd name="T4" fmla="*/ 0 w 54"/>
                <a:gd name="T5" fmla="*/ 102 h 133"/>
                <a:gd name="T6" fmla="*/ 0 w 54"/>
                <a:gd name="T7" fmla="*/ 75 h 133"/>
                <a:gd name="T8" fmla="*/ 1 w 54"/>
                <a:gd name="T9" fmla="*/ 75 h 133"/>
                <a:gd name="T10" fmla="*/ 2 w 54"/>
                <a:gd name="T11" fmla="*/ 77 h 133"/>
                <a:gd name="T12" fmla="*/ 2 w 54"/>
                <a:gd name="T13" fmla="*/ 102 h 133"/>
                <a:gd name="T14" fmla="*/ 52 w 54"/>
                <a:gd name="T15" fmla="*/ 130 h 133"/>
                <a:gd name="T16" fmla="*/ 52 w 54"/>
                <a:gd name="T17" fmla="*/ 89 h 133"/>
                <a:gd name="T18" fmla="*/ 37 w 54"/>
                <a:gd name="T19" fmla="*/ 40 h 133"/>
                <a:gd name="T20" fmla="*/ 2 w 54"/>
                <a:gd name="T21" fmla="*/ 3 h 133"/>
                <a:gd name="T22" fmla="*/ 2 w 54"/>
                <a:gd name="T23" fmla="*/ 73 h 133"/>
                <a:gd name="T24" fmla="*/ 1 w 54"/>
                <a:gd name="T25" fmla="*/ 73 h 133"/>
                <a:gd name="T26" fmla="*/ 0 w 54"/>
                <a:gd name="T27" fmla="*/ 72 h 133"/>
                <a:gd name="T28" fmla="*/ 0 w 54"/>
                <a:gd name="T29" fmla="*/ 1 h 133"/>
                <a:gd name="T30" fmla="*/ 1 w 54"/>
                <a:gd name="T31" fmla="*/ 0 h 133"/>
                <a:gd name="T32" fmla="*/ 38 w 54"/>
                <a:gd name="T33" fmla="*/ 39 h 133"/>
                <a:gd name="T34" fmla="*/ 54 w 54"/>
                <a:gd name="T35" fmla="*/ 90 h 133"/>
                <a:gd name="T36" fmla="*/ 54 w 54"/>
                <a:gd name="T37" fmla="*/ 132 h 133"/>
                <a:gd name="T38" fmla="*/ 53 w 54"/>
                <a:gd name="T3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133">
                  <a:moveTo>
                    <a:pt x="53" y="133"/>
                  </a:move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0" y="102"/>
                    <a:pt x="0" y="10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1" y="75"/>
                    <a:pt x="1" y="75"/>
                  </a:cubicBezTo>
                  <a:cubicBezTo>
                    <a:pt x="2" y="75"/>
                    <a:pt x="2" y="76"/>
                    <a:pt x="2" y="77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74"/>
                    <a:pt x="46" y="56"/>
                    <a:pt x="37" y="40"/>
                  </a:cubicBezTo>
                  <a:cubicBezTo>
                    <a:pt x="28" y="24"/>
                    <a:pt x="15" y="11"/>
                    <a:pt x="2" y="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4"/>
                    <a:pt x="1" y="73"/>
                  </a:cubicBezTo>
                  <a:cubicBezTo>
                    <a:pt x="1" y="73"/>
                    <a:pt x="0" y="72"/>
                    <a:pt x="0" y="7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" y="8"/>
                    <a:pt x="28" y="22"/>
                    <a:pt x="38" y="39"/>
                  </a:cubicBezTo>
                  <a:cubicBezTo>
                    <a:pt x="48" y="56"/>
                    <a:pt x="54" y="74"/>
                    <a:pt x="54" y="90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3"/>
                    <a:pt x="53" y="133"/>
                    <a:pt x="53" y="13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46">
              <a:extLst>
                <a:ext uri="{FF2B5EF4-FFF2-40B4-BE49-F238E27FC236}">
                  <a16:creationId xmlns:a16="http://schemas.microsoft.com/office/drawing/2014/main" xmlns="" id="{52985D5D-27E5-47C9-A289-2A9ADDB64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90763" y="6002338"/>
              <a:ext cx="109538" cy="107950"/>
            </a:xfrm>
            <a:custGeom>
              <a:avLst/>
              <a:gdLst>
                <a:gd name="T0" fmla="*/ 38 w 40"/>
                <a:gd name="T1" fmla="*/ 39 h 39"/>
                <a:gd name="T2" fmla="*/ 37 w 40"/>
                <a:gd name="T3" fmla="*/ 39 h 39"/>
                <a:gd name="T4" fmla="*/ 1 w 40"/>
                <a:gd name="T5" fmla="*/ 5 h 39"/>
                <a:gd name="T6" fmla="*/ 0 w 40"/>
                <a:gd name="T7" fmla="*/ 3 h 39"/>
                <a:gd name="T8" fmla="*/ 1 w 40"/>
                <a:gd name="T9" fmla="*/ 0 h 39"/>
                <a:gd name="T10" fmla="*/ 1 w 40"/>
                <a:gd name="T11" fmla="*/ 0 h 39"/>
                <a:gd name="T12" fmla="*/ 2 w 40"/>
                <a:gd name="T13" fmla="*/ 0 h 39"/>
                <a:gd name="T14" fmla="*/ 39 w 40"/>
                <a:gd name="T15" fmla="*/ 34 h 39"/>
                <a:gd name="T16" fmla="*/ 39 w 40"/>
                <a:gd name="T17" fmla="*/ 35 h 39"/>
                <a:gd name="T18" fmla="*/ 39 w 40"/>
                <a:gd name="T19" fmla="*/ 36 h 39"/>
                <a:gd name="T20" fmla="*/ 39 w 40"/>
                <a:gd name="T21" fmla="*/ 39 h 39"/>
                <a:gd name="T22" fmla="*/ 38 w 40"/>
                <a:gd name="T23" fmla="*/ 39 h 39"/>
                <a:gd name="T24" fmla="*/ 2 w 40"/>
                <a:gd name="T25" fmla="*/ 4 h 39"/>
                <a:gd name="T26" fmla="*/ 37 w 40"/>
                <a:gd name="T27" fmla="*/ 36 h 39"/>
                <a:gd name="T28" fmla="*/ 37 w 40"/>
                <a:gd name="T29" fmla="*/ 35 h 39"/>
                <a:gd name="T30" fmla="*/ 3 w 40"/>
                <a:gd name="T31" fmla="*/ 3 h 39"/>
                <a:gd name="T32" fmla="*/ 2 w 40"/>
                <a:gd name="T3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39">
                  <a:moveTo>
                    <a:pt x="38" y="39"/>
                  </a:moveTo>
                  <a:cubicBezTo>
                    <a:pt x="37" y="39"/>
                    <a:pt x="37" y="39"/>
                    <a:pt x="37" y="3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5"/>
                    <a:pt x="39" y="35"/>
                  </a:cubicBezTo>
                  <a:cubicBezTo>
                    <a:pt x="40" y="35"/>
                    <a:pt x="40" y="36"/>
                    <a:pt x="39" y="36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lose/>
                  <a:moveTo>
                    <a:pt x="2" y="4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47">
              <a:extLst>
                <a:ext uri="{FF2B5EF4-FFF2-40B4-BE49-F238E27FC236}">
                  <a16:creationId xmlns:a16="http://schemas.microsoft.com/office/drawing/2014/main" xmlns="" id="{05A9BB81-2723-42BA-A298-B8D6D76EC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4575" y="6032500"/>
              <a:ext cx="17463" cy="96838"/>
            </a:xfrm>
            <a:custGeom>
              <a:avLst/>
              <a:gdLst>
                <a:gd name="T0" fmla="*/ 5 w 6"/>
                <a:gd name="T1" fmla="*/ 35 h 35"/>
                <a:gd name="T2" fmla="*/ 4 w 6"/>
                <a:gd name="T3" fmla="*/ 33 h 35"/>
                <a:gd name="T4" fmla="*/ 0 w 6"/>
                <a:gd name="T5" fmla="*/ 1 h 35"/>
                <a:gd name="T6" fmla="*/ 0 w 6"/>
                <a:gd name="T7" fmla="*/ 0 h 35"/>
                <a:gd name="T8" fmla="*/ 2 w 6"/>
                <a:gd name="T9" fmla="*/ 2 h 35"/>
                <a:gd name="T10" fmla="*/ 6 w 6"/>
                <a:gd name="T11" fmla="*/ 34 h 35"/>
                <a:gd name="T12" fmla="*/ 5 w 6"/>
                <a:gd name="T13" fmla="*/ 35 h 35"/>
                <a:gd name="T14" fmla="*/ 5 w 6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35">
                  <a:moveTo>
                    <a:pt x="5" y="35"/>
                  </a:moveTo>
                  <a:cubicBezTo>
                    <a:pt x="5" y="34"/>
                    <a:pt x="4" y="34"/>
                    <a:pt x="4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2" y="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6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8">
              <a:extLst>
                <a:ext uri="{FF2B5EF4-FFF2-40B4-BE49-F238E27FC236}">
                  <a16:creationId xmlns:a16="http://schemas.microsoft.com/office/drawing/2014/main" xmlns="" id="{8A500ACE-67D8-485E-8794-ED982F4CC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0138" y="6084888"/>
              <a:ext cx="7938" cy="71438"/>
            </a:xfrm>
            <a:custGeom>
              <a:avLst/>
              <a:gdLst>
                <a:gd name="T0" fmla="*/ 2 w 3"/>
                <a:gd name="T1" fmla="*/ 25 h 26"/>
                <a:gd name="T2" fmla="*/ 0 w 3"/>
                <a:gd name="T3" fmla="*/ 23 h 26"/>
                <a:gd name="T4" fmla="*/ 0 w 3"/>
                <a:gd name="T5" fmla="*/ 1 h 26"/>
                <a:gd name="T6" fmla="*/ 2 w 3"/>
                <a:gd name="T7" fmla="*/ 0 h 26"/>
                <a:gd name="T8" fmla="*/ 3 w 3"/>
                <a:gd name="T9" fmla="*/ 2 h 26"/>
                <a:gd name="T10" fmla="*/ 3 w 3"/>
                <a:gd name="T11" fmla="*/ 25 h 26"/>
                <a:gd name="T12" fmla="*/ 2 w 3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6">
                  <a:moveTo>
                    <a:pt x="2" y="25"/>
                  </a:moveTo>
                  <a:cubicBezTo>
                    <a:pt x="1" y="25"/>
                    <a:pt x="0" y="24"/>
                    <a:pt x="0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2" y="26"/>
                    <a:pt x="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9">
              <a:extLst>
                <a:ext uri="{FF2B5EF4-FFF2-40B4-BE49-F238E27FC236}">
                  <a16:creationId xmlns:a16="http://schemas.microsoft.com/office/drawing/2014/main" xmlns="" id="{D30500FE-E3F8-424E-B9F4-38091D911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0138" y="6059488"/>
              <a:ext cx="122238" cy="58738"/>
            </a:xfrm>
            <a:custGeom>
              <a:avLst/>
              <a:gdLst>
                <a:gd name="T0" fmla="*/ 2 w 44"/>
                <a:gd name="T1" fmla="*/ 8 h 21"/>
                <a:gd name="T2" fmla="*/ 0 w 44"/>
                <a:gd name="T3" fmla="*/ 6 h 21"/>
                <a:gd name="T4" fmla="*/ 0 w 44"/>
                <a:gd name="T5" fmla="*/ 1 h 21"/>
                <a:gd name="T6" fmla="*/ 1 w 44"/>
                <a:gd name="T7" fmla="*/ 0 h 21"/>
                <a:gd name="T8" fmla="*/ 42 w 44"/>
                <a:gd name="T9" fmla="*/ 19 h 21"/>
                <a:gd name="T10" fmla="*/ 44 w 44"/>
                <a:gd name="T11" fmla="*/ 20 h 21"/>
                <a:gd name="T12" fmla="*/ 43 w 44"/>
                <a:gd name="T13" fmla="*/ 21 h 21"/>
                <a:gd name="T14" fmla="*/ 3 w 44"/>
                <a:gd name="T15" fmla="*/ 3 h 21"/>
                <a:gd name="T16" fmla="*/ 3 w 44"/>
                <a:gd name="T17" fmla="*/ 7 h 21"/>
                <a:gd name="T18" fmla="*/ 2 w 44"/>
                <a:gd name="T19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1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20"/>
                    <a:pt x="44" y="20"/>
                  </a:cubicBezTo>
                  <a:cubicBezTo>
                    <a:pt x="44" y="21"/>
                    <a:pt x="43" y="21"/>
                    <a:pt x="43" y="2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50">
              <a:extLst>
                <a:ext uri="{FF2B5EF4-FFF2-40B4-BE49-F238E27FC236}">
                  <a16:creationId xmlns:a16="http://schemas.microsoft.com/office/drawing/2014/main" xmlns="" id="{E5F760A6-7F1B-4187-99EF-DAAF4F1D4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9025" y="5910263"/>
              <a:ext cx="60325" cy="41275"/>
            </a:xfrm>
            <a:custGeom>
              <a:avLst/>
              <a:gdLst>
                <a:gd name="T0" fmla="*/ 21 w 22"/>
                <a:gd name="T1" fmla="*/ 14 h 15"/>
                <a:gd name="T2" fmla="*/ 1 w 22"/>
                <a:gd name="T3" fmla="*/ 3 h 15"/>
                <a:gd name="T4" fmla="*/ 0 w 22"/>
                <a:gd name="T5" fmla="*/ 1 h 15"/>
                <a:gd name="T6" fmla="*/ 1 w 22"/>
                <a:gd name="T7" fmla="*/ 0 h 15"/>
                <a:gd name="T8" fmla="*/ 21 w 22"/>
                <a:gd name="T9" fmla="*/ 12 h 15"/>
                <a:gd name="T10" fmla="*/ 22 w 22"/>
                <a:gd name="T11" fmla="*/ 14 h 15"/>
                <a:gd name="T12" fmla="*/ 21 w 22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2" y="13"/>
                    <a:pt x="22" y="14"/>
                  </a:cubicBezTo>
                  <a:cubicBezTo>
                    <a:pt x="22" y="15"/>
                    <a:pt x="21" y="15"/>
                    <a:pt x="21" y="1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1">
              <a:extLst>
                <a:ext uri="{FF2B5EF4-FFF2-40B4-BE49-F238E27FC236}">
                  <a16:creationId xmlns:a16="http://schemas.microsoft.com/office/drawing/2014/main" xmlns="" id="{856BDF0B-CD3A-4194-BE8C-CF18F80A0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9025" y="5940425"/>
              <a:ext cx="82550" cy="52388"/>
            </a:xfrm>
            <a:custGeom>
              <a:avLst/>
              <a:gdLst>
                <a:gd name="T0" fmla="*/ 29 w 30"/>
                <a:gd name="T1" fmla="*/ 19 h 19"/>
                <a:gd name="T2" fmla="*/ 1 w 30"/>
                <a:gd name="T3" fmla="*/ 2 h 19"/>
                <a:gd name="T4" fmla="*/ 0 w 30"/>
                <a:gd name="T5" fmla="*/ 1 h 19"/>
                <a:gd name="T6" fmla="*/ 1 w 30"/>
                <a:gd name="T7" fmla="*/ 0 h 19"/>
                <a:gd name="T8" fmla="*/ 29 w 30"/>
                <a:gd name="T9" fmla="*/ 16 h 19"/>
                <a:gd name="T10" fmla="*/ 30 w 30"/>
                <a:gd name="T11" fmla="*/ 18 h 19"/>
                <a:gd name="T12" fmla="*/ 29 w 30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9" y="19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30" y="17"/>
                    <a:pt x="30" y="18"/>
                  </a:cubicBezTo>
                  <a:cubicBezTo>
                    <a:pt x="30" y="19"/>
                    <a:pt x="29" y="19"/>
                    <a:pt x="29" y="1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2">
              <a:extLst>
                <a:ext uri="{FF2B5EF4-FFF2-40B4-BE49-F238E27FC236}">
                  <a16:creationId xmlns:a16="http://schemas.microsoft.com/office/drawing/2014/main" xmlns="" id="{BB01A508-7F62-4876-A007-1417965EB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9025" y="5969000"/>
              <a:ext cx="100013" cy="63500"/>
            </a:xfrm>
            <a:custGeom>
              <a:avLst/>
              <a:gdLst>
                <a:gd name="T0" fmla="*/ 35 w 36"/>
                <a:gd name="T1" fmla="*/ 23 h 23"/>
                <a:gd name="T2" fmla="*/ 1 w 36"/>
                <a:gd name="T3" fmla="*/ 3 h 23"/>
                <a:gd name="T4" fmla="*/ 0 w 36"/>
                <a:gd name="T5" fmla="*/ 1 h 23"/>
                <a:gd name="T6" fmla="*/ 1 w 36"/>
                <a:gd name="T7" fmla="*/ 1 h 23"/>
                <a:gd name="T8" fmla="*/ 35 w 36"/>
                <a:gd name="T9" fmla="*/ 21 h 23"/>
                <a:gd name="T10" fmla="*/ 36 w 36"/>
                <a:gd name="T11" fmla="*/ 22 h 23"/>
                <a:gd name="T12" fmla="*/ 35 w 36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3">
                  <a:moveTo>
                    <a:pt x="35" y="2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3"/>
                    <a:pt x="36" y="23"/>
                    <a:pt x="35" y="2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53">
              <a:extLst>
                <a:ext uri="{FF2B5EF4-FFF2-40B4-BE49-F238E27FC236}">
                  <a16:creationId xmlns:a16="http://schemas.microsoft.com/office/drawing/2014/main" xmlns="" id="{0564EA7A-A280-4CE0-9D13-802BE4BC6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9025" y="5999163"/>
              <a:ext cx="112713" cy="71438"/>
            </a:xfrm>
            <a:custGeom>
              <a:avLst/>
              <a:gdLst>
                <a:gd name="T0" fmla="*/ 40 w 41"/>
                <a:gd name="T1" fmla="*/ 26 h 26"/>
                <a:gd name="T2" fmla="*/ 1 w 41"/>
                <a:gd name="T3" fmla="*/ 3 h 26"/>
                <a:gd name="T4" fmla="*/ 0 w 41"/>
                <a:gd name="T5" fmla="*/ 1 h 26"/>
                <a:gd name="T6" fmla="*/ 1 w 41"/>
                <a:gd name="T7" fmla="*/ 0 h 26"/>
                <a:gd name="T8" fmla="*/ 40 w 41"/>
                <a:gd name="T9" fmla="*/ 23 h 26"/>
                <a:gd name="T10" fmla="*/ 41 w 41"/>
                <a:gd name="T11" fmla="*/ 25 h 26"/>
                <a:gd name="T12" fmla="*/ 40 w 41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">
                  <a:moveTo>
                    <a:pt x="40" y="26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1" y="24"/>
                    <a:pt x="41" y="24"/>
                    <a:pt x="41" y="25"/>
                  </a:cubicBezTo>
                  <a:cubicBezTo>
                    <a:pt x="41" y="26"/>
                    <a:pt x="41" y="26"/>
                    <a:pt x="40" y="2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54">
              <a:extLst>
                <a:ext uri="{FF2B5EF4-FFF2-40B4-BE49-F238E27FC236}">
                  <a16:creationId xmlns:a16="http://schemas.microsoft.com/office/drawing/2014/main" xmlns="" id="{1E32EE40-42BA-4CDA-AF48-994E7ADCB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4250" y="6078538"/>
              <a:ext cx="290513" cy="171450"/>
            </a:xfrm>
            <a:custGeom>
              <a:avLst/>
              <a:gdLst>
                <a:gd name="T0" fmla="*/ 104 w 105"/>
                <a:gd name="T1" fmla="*/ 62 h 62"/>
                <a:gd name="T2" fmla="*/ 1 w 105"/>
                <a:gd name="T3" fmla="*/ 3 h 62"/>
                <a:gd name="T4" fmla="*/ 0 w 105"/>
                <a:gd name="T5" fmla="*/ 1 h 62"/>
                <a:gd name="T6" fmla="*/ 1 w 105"/>
                <a:gd name="T7" fmla="*/ 1 h 62"/>
                <a:gd name="T8" fmla="*/ 104 w 105"/>
                <a:gd name="T9" fmla="*/ 60 h 62"/>
                <a:gd name="T10" fmla="*/ 105 w 105"/>
                <a:gd name="T11" fmla="*/ 62 h 62"/>
                <a:gd name="T12" fmla="*/ 104 w 105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62">
                  <a:moveTo>
                    <a:pt x="104" y="6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5" y="60"/>
                    <a:pt x="105" y="61"/>
                    <a:pt x="105" y="62"/>
                  </a:cubicBezTo>
                  <a:cubicBezTo>
                    <a:pt x="105" y="62"/>
                    <a:pt x="105" y="62"/>
                    <a:pt x="104" y="6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55">
              <a:extLst>
                <a:ext uri="{FF2B5EF4-FFF2-40B4-BE49-F238E27FC236}">
                  <a16:creationId xmlns:a16="http://schemas.microsoft.com/office/drawing/2014/main" xmlns="" id="{70DB2C8C-8A6B-4A02-A766-9FE596BC2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9350" y="6099175"/>
              <a:ext cx="73025" cy="42863"/>
            </a:xfrm>
            <a:custGeom>
              <a:avLst/>
              <a:gdLst>
                <a:gd name="T0" fmla="*/ 25 w 26"/>
                <a:gd name="T1" fmla="*/ 16 h 16"/>
                <a:gd name="T2" fmla="*/ 1 w 26"/>
                <a:gd name="T3" fmla="*/ 2 h 16"/>
                <a:gd name="T4" fmla="*/ 0 w 26"/>
                <a:gd name="T5" fmla="*/ 1 h 16"/>
                <a:gd name="T6" fmla="*/ 1 w 26"/>
                <a:gd name="T7" fmla="*/ 0 h 16"/>
                <a:gd name="T8" fmla="*/ 25 w 26"/>
                <a:gd name="T9" fmla="*/ 13 h 16"/>
                <a:gd name="T10" fmla="*/ 26 w 26"/>
                <a:gd name="T11" fmla="*/ 15 h 16"/>
                <a:gd name="T12" fmla="*/ 25 w 2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6">
                  <a:moveTo>
                    <a:pt x="25" y="1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6" y="14"/>
                    <a:pt x="26" y="15"/>
                  </a:cubicBezTo>
                  <a:cubicBezTo>
                    <a:pt x="26" y="16"/>
                    <a:pt x="25" y="16"/>
                    <a:pt x="25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56">
              <a:extLst>
                <a:ext uri="{FF2B5EF4-FFF2-40B4-BE49-F238E27FC236}">
                  <a16:creationId xmlns:a16="http://schemas.microsoft.com/office/drawing/2014/main" xmlns="" id="{7395161D-10E6-4162-BDF3-3C65D665F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9350" y="6111875"/>
              <a:ext cx="73025" cy="47625"/>
            </a:xfrm>
            <a:custGeom>
              <a:avLst/>
              <a:gdLst>
                <a:gd name="T0" fmla="*/ 25 w 26"/>
                <a:gd name="T1" fmla="*/ 16 h 17"/>
                <a:gd name="T2" fmla="*/ 1 w 26"/>
                <a:gd name="T3" fmla="*/ 3 h 17"/>
                <a:gd name="T4" fmla="*/ 0 w 26"/>
                <a:gd name="T5" fmla="*/ 1 h 17"/>
                <a:gd name="T6" fmla="*/ 1 w 26"/>
                <a:gd name="T7" fmla="*/ 1 h 17"/>
                <a:gd name="T8" fmla="*/ 25 w 26"/>
                <a:gd name="T9" fmla="*/ 14 h 17"/>
                <a:gd name="T10" fmla="*/ 26 w 26"/>
                <a:gd name="T11" fmla="*/ 16 h 17"/>
                <a:gd name="T12" fmla="*/ 25 w 26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7">
                  <a:moveTo>
                    <a:pt x="25" y="16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6" y="15"/>
                    <a:pt x="26" y="16"/>
                  </a:cubicBezTo>
                  <a:cubicBezTo>
                    <a:pt x="26" y="16"/>
                    <a:pt x="25" y="17"/>
                    <a:pt x="25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57">
              <a:extLst>
                <a:ext uri="{FF2B5EF4-FFF2-40B4-BE49-F238E27FC236}">
                  <a16:creationId xmlns:a16="http://schemas.microsoft.com/office/drawing/2014/main" xmlns="" id="{819739DC-EE18-49E5-B8E0-0721E2CFE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9350" y="6129338"/>
              <a:ext cx="73025" cy="44450"/>
            </a:xfrm>
            <a:custGeom>
              <a:avLst/>
              <a:gdLst>
                <a:gd name="T0" fmla="*/ 25 w 26"/>
                <a:gd name="T1" fmla="*/ 16 h 16"/>
                <a:gd name="T2" fmla="*/ 1 w 26"/>
                <a:gd name="T3" fmla="*/ 3 h 16"/>
                <a:gd name="T4" fmla="*/ 0 w 26"/>
                <a:gd name="T5" fmla="*/ 1 h 16"/>
                <a:gd name="T6" fmla="*/ 1 w 26"/>
                <a:gd name="T7" fmla="*/ 0 h 16"/>
                <a:gd name="T8" fmla="*/ 25 w 26"/>
                <a:gd name="T9" fmla="*/ 14 h 16"/>
                <a:gd name="T10" fmla="*/ 26 w 26"/>
                <a:gd name="T11" fmla="*/ 15 h 16"/>
                <a:gd name="T12" fmla="*/ 25 w 2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6">
                  <a:moveTo>
                    <a:pt x="25" y="16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6" y="15"/>
                    <a:pt x="26" y="15"/>
                  </a:cubicBezTo>
                  <a:cubicBezTo>
                    <a:pt x="26" y="16"/>
                    <a:pt x="25" y="16"/>
                    <a:pt x="25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8">
              <a:extLst>
                <a:ext uri="{FF2B5EF4-FFF2-40B4-BE49-F238E27FC236}">
                  <a16:creationId xmlns:a16="http://schemas.microsoft.com/office/drawing/2014/main" xmlns="" id="{0B7A8F0A-C7D3-494B-BBA3-15518DCE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9350" y="6145213"/>
              <a:ext cx="73025" cy="44450"/>
            </a:xfrm>
            <a:custGeom>
              <a:avLst/>
              <a:gdLst>
                <a:gd name="T0" fmla="*/ 25 w 26"/>
                <a:gd name="T1" fmla="*/ 16 h 16"/>
                <a:gd name="T2" fmla="*/ 1 w 26"/>
                <a:gd name="T3" fmla="*/ 2 h 16"/>
                <a:gd name="T4" fmla="*/ 0 w 26"/>
                <a:gd name="T5" fmla="*/ 0 h 16"/>
                <a:gd name="T6" fmla="*/ 1 w 26"/>
                <a:gd name="T7" fmla="*/ 0 h 16"/>
                <a:gd name="T8" fmla="*/ 25 w 26"/>
                <a:gd name="T9" fmla="*/ 13 h 16"/>
                <a:gd name="T10" fmla="*/ 26 w 26"/>
                <a:gd name="T11" fmla="*/ 15 h 16"/>
                <a:gd name="T12" fmla="*/ 25 w 2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6">
                  <a:moveTo>
                    <a:pt x="25" y="1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6" y="14"/>
                    <a:pt x="26" y="15"/>
                  </a:cubicBezTo>
                  <a:cubicBezTo>
                    <a:pt x="26" y="16"/>
                    <a:pt x="25" y="16"/>
                    <a:pt x="25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9">
              <a:extLst>
                <a:ext uri="{FF2B5EF4-FFF2-40B4-BE49-F238E27FC236}">
                  <a16:creationId xmlns:a16="http://schemas.microsoft.com/office/drawing/2014/main" xmlns="" id="{22985C7E-EDD3-499A-8F83-95048A1A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6025" y="6173788"/>
              <a:ext cx="19050" cy="15875"/>
            </a:xfrm>
            <a:custGeom>
              <a:avLst/>
              <a:gdLst>
                <a:gd name="T0" fmla="*/ 6 w 7"/>
                <a:gd name="T1" fmla="*/ 6 h 6"/>
                <a:gd name="T2" fmla="*/ 1 w 7"/>
                <a:gd name="T3" fmla="*/ 3 h 6"/>
                <a:gd name="T4" fmla="*/ 0 w 7"/>
                <a:gd name="T5" fmla="*/ 1 h 6"/>
                <a:gd name="T6" fmla="*/ 1 w 7"/>
                <a:gd name="T7" fmla="*/ 0 h 6"/>
                <a:gd name="T8" fmla="*/ 6 w 7"/>
                <a:gd name="T9" fmla="*/ 4 h 6"/>
                <a:gd name="T10" fmla="*/ 7 w 7"/>
                <a:gd name="T11" fmla="*/ 5 h 6"/>
                <a:gd name="T12" fmla="*/ 6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6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7" y="6"/>
                    <a:pt x="7" y="6"/>
                    <a:pt x="6" y="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xmlns="" id="{244EB7F5-A64C-45FE-AA5C-388023D52EAE}"/>
              </a:ext>
            </a:extLst>
          </p:cNvPr>
          <p:cNvGrpSpPr/>
          <p:nvPr/>
        </p:nvGrpSpPr>
        <p:grpSpPr>
          <a:xfrm>
            <a:off x="10901477" y="6921029"/>
            <a:ext cx="1913814" cy="2232783"/>
            <a:chOff x="11830051" y="6943725"/>
            <a:chExt cx="1590675" cy="1855788"/>
          </a:xfrm>
        </p:grpSpPr>
        <p:sp>
          <p:nvSpPr>
            <p:cNvPr id="246" name="Freeform 78">
              <a:extLst>
                <a:ext uri="{FF2B5EF4-FFF2-40B4-BE49-F238E27FC236}">
                  <a16:creationId xmlns:a16="http://schemas.microsoft.com/office/drawing/2014/main" xmlns="" id="{5D00B76E-82C0-40C2-912F-E3BC2FFF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051" y="7872413"/>
              <a:ext cx="1590675" cy="927100"/>
            </a:xfrm>
            <a:custGeom>
              <a:avLst/>
              <a:gdLst>
                <a:gd name="T0" fmla="*/ 575 w 576"/>
                <a:gd name="T1" fmla="*/ 170 h 336"/>
                <a:gd name="T2" fmla="*/ 563 w 576"/>
                <a:gd name="T3" fmla="*/ 183 h 336"/>
                <a:gd name="T4" fmla="*/ 314 w 576"/>
                <a:gd name="T5" fmla="*/ 327 h 336"/>
                <a:gd name="T6" fmla="*/ 265 w 576"/>
                <a:gd name="T7" fmla="*/ 329 h 336"/>
                <a:gd name="T8" fmla="*/ 54 w 576"/>
                <a:gd name="T9" fmla="*/ 207 h 336"/>
                <a:gd name="T10" fmla="*/ 54 w 576"/>
                <a:gd name="T11" fmla="*/ 207 h 336"/>
                <a:gd name="T12" fmla="*/ 9 w 576"/>
                <a:gd name="T13" fmla="*/ 181 h 336"/>
                <a:gd name="T14" fmla="*/ 1 w 576"/>
                <a:gd name="T15" fmla="*/ 170 h 336"/>
                <a:gd name="T16" fmla="*/ 1 w 576"/>
                <a:gd name="T17" fmla="*/ 170 h 336"/>
                <a:gd name="T18" fmla="*/ 13 w 576"/>
                <a:gd name="T19" fmla="*/ 153 h 336"/>
                <a:gd name="T20" fmla="*/ 262 w 576"/>
                <a:gd name="T21" fmla="*/ 9 h 336"/>
                <a:gd name="T22" fmla="*/ 311 w 576"/>
                <a:gd name="T23" fmla="*/ 7 h 336"/>
                <a:gd name="T24" fmla="*/ 567 w 576"/>
                <a:gd name="T25" fmla="*/ 155 h 336"/>
                <a:gd name="T26" fmla="*/ 575 w 576"/>
                <a:gd name="T27" fmla="*/ 17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6" h="336">
                  <a:moveTo>
                    <a:pt x="575" y="170"/>
                  </a:moveTo>
                  <a:cubicBezTo>
                    <a:pt x="574" y="175"/>
                    <a:pt x="570" y="179"/>
                    <a:pt x="563" y="183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5"/>
                    <a:pt x="278" y="336"/>
                    <a:pt x="265" y="329"/>
                  </a:cubicBezTo>
                  <a:cubicBezTo>
                    <a:pt x="54" y="207"/>
                    <a:pt x="54" y="207"/>
                    <a:pt x="54" y="207"/>
                  </a:cubicBezTo>
                  <a:cubicBezTo>
                    <a:pt x="54" y="207"/>
                    <a:pt x="54" y="207"/>
                    <a:pt x="54" y="207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4" y="178"/>
                    <a:pt x="1" y="174"/>
                    <a:pt x="1" y="170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0" y="164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6" y="0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6" y="164"/>
                    <a:pt x="575" y="170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79">
              <a:extLst>
                <a:ext uri="{FF2B5EF4-FFF2-40B4-BE49-F238E27FC236}">
                  <a16:creationId xmlns:a16="http://schemas.microsoft.com/office/drawing/2014/main" xmlns="" id="{D15D8D05-6F25-4CFD-AA51-F81862CD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2913" y="7667625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3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80">
              <a:extLst>
                <a:ext uri="{FF2B5EF4-FFF2-40B4-BE49-F238E27FC236}">
                  <a16:creationId xmlns:a16="http://schemas.microsoft.com/office/drawing/2014/main" xmlns="" id="{B81388C0-8E8C-4A55-8DBF-064B81796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501" y="8115300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2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2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81">
              <a:extLst>
                <a:ext uri="{FF2B5EF4-FFF2-40B4-BE49-F238E27FC236}">
                  <a16:creationId xmlns:a16="http://schemas.microsoft.com/office/drawing/2014/main" xmlns="" id="{63C672A9-D748-4DCC-8799-A65775062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7163" y="8277225"/>
              <a:ext cx="388938" cy="284163"/>
            </a:xfrm>
            <a:custGeom>
              <a:avLst/>
              <a:gdLst>
                <a:gd name="T0" fmla="*/ 131 w 141"/>
                <a:gd name="T1" fmla="*/ 29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2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2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82">
              <a:extLst>
                <a:ext uri="{FF2B5EF4-FFF2-40B4-BE49-F238E27FC236}">
                  <a16:creationId xmlns:a16="http://schemas.microsoft.com/office/drawing/2014/main" xmlns="" id="{8541C718-C437-42DE-8A57-558449991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0076" y="8294688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7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83">
              <a:extLst>
                <a:ext uri="{FF2B5EF4-FFF2-40B4-BE49-F238E27FC236}">
                  <a16:creationId xmlns:a16="http://schemas.microsoft.com/office/drawing/2014/main" xmlns="" id="{938B948D-5DF5-444D-815C-267C90042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326" y="8518525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8" y="28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84">
              <a:extLst>
                <a:ext uri="{FF2B5EF4-FFF2-40B4-BE49-F238E27FC236}">
                  <a16:creationId xmlns:a16="http://schemas.microsoft.com/office/drawing/2014/main" xmlns="" id="{0E36C2BF-D992-4A57-B847-9D5AC73CD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2913" y="7426325"/>
              <a:ext cx="1506538" cy="879475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09 h 318"/>
                <a:gd name="T6" fmla="*/ 252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4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3" y="165"/>
                    <a:pt x="540" y="170"/>
                    <a:pt x="534" y="173"/>
                  </a:cubicBezTo>
                  <a:cubicBezTo>
                    <a:pt x="298" y="309"/>
                    <a:pt x="298" y="309"/>
                    <a:pt x="298" y="309"/>
                  </a:cubicBezTo>
                  <a:cubicBezTo>
                    <a:pt x="284" y="317"/>
                    <a:pt x="263" y="318"/>
                    <a:pt x="252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2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0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85">
              <a:extLst>
                <a:ext uri="{FF2B5EF4-FFF2-40B4-BE49-F238E27FC236}">
                  <a16:creationId xmlns:a16="http://schemas.microsoft.com/office/drawing/2014/main" xmlns="" id="{A822CB75-7265-401C-AE6E-3D6383EA1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501" y="7872413"/>
              <a:ext cx="1501775" cy="639763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0 h 232"/>
                <a:gd name="T26" fmla="*/ 297 w 544"/>
                <a:gd name="T27" fmla="*/ 148 h 232"/>
                <a:gd name="T28" fmla="*/ 533 w 544"/>
                <a:gd name="T29" fmla="*/ 12 h 232"/>
                <a:gd name="T30" fmla="*/ 544 w 544"/>
                <a:gd name="T3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2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86">
              <a:extLst>
                <a:ext uri="{FF2B5EF4-FFF2-40B4-BE49-F238E27FC236}">
                  <a16:creationId xmlns:a16="http://schemas.microsoft.com/office/drawing/2014/main" xmlns="" id="{E2E14F7A-5427-4B41-AD21-3AF8E054F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7163" y="8034338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87">
              <a:extLst>
                <a:ext uri="{FF2B5EF4-FFF2-40B4-BE49-F238E27FC236}">
                  <a16:creationId xmlns:a16="http://schemas.microsoft.com/office/drawing/2014/main" xmlns="" id="{A46A2E2F-BA68-46F3-84EA-E20CF0157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0076" y="8053388"/>
              <a:ext cx="388938" cy="285750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88">
              <a:extLst>
                <a:ext uri="{FF2B5EF4-FFF2-40B4-BE49-F238E27FC236}">
                  <a16:creationId xmlns:a16="http://schemas.microsoft.com/office/drawing/2014/main" xmlns="" id="{45278FA2-D309-4C16-8426-8DDED7F7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326" y="8277225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8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6"/>
                    <a:pt x="5" y="7"/>
                    <a:pt x="12" y="3"/>
                  </a:cubicBezTo>
                  <a:cubicBezTo>
                    <a:pt x="18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89">
              <a:extLst>
                <a:ext uri="{FF2B5EF4-FFF2-40B4-BE49-F238E27FC236}">
                  <a16:creationId xmlns:a16="http://schemas.microsoft.com/office/drawing/2014/main" xmlns="" id="{761C2195-B30F-4E37-9437-79FFEDD57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2913" y="7183438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3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90">
              <a:extLst>
                <a:ext uri="{FF2B5EF4-FFF2-40B4-BE49-F238E27FC236}">
                  <a16:creationId xmlns:a16="http://schemas.microsoft.com/office/drawing/2014/main" xmlns="" id="{97A2E920-287B-48E9-86B4-92D2D0D1E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501" y="7631113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2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2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91">
              <a:extLst>
                <a:ext uri="{FF2B5EF4-FFF2-40B4-BE49-F238E27FC236}">
                  <a16:creationId xmlns:a16="http://schemas.microsoft.com/office/drawing/2014/main" xmlns="" id="{81506013-1700-4FE7-9675-409CCB19D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7163" y="7794625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92">
              <a:extLst>
                <a:ext uri="{FF2B5EF4-FFF2-40B4-BE49-F238E27FC236}">
                  <a16:creationId xmlns:a16="http://schemas.microsoft.com/office/drawing/2014/main" xmlns="" id="{F5A54A47-27BB-4515-8E4B-A916E82ED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0076" y="7810500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4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0" y="4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37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93">
              <a:extLst>
                <a:ext uri="{FF2B5EF4-FFF2-40B4-BE49-F238E27FC236}">
                  <a16:creationId xmlns:a16="http://schemas.microsoft.com/office/drawing/2014/main" xmlns="" id="{1EA5ADAC-81E8-40DB-B5AD-82F6451A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326" y="8034338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8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94">
              <a:extLst>
                <a:ext uri="{FF2B5EF4-FFF2-40B4-BE49-F238E27FC236}">
                  <a16:creationId xmlns:a16="http://schemas.microsoft.com/office/drawing/2014/main" xmlns="" id="{82170EED-9808-4D4C-A3E5-545AE02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2913" y="6943725"/>
              <a:ext cx="1506538" cy="877888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2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2 h 318"/>
                <a:gd name="T16" fmla="*/ 1 w 546"/>
                <a:gd name="T17" fmla="*/ 162 h 318"/>
                <a:gd name="T18" fmla="*/ 12 w 546"/>
                <a:gd name="T19" fmla="*/ 145 h 318"/>
                <a:gd name="T20" fmla="*/ 248 w 546"/>
                <a:gd name="T21" fmla="*/ 9 h 318"/>
                <a:gd name="T22" fmla="*/ 294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3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8"/>
                    <a:pt x="252" y="312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2" y="165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95">
              <a:extLst>
                <a:ext uri="{FF2B5EF4-FFF2-40B4-BE49-F238E27FC236}">
                  <a16:creationId xmlns:a16="http://schemas.microsoft.com/office/drawing/2014/main" xmlns="" id="{34BB467E-8F15-4FF2-A027-EEA030BC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501" y="7388225"/>
              <a:ext cx="1501775" cy="641350"/>
            </a:xfrm>
            <a:custGeom>
              <a:avLst/>
              <a:gdLst>
                <a:gd name="T0" fmla="*/ 544 w 544"/>
                <a:gd name="T1" fmla="*/ 1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1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  <a:gd name="T32" fmla="*/ 544 w 544"/>
                <a:gd name="T33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1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9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2" y="157"/>
                    <a:pt x="283" y="157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2" y="5"/>
                    <a:pt x="544" y="0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96">
              <a:extLst>
                <a:ext uri="{FF2B5EF4-FFF2-40B4-BE49-F238E27FC236}">
                  <a16:creationId xmlns:a16="http://schemas.microsoft.com/office/drawing/2014/main" xmlns="" id="{41B33297-3979-4349-8299-D1219BAD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7163" y="7551738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0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5" y="77"/>
                    <a:pt x="10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97">
              <a:extLst>
                <a:ext uri="{FF2B5EF4-FFF2-40B4-BE49-F238E27FC236}">
                  <a16:creationId xmlns:a16="http://schemas.microsoft.com/office/drawing/2014/main" xmlns="" id="{E1A86DAF-D2F1-4458-B3A6-E87D8E29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0076" y="7570788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98">
              <a:extLst>
                <a:ext uri="{FF2B5EF4-FFF2-40B4-BE49-F238E27FC236}">
                  <a16:creationId xmlns:a16="http://schemas.microsoft.com/office/drawing/2014/main" xmlns="" id="{D654AD51-8E77-45D2-8BC4-1CEC65E56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326" y="7794625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8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8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65">
              <a:extLst>
                <a:ext uri="{FF2B5EF4-FFF2-40B4-BE49-F238E27FC236}">
                  <a16:creationId xmlns:a16="http://schemas.microsoft.com/office/drawing/2014/main" xmlns="" id="{70F35256-DAC1-41C6-B38D-F0B662D7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1988" y="7250113"/>
              <a:ext cx="25400" cy="14288"/>
            </a:xfrm>
            <a:custGeom>
              <a:avLst/>
              <a:gdLst>
                <a:gd name="T0" fmla="*/ 0 w 16"/>
                <a:gd name="T1" fmla="*/ 0 h 9"/>
                <a:gd name="T2" fmla="*/ 16 w 16"/>
                <a:gd name="T3" fmla="*/ 9 h 9"/>
                <a:gd name="T4" fmla="*/ 0 w 1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0" y="0"/>
                  </a:move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366">
              <a:extLst>
                <a:ext uri="{FF2B5EF4-FFF2-40B4-BE49-F238E27FC236}">
                  <a16:creationId xmlns:a16="http://schemas.microsoft.com/office/drawing/2014/main" xmlns="" id="{99CE4700-C87B-42B1-9C11-62D047A56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61988" y="7250113"/>
              <a:ext cx="25400" cy="142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67">
              <a:extLst>
                <a:ext uri="{FF2B5EF4-FFF2-40B4-BE49-F238E27FC236}">
                  <a16:creationId xmlns:a16="http://schemas.microsoft.com/office/drawing/2014/main" xmlns="" id="{000CC67B-B95F-4D4D-AB54-3E66FA65E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3100" y="7245350"/>
              <a:ext cx="0" cy="26988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368">
              <a:extLst>
                <a:ext uri="{FF2B5EF4-FFF2-40B4-BE49-F238E27FC236}">
                  <a16:creationId xmlns:a16="http://schemas.microsoft.com/office/drawing/2014/main" xmlns="" id="{E214C27C-21AC-41F0-B602-8FBADCF99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373100" y="7245350"/>
              <a:ext cx="0" cy="26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xmlns="" id="{5B41BA29-3FE6-4F57-80B2-850399EA8791}"/>
              </a:ext>
            </a:extLst>
          </p:cNvPr>
          <p:cNvGrpSpPr/>
          <p:nvPr/>
        </p:nvGrpSpPr>
        <p:grpSpPr>
          <a:xfrm>
            <a:off x="11573794" y="6911480"/>
            <a:ext cx="571089" cy="796468"/>
            <a:chOff x="12388850" y="6935788"/>
            <a:chExt cx="474663" cy="661988"/>
          </a:xfrm>
        </p:grpSpPr>
        <p:sp>
          <p:nvSpPr>
            <p:cNvPr id="161" name="Freeform 360">
              <a:extLst>
                <a:ext uri="{FF2B5EF4-FFF2-40B4-BE49-F238E27FC236}">
                  <a16:creationId xmlns:a16="http://schemas.microsoft.com/office/drawing/2014/main" xmlns="" id="{850709F6-D416-44A4-8A36-FF01C9AC2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5050" y="6935788"/>
              <a:ext cx="398463" cy="649288"/>
            </a:xfrm>
            <a:custGeom>
              <a:avLst/>
              <a:gdLst>
                <a:gd name="T0" fmla="*/ 116 w 144"/>
                <a:gd name="T1" fmla="*/ 226 h 235"/>
                <a:gd name="T2" fmla="*/ 28 w 144"/>
                <a:gd name="T3" fmla="*/ 175 h 235"/>
                <a:gd name="T4" fmla="*/ 0 w 144"/>
                <a:gd name="T5" fmla="*/ 122 h 235"/>
                <a:gd name="T6" fmla="*/ 0 w 144"/>
                <a:gd name="T7" fmla="*/ 30 h 235"/>
                <a:gd name="T8" fmla="*/ 28 w 144"/>
                <a:gd name="T9" fmla="*/ 9 h 235"/>
                <a:gd name="T10" fmla="*/ 116 w 144"/>
                <a:gd name="T11" fmla="*/ 60 h 235"/>
                <a:gd name="T12" fmla="*/ 144 w 144"/>
                <a:gd name="T13" fmla="*/ 113 h 235"/>
                <a:gd name="T14" fmla="*/ 144 w 144"/>
                <a:gd name="T15" fmla="*/ 205 h 235"/>
                <a:gd name="T16" fmla="*/ 116 w 144"/>
                <a:gd name="T17" fmla="*/ 22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35">
                  <a:moveTo>
                    <a:pt x="116" y="226"/>
                  </a:moveTo>
                  <a:cubicBezTo>
                    <a:pt x="28" y="175"/>
                    <a:pt x="28" y="175"/>
                    <a:pt x="28" y="175"/>
                  </a:cubicBezTo>
                  <a:cubicBezTo>
                    <a:pt x="12" y="166"/>
                    <a:pt x="0" y="142"/>
                    <a:pt x="0" y="1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0"/>
                    <a:pt x="12" y="0"/>
                    <a:pt x="28" y="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31" y="69"/>
                    <a:pt x="144" y="93"/>
                    <a:pt x="144" y="113"/>
                  </a:cubicBezTo>
                  <a:cubicBezTo>
                    <a:pt x="144" y="205"/>
                    <a:pt x="144" y="205"/>
                    <a:pt x="144" y="205"/>
                  </a:cubicBezTo>
                  <a:cubicBezTo>
                    <a:pt x="144" y="225"/>
                    <a:pt x="131" y="235"/>
                    <a:pt x="116" y="226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61">
              <a:extLst>
                <a:ext uri="{FF2B5EF4-FFF2-40B4-BE49-F238E27FC236}">
                  <a16:creationId xmlns:a16="http://schemas.microsoft.com/office/drawing/2014/main" xmlns="" id="{65312C8F-220D-4A9E-B186-1B8925618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8850" y="6951663"/>
              <a:ext cx="396875" cy="646113"/>
            </a:xfrm>
            <a:custGeom>
              <a:avLst/>
              <a:gdLst>
                <a:gd name="T0" fmla="*/ 116 w 144"/>
                <a:gd name="T1" fmla="*/ 225 h 234"/>
                <a:gd name="T2" fmla="*/ 28 w 144"/>
                <a:gd name="T3" fmla="*/ 175 h 234"/>
                <a:gd name="T4" fmla="*/ 0 w 144"/>
                <a:gd name="T5" fmla="*/ 121 h 234"/>
                <a:gd name="T6" fmla="*/ 0 w 144"/>
                <a:gd name="T7" fmla="*/ 30 h 234"/>
                <a:gd name="T8" fmla="*/ 28 w 144"/>
                <a:gd name="T9" fmla="*/ 9 h 234"/>
                <a:gd name="T10" fmla="*/ 116 w 144"/>
                <a:gd name="T11" fmla="*/ 59 h 234"/>
                <a:gd name="T12" fmla="*/ 144 w 144"/>
                <a:gd name="T13" fmla="*/ 113 h 234"/>
                <a:gd name="T14" fmla="*/ 144 w 144"/>
                <a:gd name="T15" fmla="*/ 204 h 234"/>
                <a:gd name="T16" fmla="*/ 116 w 144"/>
                <a:gd name="T17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34">
                  <a:moveTo>
                    <a:pt x="116" y="225"/>
                  </a:moveTo>
                  <a:cubicBezTo>
                    <a:pt x="28" y="175"/>
                    <a:pt x="28" y="175"/>
                    <a:pt x="28" y="175"/>
                  </a:cubicBezTo>
                  <a:cubicBezTo>
                    <a:pt x="13" y="166"/>
                    <a:pt x="0" y="142"/>
                    <a:pt x="0" y="1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9"/>
                    <a:pt x="13" y="0"/>
                    <a:pt x="28" y="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32" y="68"/>
                    <a:pt x="144" y="92"/>
                    <a:pt x="144" y="113"/>
                  </a:cubicBezTo>
                  <a:cubicBezTo>
                    <a:pt x="144" y="204"/>
                    <a:pt x="144" y="204"/>
                    <a:pt x="144" y="204"/>
                  </a:cubicBezTo>
                  <a:cubicBezTo>
                    <a:pt x="144" y="225"/>
                    <a:pt x="132" y="234"/>
                    <a:pt x="116" y="225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62">
              <a:extLst>
                <a:ext uri="{FF2B5EF4-FFF2-40B4-BE49-F238E27FC236}">
                  <a16:creationId xmlns:a16="http://schemas.microsoft.com/office/drawing/2014/main" xmlns="" id="{8218ACC7-D1D6-4F1B-8ED5-91DFA6FA2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2825" y="7096125"/>
              <a:ext cx="268288" cy="265113"/>
            </a:xfrm>
            <a:custGeom>
              <a:avLst/>
              <a:gdLst>
                <a:gd name="T0" fmla="*/ 5 w 97"/>
                <a:gd name="T1" fmla="*/ 95 h 96"/>
                <a:gd name="T2" fmla="*/ 3 w 97"/>
                <a:gd name="T3" fmla="*/ 94 h 96"/>
                <a:gd name="T4" fmla="*/ 0 w 97"/>
                <a:gd name="T5" fmla="*/ 87 h 96"/>
                <a:gd name="T6" fmla="*/ 0 w 97"/>
                <a:gd name="T7" fmla="*/ 49 h 96"/>
                <a:gd name="T8" fmla="*/ 1 w 97"/>
                <a:gd name="T9" fmla="*/ 48 h 96"/>
                <a:gd name="T10" fmla="*/ 3 w 97"/>
                <a:gd name="T11" fmla="*/ 51 h 96"/>
                <a:gd name="T12" fmla="*/ 3 w 97"/>
                <a:gd name="T13" fmla="*/ 89 h 96"/>
                <a:gd name="T14" fmla="*/ 4 w 97"/>
                <a:gd name="T15" fmla="*/ 91 h 96"/>
                <a:gd name="T16" fmla="*/ 6 w 97"/>
                <a:gd name="T17" fmla="*/ 92 h 96"/>
                <a:gd name="T18" fmla="*/ 7 w 97"/>
                <a:gd name="T19" fmla="*/ 94 h 96"/>
                <a:gd name="T20" fmla="*/ 7 w 97"/>
                <a:gd name="T21" fmla="*/ 96 h 96"/>
                <a:gd name="T22" fmla="*/ 5 w 97"/>
                <a:gd name="T23" fmla="*/ 95 h 96"/>
                <a:gd name="T24" fmla="*/ 1 w 97"/>
                <a:gd name="T25" fmla="*/ 47 h 96"/>
                <a:gd name="T26" fmla="*/ 0 w 97"/>
                <a:gd name="T27" fmla="*/ 45 h 96"/>
                <a:gd name="T28" fmla="*/ 1 w 97"/>
                <a:gd name="T29" fmla="*/ 44 h 96"/>
                <a:gd name="T30" fmla="*/ 3 w 97"/>
                <a:gd name="T31" fmla="*/ 46 h 96"/>
                <a:gd name="T32" fmla="*/ 1 w 97"/>
                <a:gd name="T33" fmla="*/ 47 h 96"/>
                <a:gd name="T34" fmla="*/ 1 w 97"/>
                <a:gd name="T35" fmla="*/ 42 h 96"/>
                <a:gd name="T36" fmla="*/ 0 w 97"/>
                <a:gd name="T37" fmla="*/ 40 h 96"/>
                <a:gd name="T38" fmla="*/ 0 w 97"/>
                <a:gd name="T39" fmla="*/ 12 h 96"/>
                <a:gd name="T40" fmla="*/ 13 w 97"/>
                <a:gd name="T41" fmla="*/ 4 h 96"/>
                <a:gd name="T42" fmla="*/ 19 w 97"/>
                <a:gd name="T43" fmla="*/ 7 h 96"/>
                <a:gd name="T44" fmla="*/ 30 w 97"/>
                <a:gd name="T45" fmla="*/ 20 h 96"/>
                <a:gd name="T46" fmla="*/ 36 w 97"/>
                <a:gd name="T47" fmla="*/ 33 h 96"/>
                <a:gd name="T48" fmla="*/ 57 w 97"/>
                <a:gd name="T49" fmla="*/ 46 h 96"/>
                <a:gd name="T50" fmla="*/ 59 w 97"/>
                <a:gd name="T51" fmla="*/ 48 h 96"/>
                <a:gd name="T52" fmla="*/ 57 w 97"/>
                <a:gd name="T53" fmla="*/ 49 h 96"/>
                <a:gd name="T54" fmla="*/ 35 w 97"/>
                <a:gd name="T55" fmla="*/ 36 h 96"/>
                <a:gd name="T56" fmla="*/ 34 w 97"/>
                <a:gd name="T57" fmla="*/ 34 h 96"/>
                <a:gd name="T58" fmla="*/ 28 w 97"/>
                <a:gd name="T59" fmla="*/ 21 h 96"/>
                <a:gd name="T60" fmla="*/ 19 w 97"/>
                <a:gd name="T61" fmla="*/ 11 h 96"/>
                <a:gd name="T62" fmla="*/ 13 w 97"/>
                <a:gd name="T63" fmla="*/ 7 h 96"/>
                <a:gd name="T64" fmla="*/ 3 w 97"/>
                <a:gd name="T65" fmla="*/ 13 h 96"/>
                <a:gd name="T66" fmla="*/ 3 w 97"/>
                <a:gd name="T67" fmla="*/ 41 h 96"/>
                <a:gd name="T68" fmla="*/ 1 w 97"/>
                <a:gd name="T69" fmla="*/ 42 h 96"/>
                <a:gd name="T70" fmla="*/ 96 w 97"/>
                <a:gd name="T71" fmla="*/ 82 h 96"/>
                <a:gd name="T72" fmla="*/ 95 w 97"/>
                <a:gd name="T73" fmla="*/ 80 h 96"/>
                <a:gd name="T74" fmla="*/ 95 w 97"/>
                <a:gd name="T75" fmla="*/ 80 h 96"/>
                <a:gd name="T76" fmla="*/ 86 w 97"/>
                <a:gd name="T77" fmla="*/ 65 h 96"/>
                <a:gd name="T78" fmla="*/ 61 w 97"/>
                <a:gd name="T79" fmla="*/ 51 h 96"/>
                <a:gd name="T80" fmla="*/ 60 w 97"/>
                <a:gd name="T81" fmla="*/ 49 h 96"/>
                <a:gd name="T82" fmla="*/ 61 w 97"/>
                <a:gd name="T83" fmla="*/ 48 h 96"/>
                <a:gd name="T84" fmla="*/ 86 w 97"/>
                <a:gd name="T85" fmla="*/ 62 h 96"/>
                <a:gd name="T86" fmla="*/ 97 w 97"/>
                <a:gd name="T87" fmla="*/ 81 h 96"/>
                <a:gd name="T88" fmla="*/ 97 w 97"/>
                <a:gd name="T89" fmla="*/ 81 h 96"/>
                <a:gd name="T90" fmla="*/ 97 w 97"/>
                <a:gd name="T91" fmla="*/ 81 h 96"/>
                <a:gd name="T92" fmla="*/ 96 w 97"/>
                <a:gd name="T93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7" h="96">
                  <a:moveTo>
                    <a:pt x="5" y="95"/>
                  </a:moveTo>
                  <a:cubicBezTo>
                    <a:pt x="4" y="95"/>
                    <a:pt x="3" y="94"/>
                    <a:pt x="3" y="94"/>
                  </a:cubicBezTo>
                  <a:cubicBezTo>
                    <a:pt x="1" y="92"/>
                    <a:pt x="0" y="89"/>
                    <a:pt x="0" y="8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8"/>
                    <a:pt x="1" y="48"/>
                    <a:pt x="1" y="48"/>
                  </a:cubicBezTo>
                  <a:cubicBezTo>
                    <a:pt x="2" y="49"/>
                    <a:pt x="3" y="50"/>
                    <a:pt x="3" y="51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90"/>
                    <a:pt x="3" y="91"/>
                    <a:pt x="4" y="91"/>
                  </a:cubicBezTo>
                  <a:cubicBezTo>
                    <a:pt x="4" y="92"/>
                    <a:pt x="5" y="93"/>
                    <a:pt x="6" y="92"/>
                  </a:cubicBezTo>
                  <a:cubicBezTo>
                    <a:pt x="6" y="92"/>
                    <a:pt x="7" y="93"/>
                    <a:pt x="7" y="94"/>
                  </a:cubicBezTo>
                  <a:cubicBezTo>
                    <a:pt x="8" y="95"/>
                    <a:pt x="8" y="96"/>
                    <a:pt x="7" y="96"/>
                  </a:cubicBezTo>
                  <a:cubicBezTo>
                    <a:pt x="6" y="96"/>
                    <a:pt x="6" y="96"/>
                    <a:pt x="5" y="95"/>
                  </a:cubicBezTo>
                  <a:close/>
                  <a:moveTo>
                    <a:pt x="1" y="47"/>
                  </a:moveTo>
                  <a:cubicBezTo>
                    <a:pt x="1" y="46"/>
                    <a:pt x="0" y="45"/>
                    <a:pt x="0" y="45"/>
                  </a:cubicBezTo>
                  <a:cubicBezTo>
                    <a:pt x="0" y="44"/>
                    <a:pt x="1" y="43"/>
                    <a:pt x="1" y="44"/>
                  </a:cubicBezTo>
                  <a:cubicBezTo>
                    <a:pt x="2" y="44"/>
                    <a:pt x="3" y="45"/>
                    <a:pt x="3" y="46"/>
                  </a:cubicBezTo>
                  <a:cubicBezTo>
                    <a:pt x="3" y="47"/>
                    <a:pt x="2" y="47"/>
                    <a:pt x="1" y="47"/>
                  </a:cubicBezTo>
                  <a:close/>
                  <a:moveTo>
                    <a:pt x="1" y="42"/>
                  </a:moveTo>
                  <a:cubicBezTo>
                    <a:pt x="1" y="42"/>
                    <a:pt x="0" y="41"/>
                    <a:pt x="0" y="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"/>
                    <a:pt x="6" y="0"/>
                    <a:pt x="13" y="4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3" y="10"/>
                    <a:pt x="27" y="15"/>
                    <a:pt x="30" y="2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8" y="46"/>
                    <a:pt x="59" y="47"/>
                    <a:pt x="59" y="48"/>
                  </a:cubicBezTo>
                  <a:cubicBezTo>
                    <a:pt x="59" y="49"/>
                    <a:pt x="58" y="49"/>
                    <a:pt x="57" y="4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5"/>
                    <a:pt x="34" y="35"/>
                    <a:pt x="34" y="3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6" y="16"/>
                    <a:pt x="23" y="12"/>
                    <a:pt x="19" y="1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4"/>
                    <a:pt x="3" y="6"/>
                    <a:pt x="3" y="13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2"/>
                    <a:pt x="2" y="43"/>
                    <a:pt x="1" y="42"/>
                  </a:cubicBezTo>
                  <a:close/>
                  <a:moveTo>
                    <a:pt x="96" y="82"/>
                  </a:moveTo>
                  <a:cubicBezTo>
                    <a:pt x="95" y="82"/>
                    <a:pt x="95" y="81"/>
                    <a:pt x="9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5" y="74"/>
                    <a:pt x="91" y="68"/>
                    <a:pt x="86" y="65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0"/>
                    <a:pt x="60" y="49"/>
                    <a:pt x="60" y="49"/>
                  </a:cubicBezTo>
                  <a:cubicBezTo>
                    <a:pt x="60" y="48"/>
                    <a:pt x="61" y="47"/>
                    <a:pt x="61" y="48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92" y="66"/>
                    <a:pt x="97" y="74"/>
                    <a:pt x="97" y="81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7" y="82"/>
                    <a:pt x="97" y="83"/>
                    <a:pt x="96" y="8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63">
              <a:extLst>
                <a:ext uri="{FF2B5EF4-FFF2-40B4-BE49-F238E27FC236}">
                  <a16:creationId xmlns:a16="http://schemas.microsoft.com/office/drawing/2014/main" xmlns="" id="{EB7E1C07-60A7-420B-9270-21963A593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60288" y="7208838"/>
              <a:ext cx="287338" cy="295275"/>
            </a:xfrm>
            <a:custGeom>
              <a:avLst/>
              <a:gdLst>
                <a:gd name="T0" fmla="*/ 84 w 104"/>
                <a:gd name="T1" fmla="*/ 104 h 107"/>
                <a:gd name="T2" fmla="*/ 84 w 104"/>
                <a:gd name="T3" fmla="*/ 101 h 107"/>
                <a:gd name="T4" fmla="*/ 89 w 104"/>
                <a:gd name="T5" fmla="*/ 102 h 107"/>
                <a:gd name="T6" fmla="*/ 99 w 104"/>
                <a:gd name="T7" fmla="*/ 79 h 107"/>
                <a:gd name="T8" fmla="*/ 99 w 104"/>
                <a:gd name="T9" fmla="*/ 81 h 107"/>
                <a:gd name="T10" fmla="*/ 88 w 104"/>
                <a:gd name="T11" fmla="*/ 106 h 107"/>
                <a:gd name="T12" fmla="*/ 2 w 104"/>
                <a:gd name="T13" fmla="*/ 54 h 107"/>
                <a:gd name="T14" fmla="*/ 0 w 104"/>
                <a:gd name="T15" fmla="*/ 52 h 107"/>
                <a:gd name="T16" fmla="*/ 0 w 104"/>
                <a:gd name="T17" fmla="*/ 51 h 107"/>
                <a:gd name="T18" fmla="*/ 0 w 104"/>
                <a:gd name="T19" fmla="*/ 51 h 107"/>
                <a:gd name="T20" fmla="*/ 0 w 104"/>
                <a:gd name="T21" fmla="*/ 51 h 107"/>
                <a:gd name="T22" fmla="*/ 15 w 104"/>
                <a:gd name="T23" fmla="*/ 6 h 107"/>
                <a:gd name="T24" fmla="*/ 15 w 104"/>
                <a:gd name="T25" fmla="*/ 6 h 107"/>
                <a:gd name="T26" fmla="*/ 15 w 104"/>
                <a:gd name="T27" fmla="*/ 6 h 107"/>
                <a:gd name="T28" fmla="*/ 15 w 104"/>
                <a:gd name="T29" fmla="*/ 6 h 107"/>
                <a:gd name="T30" fmla="*/ 15 w 104"/>
                <a:gd name="T31" fmla="*/ 5 h 107"/>
                <a:gd name="T32" fmla="*/ 23 w 104"/>
                <a:gd name="T33" fmla="*/ 1 h 107"/>
                <a:gd name="T34" fmla="*/ 23 w 104"/>
                <a:gd name="T35" fmla="*/ 1 h 107"/>
                <a:gd name="T36" fmla="*/ 23 w 104"/>
                <a:gd name="T37" fmla="*/ 1 h 107"/>
                <a:gd name="T38" fmla="*/ 23 w 104"/>
                <a:gd name="T39" fmla="*/ 1 h 107"/>
                <a:gd name="T40" fmla="*/ 28 w 104"/>
                <a:gd name="T41" fmla="*/ 2 h 107"/>
                <a:gd name="T42" fmla="*/ 90 w 104"/>
                <a:gd name="T43" fmla="*/ 38 h 107"/>
                <a:gd name="T44" fmla="*/ 104 w 104"/>
                <a:gd name="T45" fmla="*/ 68 h 107"/>
                <a:gd name="T46" fmla="*/ 100 w 104"/>
                <a:gd name="T47" fmla="*/ 74 h 107"/>
                <a:gd name="T48" fmla="*/ 99 w 104"/>
                <a:gd name="T49" fmla="*/ 72 h 107"/>
                <a:gd name="T50" fmla="*/ 102 w 104"/>
                <a:gd name="T51" fmla="*/ 62 h 107"/>
                <a:gd name="T52" fmla="*/ 29 w 104"/>
                <a:gd name="T53" fmla="*/ 6 h 107"/>
                <a:gd name="T54" fmla="*/ 28 w 104"/>
                <a:gd name="T55" fmla="*/ 5 h 107"/>
                <a:gd name="T56" fmla="*/ 18 w 104"/>
                <a:gd name="T57" fmla="*/ 8 h 107"/>
                <a:gd name="T58" fmla="*/ 17 w 104"/>
                <a:gd name="T59" fmla="*/ 9 h 107"/>
                <a:gd name="T60" fmla="*/ 17 w 104"/>
                <a:gd name="T61" fmla="*/ 9 h 107"/>
                <a:gd name="T62" fmla="*/ 9 w 104"/>
                <a:gd name="T63" fmla="*/ 35 h 107"/>
                <a:gd name="T64" fmla="*/ 3 w 104"/>
                <a:gd name="T65" fmla="*/ 53 h 107"/>
                <a:gd name="T66" fmla="*/ 3 w 104"/>
                <a:gd name="T67" fmla="*/ 53 h 107"/>
                <a:gd name="T68" fmla="*/ 2 w 104"/>
                <a:gd name="T69" fmla="*/ 54 h 107"/>
                <a:gd name="T70" fmla="*/ 99 w 104"/>
                <a:gd name="T71" fmla="*/ 78 h 107"/>
                <a:gd name="T72" fmla="*/ 98 w 104"/>
                <a:gd name="T73" fmla="*/ 75 h 107"/>
                <a:gd name="T74" fmla="*/ 101 w 104"/>
                <a:gd name="T75" fmla="*/ 76 h 107"/>
                <a:gd name="T76" fmla="*/ 99 w 104"/>
                <a:gd name="T77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07">
                  <a:moveTo>
                    <a:pt x="84" y="104"/>
                  </a:moveTo>
                  <a:cubicBezTo>
                    <a:pt x="84" y="104"/>
                    <a:pt x="84" y="104"/>
                    <a:pt x="84" y="104"/>
                  </a:cubicBezTo>
                  <a:cubicBezTo>
                    <a:pt x="83" y="103"/>
                    <a:pt x="83" y="102"/>
                    <a:pt x="83" y="101"/>
                  </a:cubicBezTo>
                  <a:cubicBezTo>
                    <a:pt x="83" y="100"/>
                    <a:pt x="83" y="100"/>
                    <a:pt x="84" y="101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3"/>
                    <a:pt x="89" y="103"/>
                    <a:pt x="89" y="102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97" y="78"/>
                    <a:pt x="98" y="78"/>
                    <a:pt x="99" y="79"/>
                  </a:cubicBezTo>
                  <a:cubicBezTo>
                    <a:pt x="99" y="79"/>
                    <a:pt x="99" y="80"/>
                    <a:pt x="99" y="80"/>
                  </a:cubicBezTo>
                  <a:cubicBezTo>
                    <a:pt x="100" y="81"/>
                    <a:pt x="100" y="81"/>
                    <a:pt x="99" y="81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1" y="106"/>
                    <a:pt x="90" y="107"/>
                    <a:pt x="88" y="106"/>
                  </a:cubicBezTo>
                  <a:lnTo>
                    <a:pt x="84" y="104"/>
                  </a:lnTo>
                  <a:close/>
                  <a:moveTo>
                    <a:pt x="2" y="54"/>
                  </a:moveTo>
                  <a:cubicBezTo>
                    <a:pt x="1" y="54"/>
                    <a:pt x="1" y="53"/>
                    <a:pt x="1" y="53"/>
                  </a:cubicBezTo>
                  <a:cubicBezTo>
                    <a:pt x="1" y="53"/>
                    <a:pt x="0" y="53"/>
                    <a:pt x="0" y="52"/>
                  </a:cubicBezTo>
                  <a:cubicBezTo>
                    <a:pt x="0" y="52"/>
                    <a:pt x="0" y="52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2"/>
                    <a:pt x="19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1"/>
                    <a:pt x="26" y="1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cubicBezTo>
                    <a:pt x="28" y="2"/>
                    <a:pt x="28" y="2"/>
                    <a:pt x="29" y="3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8" y="43"/>
                    <a:pt x="104" y="54"/>
                    <a:pt x="104" y="63"/>
                  </a:cubicBezTo>
                  <a:cubicBezTo>
                    <a:pt x="104" y="65"/>
                    <a:pt x="104" y="67"/>
                    <a:pt x="104" y="68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1" y="75"/>
                    <a:pt x="100" y="74"/>
                  </a:cubicBezTo>
                  <a:cubicBezTo>
                    <a:pt x="100" y="74"/>
                    <a:pt x="100" y="73"/>
                    <a:pt x="99" y="73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2" y="64"/>
                    <a:pt x="102" y="63"/>
                    <a:pt x="102" y="62"/>
                  </a:cubicBezTo>
                  <a:cubicBezTo>
                    <a:pt x="102" y="54"/>
                    <a:pt x="96" y="45"/>
                    <a:pt x="90" y="4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3" y="3"/>
                    <a:pt x="19" y="4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4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lose/>
                  <a:moveTo>
                    <a:pt x="99" y="78"/>
                  </a:moveTo>
                  <a:cubicBezTo>
                    <a:pt x="99" y="78"/>
                    <a:pt x="99" y="78"/>
                    <a:pt x="99" y="78"/>
                  </a:cubicBezTo>
                  <a:cubicBezTo>
                    <a:pt x="99" y="77"/>
                    <a:pt x="98" y="77"/>
                    <a:pt x="98" y="76"/>
                  </a:cubicBezTo>
                  <a:cubicBezTo>
                    <a:pt x="98" y="76"/>
                    <a:pt x="98" y="76"/>
                    <a:pt x="98" y="75"/>
                  </a:cubicBezTo>
                  <a:cubicBezTo>
                    <a:pt x="98" y="75"/>
                    <a:pt x="99" y="75"/>
                    <a:pt x="100" y="75"/>
                  </a:cubicBezTo>
                  <a:cubicBezTo>
                    <a:pt x="100" y="76"/>
                    <a:pt x="100" y="76"/>
                    <a:pt x="101" y="76"/>
                  </a:cubicBezTo>
                  <a:cubicBezTo>
                    <a:pt x="101" y="77"/>
                    <a:pt x="101" y="77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64">
              <a:extLst>
                <a:ext uri="{FF2B5EF4-FFF2-40B4-BE49-F238E27FC236}">
                  <a16:creationId xmlns:a16="http://schemas.microsoft.com/office/drawing/2014/main" xmlns="" id="{0BA82F98-0575-42CB-A43D-D1F7ED69C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2350" y="7350125"/>
              <a:ext cx="57150" cy="38100"/>
            </a:xfrm>
            <a:custGeom>
              <a:avLst/>
              <a:gdLst>
                <a:gd name="T0" fmla="*/ 19 w 21"/>
                <a:gd name="T1" fmla="*/ 13 h 14"/>
                <a:gd name="T2" fmla="*/ 2 w 21"/>
                <a:gd name="T3" fmla="*/ 3 h 14"/>
                <a:gd name="T4" fmla="*/ 0 w 21"/>
                <a:gd name="T5" fmla="*/ 1 h 14"/>
                <a:gd name="T6" fmla="*/ 2 w 21"/>
                <a:gd name="T7" fmla="*/ 0 h 14"/>
                <a:gd name="T8" fmla="*/ 19 w 21"/>
                <a:gd name="T9" fmla="*/ 10 h 14"/>
                <a:gd name="T10" fmla="*/ 19 w 21"/>
                <a:gd name="T11" fmla="*/ 10 h 14"/>
                <a:gd name="T12" fmla="*/ 21 w 21"/>
                <a:gd name="T13" fmla="*/ 13 h 14"/>
                <a:gd name="T14" fmla="*/ 19 w 21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4">
                  <a:moveTo>
                    <a:pt x="19" y="1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1"/>
                    <a:pt x="21" y="12"/>
                    <a:pt x="21" y="13"/>
                  </a:cubicBezTo>
                  <a:cubicBezTo>
                    <a:pt x="21" y="14"/>
                    <a:pt x="20" y="14"/>
                    <a:pt x="19" y="1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9">
              <a:extLst>
                <a:ext uri="{FF2B5EF4-FFF2-40B4-BE49-F238E27FC236}">
                  <a16:creationId xmlns:a16="http://schemas.microsoft.com/office/drawing/2014/main" xmlns="" id="{CC82178A-0F60-4969-AD12-6E88603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9513" y="7172325"/>
              <a:ext cx="19050" cy="25400"/>
            </a:xfrm>
            <a:custGeom>
              <a:avLst/>
              <a:gdLst>
                <a:gd name="T0" fmla="*/ 7 w 7"/>
                <a:gd name="T1" fmla="*/ 6 h 9"/>
                <a:gd name="T2" fmla="*/ 4 w 7"/>
                <a:gd name="T3" fmla="*/ 8 h 9"/>
                <a:gd name="T4" fmla="*/ 0 w 7"/>
                <a:gd name="T5" fmla="*/ 3 h 9"/>
                <a:gd name="T6" fmla="*/ 4 w 7"/>
                <a:gd name="T7" fmla="*/ 1 h 9"/>
                <a:gd name="T8" fmla="*/ 7 w 7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6"/>
                  </a:moveTo>
                  <a:cubicBezTo>
                    <a:pt x="7" y="9"/>
                    <a:pt x="6" y="9"/>
                    <a:pt x="4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6" y="2"/>
                    <a:pt x="7" y="4"/>
                    <a:pt x="7" y="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0">
              <a:extLst>
                <a:ext uri="{FF2B5EF4-FFF2-40B4-BE49-F238E27FC236}">
                  <a16:creationId xmlns:a16="http://schemas.microsoft.com/office/drawing/2014/main" xmlns="" id="{EF642B65-66FF-49A2-BD60-717AEE2AD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1900" y="7170738"/>
              <a:ext cx="30163" cy="41275"/>
            </a:xfrm>
            <a:custGeom>
              <a:avLst/>
              <a:gdLst>
                <a:gd name="T0" fmla="*/ 11 w 11"/>
                <a:gd name="T1" fmla="*/ 9 h 15"/>
                <a:gd name="T2" fmla="*/ 6 w 11"/>
                <a:gd name="T3" fmla="*/ 14 h 15"/>
                <a:gd name="T4" fmla="*/ 0 w 11"/>
                <a:gd name="T5" fmla="*/ 5 h 15"/>
                <a:gd name="T6" fmla="*/ 5 w 11"/>
                <a:gd name="T7" fmla="*/ 1 h 15"/>
                <a:gd name="T8" fmla="*/ 11 w 11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11" y="9"/>
                  </a:moveTo>
                  <a:cubicBezTo>
                    <a:pt x="11" y="13"/>
                    <a:pt x="9" y="15"/>
                    <a:pt x="6" y="14"/>
                  </a:cubicBezTo>
                  <a:cubicBezTo>
                    <a:pt x="4" y="13"/>
                    <a:pt x="1" y="9"/>
                    <a:pt x="0" y="5"/>
                  </a:cubicBezTo>
                  <a:cubicBezTo>
                    <a:pt x="0" y="2"/>
                    <a:pt x="2" y="0"/>
                    <a:pt x="5" y="1"/>
                  </a:cubicBezTo>
                  <a:cubicBezTo>
                    <a:pt x="7" y="2"/>
                    <a:pt x="10" y="6"/>
                    <a:pt x="11" y="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1">
              <a:extLst>
                <a:ext uri="{FF2B5EF4-FFF2-40B4-BE49-F238E27FC236}">
                  <a16:creationId xmlns:a16="http://schemas.microsoft.com/office/drawing/2014/main" xmlns="" id="{455B78BB-750E-4F13-95FC-5700A204BA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5850" y="7331075"/>
              <a:ext cx="161925" cy="179388"/>
            </a:xfrm>
            <a:custGeom>
              <a:avLst/>
              <a:gdLst>
                <a:gd name="T0" fmla="*/ 48 w 59"/>
                <a:gd name="T1" fmla="*/ 61 h 65"/>
                <a:gd name="T2" fmla="*/ 11 w 59"/>
                <a:gd name="T3" fmla="*/ 41 h 65"/>
                <a:gd name="T4" fmla="*/ 0 w 59"/>
                <a:gd name="T5" fmla="*/ 20 h 65"/>
                <a:gd name="T6" fmla="*/ 10 w 59"/>
                <a:gd name="T7" fmla="*/ 13 h 65"/>
                <a:gd name="T8" fmla="*/ 10 w 59"/>
                <a:gd name="T9" fmla="*/ 10 h 65"/>
                <a:gd name="T10" fmla="*/ 22 w 59"/>
                <a:gd name="T11" fmla="*/ 3 h 65"/>
                <a:gd name="T12" fmla="*/ 31 w 59"/>
                <a:gd name="T13" fmla="*/ 13 h 65"/>
                <a:gd name="T14" fmla="*/ 35 w 59"/>
                <a:gd name="T15" fmla="*/ 15 h 65"/>
                <a:gd name="T16" fmla="*/ 46 w 59"/>
                <a:gd name="T17" fmla="*/ 34 h 65"/>
                <a:gd name="T18" fmla="*/ 48 w 59"/>
                <a:gd name="T19" fmla="*/ 34 h 65"/>
                <a:gd name="T20" fmla="*/ 59 w 59"/>
                <a:gd name="T21" fmla="*/ 55 h 65"/>
                <a:gd name="T22" fmla="*/ 48 w 59"/>
                <a:gd name="T23" fmla="*/ 62 h 65"/>
                <a:gd name="T24" fmla="*/ 48 w 59"/>
                <a:gd name="T25" fmla="*/ 61 h 65"/>
                <a:gd name="T26" fmla="*/ 11 w 59"/>
                <a:gd name="T27" fmla="*/ 17 h 65"/>
                <a:gd name="T28" fmla="*/ 2 w 59"/>
                <a:gd name="T29" fmla="*/ 22 h 65"/>
                <a:gd name="T30" fmla="*/ 11 w 59"/>
                <a:gd name="T31" fmla="*/ 37 h 65"/>
                <a:gd name="T32" fmla="*/ 48 w 59"/>
                <a:gd name="T33" fmla="*/ 58 h 65"/>
                <a:gd name="T34" fmla="*/ 48 w 59"/>
                <a:gd name="T35" fmla="*/ 58 h 65"/>
                <a:gd name="T36" fmla="*/ 57 w 59"/>
                <a:gd name="T37" fmla="*/ 53 h 65"/>
                <a:gd name="T38" fmla="*/ 48 w 59"/>
                <a:gd name="T39" fmla="*/ 37 h 65"/>
                <a:gd name="T40" fmla="*/ 45 w 59"/>
                <a:gd name="T41" fmla="*/ 36 h 65"/>
                <a:gd name="T42" fmla="*/ 44 w 59"/>
                <a:gd name="T43" fmla="*/ 35 h 65"/>
                <a:gd name="T44" fmla="*/ 44 w 59"/>
                <a:gd name="T45" fmla="*/ 34 h 65"/>
                <a:gd name="T46" fmla="*/ 44 w 59"/>
                <a:gd name="T47" fmla="*/ 34 h 65"/>
                <a:gd name="T48" fmla="*/ 35 w 59"/>
                <a:gd name="T49" fmla="*/ 18 h 65"/>
                <a:gd name="T50" fmla="*/ 31 w 59"/>
                <a:gd name="T51" fmla="*/ 17 h 65"/>
                <a:gd name="T52" fmla="*/ 29 w 59"/>
                <a:gd name="T53" fmla="*/ 15 h 65"/>
                <a:gd name="T54" fmla="*/ 22 w 59"/>
                <a:gd name="T55" fmla="*/ 6 h 65"/>
                <a:gd name="T56" fmla="*/ 12 w 59"/>
                <a:gd name="T57" fmla="*/ 12 h 65"/>
                <a:gd name="T58" fmla="*/ 13 w 59"/>
                <a:gd name="T59" fmla="*/ 15 h 65"/>
                <a:gd name="T60" fmla="*/ 13 w 59"/>
                <a:gd name="T61" fmla="*/ 17 h 65"/>
                <a:gd name="T62" fmla="*/ 12 w 59"/>
                <a:gd name="T63" fmla="*/ 17 h 65"/>
                <a:gd name="T64" fmla="*/ 11 w 59"/>
                <a:gd name="T65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65">
                  <a:moveTo>
                    <a:pt x="48" y="6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5" y="37"/>
                    <a:pt x="0" y="28"/>
                    <a:pt x="0" y="20"/>
                  </a:cubicBezTo>
                  <a:cubicBezTo>
                    <a:pt x="0" y="13"/>
                    <a:pt x="4" y="10"/>
                    <a:pt x="10" y="13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10" y="3"/>
                    <a:pt x="15" y="0"/>
                    <a:pt x="22" y="3"/>
                  </a:cubicBezTo>
                  <a:cubicBezTo>
                    <a:pt x="25" y="5"/>
                    <a:pt x="28" y="9"/>
                    <a:pt x="31" y="13"/>
                  </a:cubicBezTo>
                  <a:cubicBezTo>
                    <a:pt x="32" y="14"/>
                    <a:pt x="33" y="14"/>
                    <a:pt x="35" y="15"/>
                  </a:cubicBezTo>
                  <a:cubicBezTo>
                    <a:pt x="41" y="18"/>
                    <a:pt x="46" y="27"/>
                    <a:pt x="46" y="34"/>
                  </a:cubicBezTo>
                  <a:cubicBezTo>
                    <a:pt x="47" y="34"/>
                    <a:pt x="47" y="34"/>
                    <a:pt x="48" y="34"/>
                  </a:cubicBezTo>
                  <a:cubicBezTo>
                    <a:pt x="54" y="38"/>
                    <a:pt x="59" y="47"/>
                    <a:pt x="59" y="55"/>
                  </a:cubicBezTo>
                  <a:cubicBezTo>
                    <a:pt x="59" y="62"/>
                    <a:pt x="54" y="65"/>
                    <a:pt x="48" y="62"/>
                  </a:cubicBezTo>
                  <a:cubicBezTo>
                    <a:pt x="48" y="62"/>
                    <a:pt x="48" y="62"/>
                    <a:pt x="48" y="61"/>
                  </a:cubicBezTo>
                  <a:close/>
                  <a:moveTo>
                    <a:pt x="11" y="17"/>
                  </a:moveTo>
                  <a:cubicBezTo>
                    <a:pt x="6" y="14"/>
                    <a:pt x="2" y="16"/>
                    <a:pt x="2" y="22"/>
                  </a:cubicBezTo>
                  <a:cubicBezTo>
                    <a:pt x="2" y="28"/>
                    <a:pt x="6" y="35"/>
                    <a:pt x="11" y="37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53" y="61"/>
                    <a:pt x="57" y="59"/>
                    <a:pt x="57" y="53"/>
                  </a:cubicBezTo>
                  <a:cubicBezTo>
                    <a:pt x="57" y="47"/>
                    <a:pt x="53" y="40"/>
                    <a:pt x="48" y="37"/>
                  </a:cubicBezTo>
                  <a:cubicBezTo>
                    <a:pt x="47" y="37"/>
                    <a:pt x="46" y="37"/>
                    <a:pt x="45" y="36"/>
                  </a:cubicBezTo>
                  <a:cubicBezTo>
                    <a:pt x="45" y="36"/>
                    <a:pt x="44" y="36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28"/>
                    <a:pt x="40" y="21"/>
                    <a:pt x="35" y="18"/>
                  </a:cubicBezTo>
                  <a:cubicBezTo>
                    <a:pt x="33" y="17"/>
                    <a:pt x="32" y="17"/>
                    <a:pt x="31" y="17"/>
                  </a:cubicBezTo>
                  <a:cubicBezTo>
                    <a:pt x="30" y="17"/>
                    <a:pt x="29" y="16"/>
                    <a:pt x="29" y="15"/>
                  </a:cubicBezTo>
                  <a:cubicBezTo>
                    <a:pt x="27" y="11"/>
                    <a:pt x="25" y="8"/>
                    <a:pt x="22" y="6"/>
                  </a:cubicBezTo>
                  <a:cubicBezTo>
                    <a:pt x="17" y="3"/>
                    <a:pt x="12" y="6"/>
                    <a:pt x="12" y="12"/>
                  </a:cubicBezTo>
                  <a:cubicBezTo>
                    <a:pt x="12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1" y="1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5" name="TextBox 394">
            <a:extLst>
              <a:ext uri="{FF2B5EF4-FFF2-40B4-BE49-F238E27FC236}">
                <a16:creationId xmlns:a16="http://schemas.microsoft.com/office/drawing/2014/main" xmlns="" id="{FC23CBFC-9DF3-411F-BEBC-95492937A008}"/>
              </a:ext>
            </a:extLst>
          </p:cNvPr>
          <p:cNvSpPr txBox="1"/>
          <p:nvPr/>
        </p:nvSpPr>
        <p:spPr>
          <a:xfrm>
            <a:off x="16975257" y="1474722"/>
            <a:ext cx="53450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Focus on </a:t>
            </a:r>
            <a:r>
              <a:rPr lang="en-US" sz="6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Strategy</a:t>
            </a: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xmlns="" id="{B761ABBB-747A-45A1-B895-95ED5690D71E}"/>
              </a:ext>
            </a:extLst>
          </p:cNvPr>
          <p:cNvGrpSpPr/>
          <p:nvPr/>
        </p:nvGrpSpPr>
        <p:grpSpPr>
          <a:xfrm>
            <a:off x="17040549" y="6331719"/>
            <a:ext cx="4605251" cy="569183"/>
            <a:chOff x="2709949" y="4226511"/>
            <a:chExt cx="4605251" cy="56918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xmlns="" id="{388B1DF5-936E-428B-884F-2898C1821E61}"/>
                </a:ext>
              </a:extLst>
            </p:cNvPr>
            <p:cNvSpPr txBox="1"/>
            <p:nvPr/>
          </p:nvSpPr>
          <p:spPr>
            <a:xfrm>
              <a:off x="2709949" y="4426362"/>
              <a:ext cx="4605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01.</a:t>
              </a:r>
              <a:r>
                <a:rPr lang="en-US" dirty="0"/>
                <a:t> Define the vision and the goals</a:t>
              </a:r>
            </a:p>
          </p:txBody>
        </p: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xmlns="" id="{0DFFEDAA-36FD-4527-B24D-733CC8BFC602}"/>
                </a:ext>
              </a:extLst>
            </p:cNvPr>
            <p:cNvCxnSpPr>
              <a:cxnSpLocks/>
            </p:cNvCxnSpPr>
            <p:nvPr/>
          </p:nvCxnSpPr>
          <p:spPr>
            <a:xfrm>
              <a:off x="2849649" y="4226511"/>
              <a:ext cx="1187450" cy="0"/>
            </a:xfrm>
            <a:prstGeom prst="line">
              <a:avLst/>
            </a:prstGeom>
            <a:ln w="85725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xmlns="" id="{A3DF81EA-A68F-4C21-85A6-E6895BE9E61F}"/>
              </a:ext>
            </a:extLst>
          </p:cNvPr>
          <p:cNvGrpSpPr/>
          <p:nvPr/>
        </p:nvGrpSpPr>
        <p:grpSpPr>
          <a:xfrm>
            <a:off x="17040549" y="8368528"/>
            <a:ext cx="4605251" cy="846182"/>
            <a:chOff x="2709949" y="6263320"/>
            <a:chExt cx="4605251" cy="846182"/>
          </a:xfrm>
        </p:grpSpPr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xmlns="" id="{11882725-9F3F-453B-8654-B176B310939C}"/>
                </a:ext>
              </a:extLst>
            </p:cNvPr>
            <p:cNvSpPr txBox="1"/>
            <p:nvPr/>
          </p:nvSpPr>
          <p:spPr>
            <a:xfrm>
              <a:off x="2709949" y="6463171"/>
              <a:ext cx="46052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02.</a:t>
              </a:r>
              <a:r>
                <a:rPr lang="en-US" dirty="0"/>
                <a:t> Define the users and their relationship to the product</a:t>
              </a: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xmlns="" id="{BE107290-AC9E-4871-ACAC-A114A065D5C8}"/>
                </a:ext>
              </a:extLst>
            </p:cNvPr>
            <p:cNvCxnSpPr>
              <a:cxnSpLocks/>
            </p:cNvCxnSpPr>
            <p:nvPr/>
          </p:nvCxnSpPr>
          <p:spPr>
            <a:xfrm>
              <a:off x="2849649" y="6263320"/>
              <a:ext cx="1905231" cy="0"/>
            </a:xfrm>
            <a:prstGeom prst="line">
              <a:avLst/>
            </a:prstGeom>
            <a:ln w="85725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xmlns="" id="{AC4599F0-5CC5-489B-B166-83C337B4EB65}"/>
              </a:ext>
            </a:extLst>
          </p:cNvPr>
          <p:cNvGrpSpPr/>
          <p:nvPr/>
        </p:nvGrpSpPr>
        <p:grpSpPr>
          <a:xfrm>
            <a:off x="17040549" y="10471517"/>
            <a:ext cx="4605251" cy="569183"/>
            <a:chOff x="2709949" y="8366309"/>
            <a:chExt cx="4605251" cy="569183"/>
          </a:xfrm>
        </p:grpSpPr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xmlns="" id="{22314522-0865-4E76-9BCA-9BDC0FCCCC76}"/>
                </a:ext>
              </a:extLst>
            </p:cNvPr>
            <p:cNvSpPr txBox="1"/>
            <p:nvPr/>
          </p:nvSpPr>
          <p:spPr>
            <a:xfrm>
              <a:off x="2709949" y="8566160"/>
              <a:ext cx="4605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03.</a:t>
              </a:r>
              <a:r>
                <a:rPr lang="en-US" dirty="0"/>
                <a:t> Define the outlook and the usage</a:t>
              </a:r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xmlns="" id="{36789EE7-9FD4-4768-B227-C236E8D64DCE}"/>
                </a:ext>
              </a:extLst>
            </p:cNvPr>
            <p:cNvCxnSpPr>
              <a:cxnSpLocks/>
            </p:cNvCxnSpPr>
            <p:nvPr/>
          </p:nvCxnSpPr>
          <p:spPr>
            <a:xfrm>
              <a:off x="2849649" y="8366309"/>
              <a:ext cx="1521183" cy="0"/>
            </a:xfrm>
            <a:prstGeom prst="line">
              <a:avLst/>
            </a:prstGeom>
            <a:ln w="85725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366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9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1" grpId="0" animBg="1"/>
      <p:bldP spid="3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xmlns="" id="{F78C2863-1274-42C8-B76C-052830A87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737083"/>
              </p:ext>
            </p:extLst>
          </p:nvPr>
        </p:nvGraphicFramePr>
        <p:xfrm>
          <a:off x="12102103" y="3751990"/>
          <a:ext cx="11177058" cy="7863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xmlns="" id="{FCB281D8-28C2-44CC-BD2B-6031D33C40BA}"/>
              </a:ext>
            </a:extLst>
          </p:cNvPr>
          <p:cNvSpPr/>
          <p:nvPr/>
        </p:nvSpPr>
        <p:spPr>
          <a:xfrm>
            <a:off x="-766916" y="3513861"/>
            <a:ext cx="13600505" cy="8122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xmlns="" id="{87B33653-2565-447A-BB93-29608C59587F}"/>
              </a:ext>
            </a:extLst>
          </p:cNvPr>
          <p:cNvSpPr txBox="1">
            <a:spLocks/>
          </p:cNvSpPr>
          <p:nvPr/>
        </p:nvSpPr>
        <p:spPr>
          <a:xfrm>
            <a:off x="12833589" y="1966950"/>
            <a:ext cx="7638028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Flexibility can be a challenge</a:t>
            </a:r>
          </a:p>
          <a:p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45C04F75-6DFE-4837-BF0C-C3BB00BE6065}"/>
              </a:ext>
            </a:extLst>
          </p:cNvPr>
          <p:cNvSpPr/>
          <p:nvPr/>
        </p:nvSpPr>
        <p:spPr>
          <a:xfrm rot="5400000">
            <a:off x="1397224" y="5959156"/>
            <a:ext cx="4400920" cy="5674258"/>
          </a:xfrm>
          <a:prstGeom prst="rect">
            <a:avLst/>
          </a:prstGeom>
          <a:solidFill>
            <a:schemeClr val="tx1">
              <a:lumMod val="10000"/>
              <a:lumOff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6B3B443-A2C7-445B-97F6-43ACEEED0B3A}"/>
              </a:ext>
            </a:extLst>
          </p:cNvPr>
          <p:cNvSpPr/>
          <p:nvPr/>
        </p:nvSpPr>
        <p:spPr>
          <a:xfrm>
            <a:off x="1397725" y="7616965"/>
            <a:ext cx="4083406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dirty="0"/>
              <a:t>Extensive flexibility can lead to unnecessary pivots in development and resources. An agile roadmap must be grounded in the product vision and strategy.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xmlns="" id="{733A3A1C-F348-4303-97DD-F9FACC5FE168}"/>
              </a:ext>
            </a:extLst>
          </p:cNvPr>
          <p:cNvSpPr>
            <a:spLocks/>
          </p:cNvSpPr>
          <p:nvPr/>
        </p:nvSpPr>
        <p:spPr bwMode="auto">
          <a:xfrm>
            <a:off x="4325109" y="3420708"/>
            <a:ext cx="247662" cy="136534"/>
          </a:xfrm>
          <a:custGeom>
            <a:avLst/>
            <a:gdLst>
              <a:gd name="T0" fmla="*/ 32 w 33"/>
              <a:gd name="T1" fmla="*/ 7 h 18"/>
              <a:gd name="T2" fmla="*/ 17 w 33"/>
              <a:gd name="T3" fmla="*/ 3 h 18"/>
              <a:gd name="T4" fmla="*/ 11 w 33"/>
              <a:gd name="T5" fmla="*/ 0 h 18"/>
              <a:gd name="T6" fmla="*/ 10 w 33"/>
              <a:gd name="T7" fmla="*/ 1 h 18"/>
              <a:gd name="T8" fmla="*/ 0 w 33"/>
              <a:gd name="T9" fmla="*/ 9 h 18"/>
              <a:gd name="T10" fmla="*/ 28 w 33"/>
              <a:gd name="T11" fmla="*/ 18 h 18"/>
              <a:gd name="T12" fmla="*/ 32 w 33"/>
              <a:gd name="T13" fmla="*/ 16 h 18"/>
              <a:gd name="T14" fmla="*/ 32 w 33"/>
              <a:gd name="T15" fmla="*/ 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18">
                <a:moveTo>
                  <a:pt x="32" y="7"/>
                </a:moveTo>
                <a:cubicBezTo>
                  <a:pt x="30" y="4"/>
                  <a:pt x="24" y="8"/>
                  <a:pt x="17" y="3"/>
                </a:cubicBezTo>
                <a:cubicBezTo>
                  <a:pt x="15" y="2"/>
                  <a:pt x="13" y="1"/>
                  <a:pt x="11" y="0"/>
                </a:cubicBezTo>
                <a:cubicBezTo>
                  <a:pt x="11" y="0"/>
                  <a:pt x="11" y="0"/>
                  <a:pt x="10" y="1"/>
                </a:cubicBezTo>
                <a:cubicBezTo>
                  <a:pt x="9" y="1"/>
                  <a:pt x="5" y="5"/>
                  <a:pt x="0" y="9"/>
                </a:cubicBezTo>
                <a:cubicBezTo>
                  <a:pt x="5" y="13"/>
                  <a:pt x="23" y="18"/>
                  <a:pt x="28" y="18"/>
                </a:cubicBezTo>
                <a:cubicBezTo>
                  <a:pt x="30" y="18"/>
                  <a:pt x="31" y="17"/>
                  <a:pt x="32" y="16"/>
                </a:cubicBezTo>
                <a:cubicBezTo>
                  <a:pt x="33" y="12"/>
                  <a:pt x="33" y="8"/>
                  <a:pt x="32" y="7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xmlns="" id="{F921D36E-D2BC-4C15-AB72-68B117F15760}"/>
              </a:ext>
            </a:extLst>
          </p:cNvPr>
          <p:cNvSpPr>
            <a:spLocks/>
          </p:cNvSpPr>
          <p:nvPr/>
        </p:nvSpPr>
        <p:spPr bwMode="auto">
          <a:xfrm>
            <a:off x="4407661" y="3227024"/>
            <a:ext cx="647730" cy="361970"/>
          </a:xfrm>
          <a:custGeom>
            <a:avLst/>
            <a:gdLst>
              <a:gd name="T0" fmla="*/ 36 w 86"/>
              <a:gd name="T1" fmla="*/ 42 h 48"/>
              <a:gd name="T2" fmla="*/ 41 w 86"/>
              <a:gd name="T3" fmla="*/ 34 h 48"/>
              <a:gd name="T4" fmla="*/ 56 w 86"/>
              <a:gd name="T5" fmla="*/ 27 h 48"/>
              <a:gd name="T6" fmla="*/ 69 w 86"/>
              <a:gd name="T7" fmla="*/ 24 h 48"/>
              <a:gd name="T8" fmla="*/ 86 w 86"/>
              <a:gd name="T9" fmla="*/ 18 h 48"/>
              <a:gd name="T10" fmla="*/ 70 w 86"/>
              <a:gd name="T11" fmla="*/ 6 h 48"/>
              <a:gd name="T12" fmla="*/ 40 w 86"/>
              <a:gd name="T13" fmla="*/ 6 h 48"/>
              <a:gd name="T14" fmla="*/ 14 w 86"/>
              <a:gd name="T15" fmla="*/ 7 h 48"/>
              <a:gd name="T16" fmla="*/ 14 w 86"/>
              <a:gd name="T17" fmla="*/ 8 h 48"/>
              <a:gd name="T18" fmla="*/ 6 w 86"/>
              <a:gd name="T19" fmla="*/ 15 h 48"/>
              <a:gd name="T20" fmla="*/ 0 w 86"/>
              <a:gd name="T21" fmla="*/ 26 h 48"/>
              <a:gd name="T22" fmla="*/ 6 w 86"/>
              <a:gd name="T23" fmla="*/ 29 h 48"/>
              <a:gd name="T24" fmla="*/ 21 w 86"/>
              <a:gd name="T25" fmla="*/ 33 h 48"/>
              <a:gd name="T26" fmla="*/ 21 w 86"/>
              <a:gd name="T27" fmla="*/ 42 h 48"/>
              <a:gd name="T28" fmla="*/ 25 w 86"/>
              <a:gd name="T29" fmla="*/ 42 h 48"/>
              <a:gd name="T30" fmla="*/ 27 w 86"/>
              <a:gd name="T31" fmla="*/ 48 h 48"/>
              <a:gd name="T32" fmla="*/ 32 w 86"/>
              <a:gd name="T33" fmla="*/ 46 h 48"/>
              <a:gd name="T34" fmla="*/ 36 w 86"/>
              <a:gd name="T35" fmla="*/ 4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" h="48">
                <a:moveTo>
                  <a:pt x="36" y="42"/>
                </a:moveTo>
                <a:cubicBezTo>
                  <a:pt x="37" y="41"/>
                  <a:pt x="32" y="34"/>
                  <a:pt x="41" y="34"/>
                </a:cubicBezTo>
                <a:cubicBezTo>
                  <a:pt x="49" y="33"/>
                  <a:pt x="55" y="32"/>
                  <a:pt x="56" y="27"/>
                </a:cubicBezTo>
                <a:cubicBezTo>
                  <a:pt x="57" y="22"/>
                  <a:pt x="67" y="24"/>
                  <a:pt x="69" y="24"/>
                </a:cubicBezTo>
                <a:cubicBezTo>
                  <a:pt x="72" y="24"/>
                  <a:pt x="79" y="17"/>
                  <a:pt x="86" y="18"/>
                </a:cubicBezTo>
                <a:cubicBezTo>
                  <a:pt x="86" y="11"/>
                  <a:pt x="77" y="13"/>
                  <a:pt x="70" y="6"/>
                </a:cubicBezTo>
                <a:cubicBezTo>
                  <a:pt x="63" y="0"/>
                  <a:pt x="48" y="3"/>
                  <a:pt x="40" y="6"/>
                </a:cubicBezTo>
                <a:cubicBezTo>
                  <a:pt x="32" y="9"/>
                  <a:pt x="23" y="2"/>
                  <a:pt x="14" y="7"/>
                </a:cubicBezTo>
                <a:cubicBezTo>
                  <a:pt x="14" y="7"/>
                  <a:pt x="14" y="8"/>
                  <a:pt x="14" y="8"/>
                </a:cubicBezTo>
                <a:cubicBezTo>
                  <a:pt x="12" y="10"/>
                  <a:pt x="9" y="13"/>
                  <a:pt x="6" y="15"/>
                </a:cubicBezTo>
                <a:cubicBezTo>
                  <a:pt x="0" y="20"/>
                  <a:pt x="2" y="25"/>
                  <a:pt x="0" y="26"/>
                </a:cubicBezTo>
                <a:cubicBezTo>
                  <a:pt x="2" y="27"/>
                  <a:pt x="4" y="28"/>
                  <a:pt x="6" y="29"/>
                </a:cubicBezTo>
                <a:cubicBezTo>
                  <a:pt x="13" y="34"/>
                  <a:pt x="19" y="30"/>
                  <a:pt x="21" y="33"/>
                </a:cubicBezTo>
                <a:cubicBezTo>
                  <a:pt x="22" y="34"/>
                  <a:pt x="22" y="38"/>
                  <a:pt x="21" y="42"/>
                </a:cubicBezTo>
                <a:cubicBezTo>
                  <a:pt x="22" y="41"/>
                  <a:pt x="23" y="41"/>
                  <a:pt x="25" y="42"/>
                </a:cubicBezTo>
                <a:cubicBezTo>
                  <a:pt x="27" y="44"/>
                  <a:pt x="27" y="46"/>
                  <a:pt x="27" y="48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6"/>
                  <a:pt x="35" y="44"/>
                  <a:pt x="36" y="42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A8F06DB7-9D9D-41EC-A98B-19DC61817412}"/>
              </a:ext>
            </a:extLst>
          </p:cNvPr>
          <p:cNvSpPr>
            <a:spLocks/>
          </p:cNvSpPr>
          <p:nvPr/>
        </p:nvSpPr>
        <p:spPr bwMode="auto">
          <a:xfrm>
            <a:off x="4061568" y="3052392"/>
            <a:ext cx="450872" cy="438174"/>
          </a:xfrm>
          <a:custGeom>
            <a:avLst/>
            <a:gdLst>
              <a:gd name="T0" fmla="*/ 52 w 60"/>
              <a:gd name="T1" fmla="*/ 38 h 58"/>
              <a:gd name="T2" fmla="*/ 60 w 60"/>
              <a:gd name="T3" fmla="*/ 31 h 58"/>
              <a:gd name="T4" fmla="*/ 54 w 60"/>
              <a:gd name="T5" fmla="*/ 27 h 58"/>
              <a:gd name="T6" fmla="*/ 47 w 60"/>
              <a:gd name="T7" fmla="*/ 28 h 58"/>
              <a:gd name="T8" fmla="*/ 48 w 60"/>
              <a:gd name="T9" fmla="*/ 0 h 58"/>
              <a:gd name="T10" fmla="*/ 24 w 60"/>
              <a:gd name="T11" fmla="*/ 0 h 58"/>
              <a:gd name="T12" fmla="*/ 20 w 60"/>
              <a:gd name="T13" fmla="*/ 10 h 58"/>
              <a:gd name="T14" fmla="*/ 30 w 60"/>
              <a:gd name="T15" fmla="*/ 24 h 58"/>
              <a:gd name="T16" fmla="*/ 11 w 60"/>
              <a:gd name="T17" fmla="*/ 26 h 58"/>
              <a:gd name="T18" fmla="*/ 0 w 60"/>
              <a:gd name="T19" fmla="*/ 41 h 58"/>
              <a:gd name="T20" fmla="*/ 15 w 60"/>
              <a:gd name="T21" fmla="*/ 54 h 58"/>
              <a:gd name="T22" fmla="*/ 35 w 60"/>
              <a:gd name="T23" fmla="*/ 57 h 58"/>
              <a:gd name="T24" fmla="*/ 35 w 60"/>
              <a:gd name="T25" fmla="*/ 58 h 58"/>
              <a:gd name="T26" fmla="*/ 45 w 60"/>
              <a:gd name="T27" fmla="*/ 50 h 58"/>
              <a:gd name="T28" fmla="*/ 52 w 60"/>
              <a:gd name="T29" fmla="*/ 3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" h="58">
                <a:moveTo>
                  <a:pt x="52" y="38"/>
                </a:moveTo>
                <a:cubicBezTo>
                  <a:pt x="55" y="36"/>
                  <a:pt x="58" y="33"/>
                  <a:pt x="60" y="31"/>
                </a:cubicBezTo>
                <a:cubicBezTo>
                  <a:pt x="55" y="33"/>
                  <a:pt x="53" y="31"/>
                  <a:pt x="54" y="27"/>
                </a:cubicBezTo>
                <a:cubicBezTo>
                  <a:pt x="47" y="28"/>
                  <a:pt x="47" y="28"/>
                  <a:pt x="47" y="28"/>
                </a:cubicBezTo>
                <a:cubicBezTo>
                  <a:pt x="48" y="0"/>
                  <a:pt x="48" y="0"/>
                  <a:pt x="48" y="0"/>
                </a:cubicBezTo>
                <a:cubicBezTo>
                  <a:pt x="42" y="0"/>
                  <a:pt x="26" y="0"/>
                  <a:pt x="24" y="0"/>
                </a:cubicBezTo>
                <a:cubicBezTo>
                  <a:pt x="22" y="0"/>
                  <a:pt x="21" y="9"/>
                  <a:pt x="20" y="10"/>
                </a:cubicBezTo>
                <a:cubicBezTo>
                  <a:pt x="18" y="11"/>
                  <a:pt x="32" y="20"/>
                  <a:pt x="30" y="24"/>
                </a:cubicBezTo>
                <a:cubicBezTo>
                  <a:pt x="29" y="28"/>
                  <a:pt x="13" y="25"/>
                  <a:pt x="11" y="26"/>
                </a:cubicBezTo>
                <a:cubicBezTo>
                  <a:pt x="11" y="26"/>
                  <a:pt x="5" y="33"/>
                  <a:pt x="0" y="41"/>
                </a:cubicBezTo>
                <a:cubicBezTo>
                  <a:pt x="6" y="46"/>
                  <a:pt x="12" y="52"/>
                  <a:pt x="15" y="54"/>
                </a:cubicBezTo>
                <a:cubicBezTo>
                  <a:pt x="21" y="58"/>
                  <a:pt x="31" y="54"/>
                  <a:pt x="35" y="57"/>
                </a:cubicBezTo>
                <a:cubicBezTo>
                  <a:pt x="35" y="58"/>
                  <a:pt x="35" y="58"/>
                  <a:pt x="35" y="58"/>
                </a:cubicBezTo>
                <a:cubicBezTo>
                  <a:pt x="40" y="54"/>
                  <a:pt x="44" y="50"/>
                  <a:pt x="45" y="50"/>
                </a:cubicBezTo>
                <a:cubicBezTo>
                  <a:pt x="48" y="49"/>
                  <a:pt x="46" y="44"/>
                  <a:pt x="52" y="38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EB5A3889-EE86-4702-A536-AC5E04FA349F}"/>
              </a:ext>
            </a:extLst>
          </p:cNvPr>
          <p:cNvSpPr>
            <a:spLocks/>
          </p:cNvSpPr>
          <p:nvPr/>
        </p:nvSpPr>
        <p:spPr bwMode="auto">
          <a:xfrm>
            <a:off x="4414011" y="2985711"/>
            <a:ext cx="136534" cy="279416"/>
          </a:xfrm>
          <a:custGeom>
            <a:avLst/>
            <a:gdLst>
              <a:gd name="T0" fmla="*/ 3 w 18"/>
              <a:gd name="T1" fmla="*/ 9 h 37"/>
              <a:gd name="T2" fmla="*/ 1 w 18"/>
              <a:gd name="T3" fmla="*/ 9 h 37"/>
              <a:gd name="T4" fmla="*/ 0 w 18"/>
              <a:gd name="T5" fmla="*/ 37 h 37"/>
              <a:gd name="T6" fmla="*/ 7 w 18"/>
              <a:gd name="T7" fmla="*/ 36 h 37"/>
              <a:gd name="T8" fmla="*/ 12 w 18"/>
              <a:gd name="T9" fmla="*/ 29 h 37"/>
              <a:gd name="T10" fmla="*/ 15 w 18"/>
              <a:gd name="T11" fmla="*/ 6 h 37"/>
              <a:gd name="T12" fmla="*/ 18 w 18"/>
              <a:gd name="T13" fmla="*/ 4 h 37"/>
              <a:gd name="T14" fmla="*/ 12 w 18"/>
              <a:gd name="T15" fmla="*/ 0 h 37"/>
              <a:gd name="T16" fmla="*/ 3 w 18"/>
              <a:gd name="T17" fmla="*/ 9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37">
                <a:moveTo>
                  <a:pt x="3" y="9"/>
                </a:moveTo>
                <a:cubicBezTo>
                  <a:pt x="3" y="9"/>
                  <a:pt x="2" y="9"/>
                  <a:pt x="1" y="9"/>
                </a:cubicBezTo>
                <a:cubicBezTo>
                  <a:pt x="0" y="37"/>
                  <a:pt x="0" y="37"/>
                  <a:pt x="0" y="37"/>
                </a:cubicBezTo>
                <a:cubicBezTo>
                  <a:pt x="7" y="36"/>
                  <a:pt x="7" y="36"/>
                  <a:pt x="7" y="36"/>
                </a:cubicBezTo>
                <a:cubicBezTo>
                  <a:pt x="8" y="34"/>
                  <a:pt x="9" y="31"/>
                  <a:pt x="12" y="29"/>
                </a:cubicBezTo>
                <a:cubicBezTo>
                  <a:pt x="17" y="25"/>
                  <a:pt x="9" y="7"/>
                  <a:pt x="15" y="6"/>
                </a:cubicBezTo>
                <a:cubicBezTo>
                  <a:pt x="17" y="5"/>
                  <a:pt x="18" y="5"/>
                  <a:pt x="18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8" y="0"/>
                  <a:pt x="4" y="8"/>
                  <a:pt x="3" y="9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xmlns="" id="{D1A06F51-C3A4-4362-A48B-3895B56B00AE}"/>
              </a:ext>
            </a:extLst>
          </p:cNvPr>
          <p:cNvSpPr>
            <a:spLocks/>
          </p:cNvSpPr>
          <p:nvPr/>
        </p:nvSpPr>
        <p:spPr bwMode="auto">
          <a:xfrm>
            <a:off x="5973013" y="2782496"/>
            <a:ext cx="307990" cy="263542"/>
          </a:xfrm>
          <a:custGeom>
            <a:avLst/>
            <a:gdLst>
              <a:gd name="T0" fmla="*/ 19 w 41"/>
              <a:gd name="T1" fmla="*/ 3 h 35"/>
              <a:gd name="T2" fmla="*/ 28 w 41"/>
              <a:gd name="T3" fmla="*/ 23 h 35"/>
              <a:gd name="T4" fmla="*/ 1 w 41"/>
              <a:gd name="T5" fmla="*/ 27 h 35"/>
              <a:gd name="T6" fmla="*/ 19 w 41"/>
              <a:gd name="T7" fmla="*/ 32 h 35"/>
              <a:gd name="T8" fmla="*/ 38 w 41"/>
              <a:gd name="T9" fmla="*/ 34 h 35"/>
              <a:gd name="T10" fmla="*/ 41 w 41"/>
              <a:gd name="T11" fmla="*/ 7 h 35"/>
              <a:gd name="T12" fmla="*/ 19 w 41"/>
              <a:gd name="T13" fmla="*/ 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5">
                <a:moveTo>
                  <a:pt x="19" y="3"/>
                </a:moveTo>
                <a:cubicBezTo>
                  <a:pt x="13" y="8"/>
                  <a:pt x="28" y="17"/>
                  <a:pt x="28" y="23"/>
                </a:cubicBezTo>
                <a:cubicBezTo>
                  <a:pt x="28" y="28"/>
                  <a:pt x="3" y="21"/>
                  <a:pt x="1" y="27"/>
                </a:cubicBezTo>
                <a:cubicBezTo>
                  <a:pt x="0" y="31"/>
                  <a:pt x="9" y="35"/>
                  <a:pt x="19" y="32"/>
                </a:cubicBezTo>
                <a:cubicBezTo>
                  <a:pt x="28" y="29"/>
                  <a:pt x="33" y="32"/>
                  <a:pt x="38" y="34"/>
                </a:cubicBezTo>
                <a:cubicBezTo>
                  <a:pt x="39" y="25"/>
                  <a:pt x="40" y="14"/>
                  <a:pt x="41" y="7"/>
                </a:cubicBezTo>
                <a:cubicBezTo>
                  <a:pt x="33" y="5"/>
                  <a:pt x="23" y="0"/>
                  <a:pt x="19" y="3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xmlns="" id="{02A0CBA5-14A3-4F9D-8940-8A158B807CD9}"/>
              </a:ext>
            </a:extLst>
          </p:cNvPr>
          <p:cNvSpPr>
            <a:spLocks/>
          </p:cNvSpPr>
          <p:nvPr/>
        </p:nvSpPr>
        <p:spPr bwMode="auto">
          <a:xfrm>
            <a:off x="6258772" y="2820599"/>
            <a:ext cx="358792" cy="241312"/>
          </a:xfrm>
          <a:custGeom>
            <a:avLst/>
            <a:gdLst>
              <a:gd name="T0" fmla="*/ 19 w 48"/>
              <a:gd name="T1" fmla="*/ 24 h 32"/>
              <a:gd name="T2" fmla="*/ 48 w 48"/>
              <a:gd name="T3" fmla="*/ 18 h 32"/>
              <a:gd name="T4" fmla="*/ 11 w 48"/>
              <a:gd name="T5" fmla="*/ 3 h 32"/>
              <a:gd name="T6" fmla="*/ 3 w 48"/>
              <a:gd name="T7" fmla="*/ 2 h 32"/>
              <a:gd name="T8" fmla="*/ 0 w 48"/>
              <a:gd name="T9" fmla="*/ 29 h 32"/>
              <a:gd name="T10" fmla="*/ 1 w 48"/>
              <a:gd name="T11" fmla="*/ 30 h 32"/>
              <a:gd name="T12" fmla="*/ 19 w 48"/>
              <a:gd name="T13" fmla="*/ 2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32">
                <a:moveTo>
                  <a:pt x="19" y="24"/>
                </a:moveTo>
                <a:cubicBezTo>
                  <a:pt x="30" y="20"/>
                  <a:pt x="48" y="27"/>
                  <a:pt x="48" y="18"/>
                </a:cubicBezTo>
                <a:cubicBezTo>
                  <a:pt x="48" y="9"/>
                  <a:pt x="18" y="0"/>
                  <a:pt x="11" y="3"/>
                </a:cubicBezTo>
                <a:cubicBezTo>
                  <a:pt x="9" y="3"/>
                  <a:pt x="6" y="3"/>
                  <a:pt x="3" y="2"/>
                </a:cubicBezTo>
                <a:cubicBezTo>
                  <a:pt x="2" y="9"/>
                  <a:pt x="1" y="20"/>
                  <a:pt x="0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6" y="32"/>
                  <a:pt x="8" y="27"/>
                  <a:pt x="19" y="24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xmlns="" id="{9C830D3A-0C93-4683-BF3F-EC4138B2147D}"/>
              </a:ext>
            </a:extLst>
          </p:cNvPr>
          <p:cNvSpPr>
            <a:spLocks/>
          </p:cNvSpPr>
          <p:nvPr/>
        </p:nvSpPr>
        <p:spPr bwMode="auto">
          <a:xfrm>
            <a:off x="4601345" y="3354034"/>
            <a:ext cx="454046" cy="466750"/>
          </a:xfrm>
          <a:custGeom>
            <a:avLst/>
            <a:gdLst>
              <a:gd name="T0" fmla="*/ 32 w 60"/>
              <a:gd name="T1" fmla="*/ 59 h 62"/>
              <a:gd name="T2" fmla="*/ 46 w 60"/>
              <a:gd name="T3" fmla="*/ 61 h 62"/>
              <a:gd name="T4" fmla="*/ 53 w 60"/>
              <a:gd name="T5" fmla="*/ 62 h 62"/>
              <a:gd name="T6" fmla="*/ 51 w 60"/>
              <a:gd name="T7" fmla="*/ 59 h 62"/>
              <a:gd name="T8" fmla="*/ 55 w 60"/>
              <a:gd name="T9" fmla="*/ 41 h 62"/>
              <a:gd name="T10" fmla="*/ 57 w 60"/>
              <a:gd name="T11" fmla="*/ 17 h 62"/>
              <a:gd name="T12" fmla="*/ 60 w 60"/>
              <a:gd name="T13" fmla="*/ 2 h 62"/>
              <a:gd name="T14" fmla="*/ 60 w 60"/>
              <a:gd name="T15" fmla="*/ 1 h 62"/>
              <a:gd name="T16" fmla="*/ 43 w 60"/>
              <a:gd name="T17" fmla="*/ 7 h 62"/>
              <a:gd name="T18" fmla="*/ 30 w 60"/>
              <a:gd name="T19" fmla="*/ 10 h 62"/>
              <a:gd name="T20" fmla="*/ 15 w 60"/>
              <a:gd name="T21" fmla="*/ 17 h 62"/>
              <a:gd name="T22" fmla="*/ 10 w 60"/>
              <a:gd name="T23" fmla="*/ 25 h 62"/>
              <a:gd name="T24" fmla="*/ 6 w 60"/>
              <a:gd name="T25" fmla="*/ 29 h 62"/>
              <a:gd name="T26" fmla="*/ 1 w 60"/>
              <a:gd name="T27" fmla="*/ 31 h 62"/>
              <a:gd name="T28" fmla="*/ 3 w 60"/>
              <a:gd name="T29" fmla="*/ 36 h 62"/>
              <a:gd name="T30" fmla="*/ 20 w 60"/>
              <a:gd name="T31" fmla="*/ 52 h 62"/>
              <a:gd name="T32" fmla="*/ 25 w 60"/>
              <a:gd name="T33" fmla="*/ 58 h 62"/>
              <a:gd name="T34" fmla="*/ 32 w 60"/>
              <a:gd name="T35" fmla="*/ 5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0" h="62">
                <a:moveTo>
                  <a:pt x="32" y="59"/>
                </a:moveTo>
                <a:cubicBezTo>
                  <a:pt x="36" y="60"/>
                  <a:pt x="43" y="59"/>
                  <a:pt x="46" y="61"/>
                </a:cubicBezTo>
                <a:cubicBezTo>
                  <a:pt x="48" y="62"/>
                  <a:pt x="50" y="62"/>
                  <a:pt x="53" y="62"/>
                </a:cubicBezTo>
                <a:cubicBezTo>
                  <a:pt x="52" y="60"/>
                  <a:pt x="52" y="59"/>
                  <a:pt x="51" y="59"/>
                </a:cubicBezTo>
                <a:cubicBezTo>
                  <a:pt x="49" y="55"/>
                  <a:pt x="53" y="46"/>
                  <a:pt x="55" y="41"/>
                </a:cubicBezTo>
                <a:cubicBezTo>
                  <a:pt x="57" y="35"/>
                  <a:pt x="53" y="20"/>
                  <a:pt x="57" y="17"/>
                </a:cubicBezTo>
                <a:cubicBezTo>
                  <a:pt x="60" y="13"/>
                  <a:pt x="58" y="11"/>
                  <a:pt x="60" y="2"/>
                </a:cubicBezTo>
                <a:cubicBezTo>
                  <a:pt x="60" y="1"/>
                  <a:pt x="60" y="1"/>
                  <a:pt x="60" y="1"/>
                </a:cubicBezTo>
                <a:cubicBezTo>
                  <a:pt x="53" y="0"/>
                  <a:pt x="46" y="7"/>
                  <a:pt x="43" y="7"/>
                </a:cubicBezTo>
                <a:cubicBezTo>
                  <a:pt x="41" y="7"/>
                  <a:pt x="31" y="5"/>
                  <a:pt x="30" y="10"/>
                </a:cubicBezTo>
                <a:cubicBezTo>
                  <a:pt x="29" y="15"/>
                  <a:pt x="23" y="16"/>
                  <a:pt x="15" y="17"/>
                </a:cubicBezTo>
                <a:cubicBezTo>
                  <a:pt x="6" y="17"/>
                  <a:pt x="11" y="24"/>
                  <a:pt x="10" y="25"/>
                </a:cubicBezTo>
                <a:cubicBezTo>
                  <a:pt x="9" y="27"/>
                  <a:pt x="6" y="29"/>
                  <a:pt x="6" y="29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3"/>
                  <a:pt x="0" y="34"/>
                  <a:pt x="3" y="36"/>
                </a:cubicBezTo>
                <a:cubicBezTo>
                  <a:pt x="8" y="39"/>
                  <a:pt x="15" y="50"/>
                  <a:pt x="20" y="52"/>
                </a:cubicBezTo>
                <a:cubicBezTo>
                  <a:pt x="22" y="54"/>
                  <a:pt x="24" y="56"/>
                  <a:pt x="25" y="58"/>
                </a:cubicBezTo>
                <a:cubicBezTo>
                  <a:pt x="28" y="58"/>
                  <a:pt x="31" y="58"/>
                  <a:pt x="32" y="59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xmlns="" id="{E09C5DD6-6224-42D4-ABA0-16EE40CD2105}"/>
              </a:ext>
            </a:extLst>
          </p:cNvPr>
          <p:cNvSpPr>
            <a:spLocks/>
          </p:cNvSpPr>
          <p:nvPr/>
        </p:nvSpPr>
        <p:spPr bwMode="auto">
          <a:xfrm>
            <a:off x="6033336" y="4414550"/>
            <a:ext cx="4213424" cy="4299182"/>
          </a:xfrm>
          <a:custGeom>
            <a:avLst/>
            <a:gdLst>
              <a:gd name="T0" fmla="*/ 315 w 560"/>
              <a:gd name="T1" fmla="*/ 531 h 572"/>
              <a:gd name="T2" fmla="*/ 323 w 560"/>
              <a:gd name="T3" fmla="*/ 533 h 572"/>
              <a:gd name="T4" fmla="*/ 360 w 560"/>
              <a:gd name="T5" fmla="*/ 471 h 572"/>
              <a:gd name="T6" fmla="*/ 382 w 560"/>
              <a:gd name="T7" fmla="*/ 426 h 572"/>
              <a:gd name="T8" fmla="*/ 419 w 560"/>
              <a:gd name="T9" fmla="*/ 405 h 572"/>
              <a:gd name="T10" fmla="*/ 463 w 560"/>
              <a:gd name="T11" fmla="*/ 393 h 572"/>
              <a:gd name="T12" fmla="*/ 480 w 560"/>
              <a:gd name="T13" fmla="*/ 360 h 572"/>
              <a:gd name="T14" fmla="*/ 495 w 560"/>
              <a:gd name="T15" fmla="*/ 328 h 572"/>
              <a:gd name="T16" fmla="*/ 499 w 560"/>
              <a:gd name="T17" fmla="*/ 262 h 572"/>
              <a:gd name="T18" fmla="*/ 510 w 560"/>
              <a:gd name="T19" fmla="*/ 255 h 572"/>
              <a:gd name="T20" fmla="*/ 554 w 560"/>
              <a:gd name="T21" fmla="*/ 196 h 572"/>
              <a:gd name="T22" fmla="*/ 505 w 560"/>
              <a:gd name="T23" fmla="*/ 129 h 572"/>
              <a:gd name="T24" fmla="*/ 418 w 560"/>
              <a:gd name="T25" fmla="*/ 118 h 572"/>
              <a:gd name="T26" fmla="*/ 367 w 560"/>
              <a:gd name="T27" fmla="*/ 91 h 572"/>
              <a:gd name="T28" fmla="*/ 362 w 560"/>
              <a:gd name="T29" fmla="*/ 82 h 572"/>
              <a:gd name="T30" fmla="*/ 329 w 560"/>
              <a:gd name="T31" fmla="*/ 74 h 572"/>
              <a:gd name="T32" fmla="*/ 321 w 560"/>
              <a:gd name="T33" fmla="*/ 15 h 572"/>
              <a:gd name="T34" fmla="*/ 276 w 560"/>
              <a:gd name="T35" fmla="*/ 39 h 572"/>
              <a:gd name="T36" fmla="*/ 238 w 560"/>
              <a:gd name="T37" fmla="*/ 47 h 572"/>
              <a:gd name="T38" fmla="*/ 206 w 560"/>
              <a:gd name="T39" fmla="*/ 49 h 572"/>
              <a:gd name="T40" fmla="*/ 196 w 560"/>
              <a:gd name="T41" fmla="*/ 1 h 572"/>
              <a:gd name="T42" fmla="*/ 160 w 560"/>
              <a:gd name="T43" fmla="*/ 21 h 572"/>
              <a:gd name="T44" fmla="*/ 133 w 560"/>
              <a:gd name="T45" fmla="*/ 18 h 572"/>
              <a:gd name="T46" fmla="*/ 149 w 560"/>
              <a:gd name="T47" fmla="*/ 39 h 572"/>
              <a:gd name="T48" fmla="*/ 130 w 560"/>
              <a:gd name="T49" fmla="*/ 57 h 572"/>
              <a:gd name="T50" fmla="*/ 105 w 560"/>
              <a:gd name="T51" fmla="*/ 60 h 572"/>
              <a:gd name="T52" fmla="*/ 59 w 560"/>
              <a:gd name="T53" fmla="*/ 51 h 572"/>
              <a:gd name="T54" fmla="*/ 56 w 560"/>
              <a:gd name="T55" fmla="*/ 72 h 572"/>
              <a:gd name="T56" fmla="*/ 57 w 560"/>
              <a:gd name="T57" fmla="*/ 133 h 572"/>
              <a:gd name="T58" fmla="*/ 15 w 560"/>
              <a:gd name="T59" fmla="*/ 149 h 572"/>
              <a:gd name="T60" fmla="*/ 2 w 560"/>
              <a:gd name="T61" fmla="*/ 179 h 572"/>
              <a:gd name="T62" fmla="*/ 19 w 560"/>
              <a:gd name="T63" fmla="*/ 208 h 572"/>
              <a:gd name="T64" fmla="*/ 48 w 560"/>
              <a:gd name="T65" fmla="*/ 213 h 572"/>
              <a:gd name="T66" fmla="*/ 81 w 560"/>
              <a:gd name="T67" fmla="*/ 229 h 572"/>
              <a:gd name="T68" fmla="*/ 123 w 560"/>
              <a:gd name="T69" fmla="*/ 216 h 572"/>
              <a:gd name="T70" fmla="*/ 154 w 560"/>
              <a:gd name="T71" fmla="*/ 255 h 572"/>
              <a:gd name="T72" fmla="*/ 187 w 560"/>
              <a:gd name="T73" fmla="*/ 269 h 572"/>
              <a:gd name="T74" fmla="*/ 196 w 560"/>
              <a:gd name="T75" fmla="*/ 301 h 572"/>
              <a:gd name="T76" fmla="*/ 231 w 560"/>
              <a:gd name="T77" fmla="*/ 329 h 572"/>
              <a:gd name="T78" fmla="*/ 226 w 560"/>
              <a:gd name="T79" fmla="*/ 364 h 572"/>
              <a:gd name="T80" fmla="*/ 248 w 560"/>
              <a:gd name="T81" fmla="*/ 394 h 572"/>
              <a:gd name="T82" fmla="*/ 276 w 560"/>
              <a:gd name="T83" fmla="*/ 419 h 572"/>
              <a:gd name="T84" fmla="*/ 287 w 560"/>
              <a:gd name="T85" fmla="*/ 466 h 572"/>
              <a:gd name="T86" fmla="*/ 233 w 560"/>
              <a:gd name="T87" fmla="*/ 516 h 572"/>
              <a:gd name="T88" fmla="*/ 255 w 560"/>
              <a:gd name="T89" fmla="*/ 530 h 572"/>
              <a:gd name="T90" fmla="*/ 289 w 560"/>
              <a:gd name="T91" fmla="*/ 550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0" h="572">
                <a:moveTo>
                  <a:pt x="297" y="565"/>
                </a:moveTo>
                <a:cubicBezTo>
                  <a:pt x="305" y="559"/>
                  <a:pt x="303" y="555"/>
                  <a:pt x="307" y="548"/>
                </a:cubicBezTo>
                <a:cubicBezTo>
                  <a:pt x="311" y="540"/>
                  <a:pt x="308" y="537"/>
                  <a:pt x="315" y="531"/>
                </a:cubicBezTo>
                <a:cubicBezTo>
                  <a:pt x="322" y="524"/>
                  <a:pt x="313" y="520"/>
                  <a:pt x="322" y="516"/>
                </a:cubicBezTo>
                <a:cubicBezTo>
                  <a:pt x="331" y="512"/>
                  <a:pt x="330" y="519"/>
                  <a:pt x="322" y="528"/>
                </a:cubicBezTo>
                <a:cubicBezTo>
                  <a:pt x="315" y="537"/>
                  <a:pt x="314" y="540"/>
                  <a:pt x="323" y="533"/>
                </a:cubicBezTo>
                <a:cubicBezTo>
                  <a:pt x="333" y="526"/>
                  <a:pt x="336" y="517"/>
                  <a:pt x="341" y="506"/>
                </a:cubicBezTo>
                <a:cubicBezTo>
                  <a:pt x="347" y="495"/>
                  <a:pt x="351" y="491"/>
                  <a:pt x="355" y="491"/>
                </a:cubicBezTo>
                <a:cubicBezTo>
                  <a:pt x="360" y="490"/>
                  <a:pt x="360" y="479"/>
                  <a:pt x="360" y="471"/>
                </a:cubicBezTo>
                <a:cubicBezTo>
                  <a:pt x="359" y="462"/>
                  <a:pt x="356" y="455"/>
                  <a:pt x="360" y="450"/>
                </a:cubicBezTo>
                <a:cubicBezTo>
                  <a:pt x="363" y="444"/>
                  <a:pt x="360" y="439"/>
                  <a:pt x="364" y="439"/>
                </a:cubicBezTo>
                <a:cubicBezTo>
                  <a:pt x="369" y="439"/>
                  <a:pt x="375" y="433"/>
                  <a:pt x="382" y="426"/>
                </a:cubicBezTo>
                <a:cubicBezTo>
                  <a:pt x="389" y="419"/>
                  <a:pt x="393" y="419"/>
                  <a:pt x="400" y="418"/>
                </a:cubicBezTo>
                <a:cubicBezTo>
                  <a:pt x="407" y="417"/>
                  <a:pt x="403" y="415"/>
                  <a:pt x="408" y="414"/>
                </a:cubicBezTo>
                <a:cubicBezTo>
                  <a:pt x="413" y="412"/>
                  <a:pt x="416" y="408"/>
                  <a:pt x="419" y="405"/>
                </a:cubicBezTo>
                <a:cubicBezTo>
                  <a:pt x="422" y="402"/>
                  <a:pt x="435" y="405"/>
                  <a:pt x="442" y="405"/>
                </a:cubicBezTo>
                <a:cubicBezTo>
                  <a:pt x="450" y="405"/>
                  <a:pt x="455" y="406"/>
                  <a:pt x="455" y="401"/>
                </a:cubicBezTo>
                <a:cubicBezTo>
                  <a:pt x="455" y="397"/>
                  <a:pt x="458" y="393"/>
                  <a:pt x="463" y="393"/>
                </a:cubicBezTo>
                <a:cubicBezTo>
                  <a:pt x="467" y="393"/>
                  <a:pt x="469" y="392"/>
                  <a:pt x="469" y="386"/>
                </a:cubicBezTo>
                <a:cubicBezTo>
                  <a:pt x="469" y="379"/>
                  <a:pt x="471" y="376"/>
                  <a:pt x="474" y="373"/>
                </a:cubicBezTo>
                <a:cubicBezTo>
                  <a:pt x="478" y="370"/>
                  <a:pt x="479" y="364"/>
                  <a:pt x="480" y="360"/>
                </a:cubicBezTo>
                <a:cubicBezTo>
                  <a:pt x="481" y="356"/>
                  <a:pt x="485" y="358"/>
                  <a:pt x="485" y="352"/>
                </a:cubicBezTo>
                <a:cubicBezTo>
                  <a:pt x="485" y="346"/>
                  <a:pt x="487" y="340"/>
                  <a:pt x="487" y="335"/>
                </a:cubicBezTo>
                <a:cubicBezTo>
                  <a:pt x="487" y="330"/>
                  <a:pt x="492" y="331"/>
                  <a:pt x="495" y="328"/>
                </a:cubicBezTo>
                <a:cubicBezTo>
                  <a:pt x="497" y="324"/>
                  <a:pt x="493" y="320"/>
                  <a:pt x="496" y="310"/>
                </a:cubicBezTo>
                <a:cubicBezTo>
                  <a:pt x="500" y="301"/>
                  <a:pt x="496" y="292"/>
                  <a:pt x="496" y="283"/>
                </a:cubicBezTo>
                <a:cubicBezTo>
                  <a:pt x="496" y="274"/>
                  <a:pt x="496" y="265"/>
                  <a:pt x="499" y="262"/>
                </a:cubicBezTo>
                <a:cubicBezTo>
                  <a:pt x="502" y="259"/>
                  <a:pt x="501" y="258"/>
                  <a:pt x="498" y="257"/>
                </a:cubicBezTo>
                <a:cubicBezTo>
                  <a:pt x="496" y="255"/>
                  <a:pt x="499" y="252"/>
                  <a:pt x="501" y="253"/>
                </a:cubicBezTo>
                <a:cubicBezTo>
                  <a:pt x="503" y="253"/>
                  <a:pt x="506" y="258"/>
                  <a:pt x="510" y="255"/>
                </a:cubicBezTo>
                <a:cubicBezTo>
                  <a:pt x="514" y="253"/>
                  <a:pt x="517" y="242"/>
                  <a:pt x="521" y="234"/>
                </a:cubicBezTo>
                <a:cubicBezTo>
                  <a:pt x="524" y="225"/>
                  <a:pt x="530" y="225"/>
                  <a:pt x="534" y="223"/>
                </a:cubicBezTo>
                <a:cubicBezTo>
                  <a:pt x="539" y="221"/>
                  <a:pt x="548" y="211"/>
                  <a:pt x="554" y="196"/>
                </a:cubicBezTo>
                <a:cubicBezTo>
                  <a:pt x="560" y="180"/>
                  <a:pt x="553" y="165"/>
                  <a:pt x="551" y="155"/>
                </a:cubicBezTo>
                <a:cubicBezTo>
                  <a:pt x="549" y="144"/>
                  <a:pt x="545" y="146"/>
                  <a:pt x="539" y="147"/>
                </a:cubicBezTo>
                <a:cubicBezTo>
                  <a:pt x="533" y="147"/>
                  <a:pt x="521" y="145"/>
                  <a:pt x="505" y="129"/>
                </a:cubicBezTo>
                <a:cubicBezTo>
                  <a:pt x="490" y="112"/>
                  <a:pt x="474" y="113"/>
                  <a:pt x="464" y="116"/>
                </a:cubicBezTo>
                <a:cubicBezTo>
                  <a:pt x="454" y="119"/>
                  <a:pt x="443" y="111"/>
                  <a:pt x="436" y="109"/>
                </a:cubicBezTo>
                <a:cubicBezTo>
                  <a:pt x="430" y="108"/>
                  <a:pt x="423" y="117"/>
                  <a:pt x="418" y="118"/>
                </a:cubicBezTo>
                <a:cubicBezTo>
                  <a:pt x="413" y="120"/>
                  <a:pt x="421" y="111"/>
                  <a:pt x="421" y="105"/>
                </a:cubicBezTo>
                <a:cubicBezTo>
                  <a:pt x="421" y="99"/>
                  <a:pt x="402" y="91"/>
                  <a:pt x="388" y="85"/>
                </a:cubicBezTo>
                <a:cubicBezTo>
                  <a:pt x="374" y="79"/>
                  <a:pt x="367" y="82"/>
                  <a:pt x="367" y="91"/>
                </a:cubicBezTo>
                <a:cubicBezTo>
                  <a:pt x="367" y="100"/>
                  <a:pt x="362" y="89"/>
                  <a:pt x="357" y="98"/>
                </a:cubicBezTo>
                <a:cubicBezTo>
                  <a:pt x="353" y="108"/>
                  <a:pt x="345" y="102"/>
                  <a:pt x="350" y="98"/>
                </a:cubicBezTo>
                <a:cubicBezTo>
                  <a:pt x="355" y="95"/>
                  <a:pt x="360" y="88"/>
                  <a:pt x="362" y="82"/>
                </a:cubicBezTo>
                <a:cubicBezTo>
                  <a:pt x="364" y="76"/>
                  <a:pt x="342" y="72"/>
                  <a:pt x="334" y="75"/>
                </a:cubicBezTo>
                <a:cubicBezTo>
                  <a:pt x="326" y="78"/>
                  <a:pt x="331" y="89"/>
                  <a:pt x="325" y="86"/>
                </a:cubicBezTo>
                <a:cubicBezTo>
                  <a:pt x="319" y="82"/>
                  <a:pt x="324" y="74"/>
                  <a:pt x="329" y="74"/>
                </a:cubicBezTo>
                <a:cubicBezTo>
                  <a:pt x="334" y="75"/>
                  <a:pt x="339" y="64"/>
                  <a:pt x="343" y="57"/>
                </a:cubicBezTo>
                <a:cubicBezTo>
                  <a:pt x="346" y="49"/>
                  <a:pt x="337" y="48"/>
                  <a:pt x="331" y="42"/>
                </a:cubicBezTo>
                <a:cubicBezTo>
                  <a:pt x="326" y="36"/>
                  <a:pt x="327" y="18"/>
                  <a:pt x="321" y="15"/>
                </a:cubicBezTo>
                <a:cubicBezTo>
                  <a:pt x="315" y="21"/>
                  <a:pt x="307" y="30"/>
                  <a:pt x="305" y="37"/>
                </a:cubicBezTo>
                <a:cubicBezTo>
                  <a:pt x="302" y="46"/>
                  <a:pt x="298" y="41"/>
                  <a:pt x="290" y="44"/>
                </a:cubicBezTo>
                <a:cubicBezTo>
                  <a:pt x="282" y="46"/>
                  <a:pt x="278" y="43"/>
                  <a:pt x="276" y="39"/>
                </a:cubicBezTo>
                <a:cubicBezTo>
                  <a:pt x="274" y="36"/>
                  <a:pt x="266" y="39"/>
                  <a:pt x="260" y="39"/>
                </a:cubicBezTo>
                <a:cubicBezTo>
                  <a:pt x="255" y="39"/>
                  <a:pt x="258" y="46"/>
                  <a:pt x="254" y="48"/>
                </a:cubicBezTo>
                <a:cubicBezTo>
                  <a:pt x="251" y="50"/>
                  <a:pt x="241" y="44"/>
                  <a:pt x="238" y="47"/>
                </a:cubicBezTo>
                <a:cubicBezTo>
                  <a:pt x="234" y="51"/>
                  <a:pt x="232" y="47"/>
                  <a:pt x="230" y="51"/>
                </a:cubicBezTo>
                <a:cubicBezTo>
                  <a:pt x="229" y="54"/>
                  <a:pt x="223" y="52"/>
                  <a:pt x="221" y="54"/>
                </a:cubicBezTo>
                <a:cubicBezTo>
                  <a:pt x="219" y="56"/>
                  <a:pt x="213" y="57"/>
                  <a:pt x="206" y="49"/>
                </a:cubicBezTo>
                <a:cubicBezTo>
                  <a:pt x="198" y="41"/>
                  <a:pt x="200" y="27"/>
                  <a:pt x="203" y="24"/>
                </a:cubicBezTo>
                <a:cubicBezTo>
                  <a:pt x="206" y="22"/>
                  <a:pt x="206" y="14"/>
                  <a:pt x="202" y="12"/>
                </a:cubicBezTo>
                <a:cubicBezTo>
                  <a:pt x="197" y="10"/>
                  <a:pt x="202" y="1"/>
                  <a:pt x="196" y="1"/>
                </a:cubicBezTo>
                <a:cubicBezTo>
                  <a:pt x="190" y="0"/>
                  <a:pt x="191" y="7"/>
                  <a:pt x="187" y="9"/>
                </a:cubicBezTo>
                <a:cubicBezTo>
                  <a:pt x="183" y="10"/>
                  <a:pt x="174" y="16"/>
                  <a:pt x="170" y="15"/>
                </a:cubicBezTo>
                <a:cubicBezTo>
                  <a:pt x="165" y="14"/>
                  <a:pt x="160" y="16"/>
                  <a:pt x="160" y="21"/>
                </a:cubicBezTo>
                <a:cubicBezTo>
                  <a:pt x="160" y="25"/>
                  <a:pt x="155" y="24"/>
                  <a:pt x="154" y="20"/>
                </a:cubicBezTo>
                <a:cubicBezTo>
                  <a:pt x="154" y="17"/>
                  <a:pt x="145" y="19"/>
                  <a:pt x="142" y="16"/>
                </a:cubicBezTo>
                <a:cubicBezTo>
                  <a:pt x="140" y="14"/>
                  <a:pt x="128" y="15"/>
                  <a:pt x="133" y="18"/>
                </a:cubicBezTo>
                <a:cubicBezTo>
                  <a:pt x="138" y="21"/>
                  <a:pt x="138" y="24"/>
                  <a:pt x="138" y="28"/>
                </a:cubicBezTo>
                <a:cubicBezTo>
                  <a:pt x="138" y="33"/>
                  <a:pt x="142" y="32"/>
                  <a:pt x="142" y="37"/>
                </a:cubicBezTo>
                <a:cubicBezTo>
                  <a:pt x="142" y="43"/>
                  <a:pt x="146" y="39"/>
                  <a:pt x="149" y="39"/>
                </a:cubicBezTo>
                <a:cubicBezTo>
                  <a:pt x="152" y="39"/>
                  <a:pt x="152" y="44"/>
                  <a:pt x="148" y="45"/>
                </a:cubicBezTo>
                <a:cubicBezTo>
                  <a:pt x="143" y="46"/>
                  <a:pt x="141" y="48"/>
                  <a:pt x="140" y="52"/>
                </a:cubicBezTo>
                <a:cubicBezTo>
                  <a:pt x="138" y="57"/>
                  <a:pt x="134" y="54"/>
                  <a:pt x="130" y="57"/>
                </a:cubicBezTo>
                <a:cubicBezTo>
                  <a:pt x="127" y="60"/>
                  <a:pt x="123" y="64"/>
                  <a:pt x="121" y="62"/>
                </a:cubicBezTo>
                <a:cubicBezTo>
                  <a:pt x="118" y="60"/>
                  <a:pt x="116" y="62"/>
                  <a:pt x="113" y="63"/>
                </a:cubicBezTo>
                <a:cubicBezTo>
                  <a:pt x="110" y="65"/>
                  <a:pt x="109" y="63"/>
                  <a:pt x="105" y="60"/>
                </a:cubicBezTo>
                <a:cubicBezTo>
                  <a:pt x="102" y="57"/>
                  <a:pt x="100" y="51"/>
                  <a:pt x="94" y="46"/>
                </a:cubicBezTo>
                <a:cubicBezTo>
                  <a:pt x="91" y="47"/>
                  <a:pt x="84" y="50"/>
                  <a:pt x="80" y="50"/>
                </a:cubicBezTo>
                <a:cubicBezTo>
                  <a:pt x="75" y="50"/>
                  <a:pt x="60" y="49"/>
                  <a:pt x="59" y="51"/>
                </a:cubicBezTo>
                <a:cubicBezTo>
                  <a:pt x="58" y="54"/>
                  <a:pt x="60" y="59"/>
                  <a:pt x="63" y="59"/>
                </a:cubicBezTo>
                <a:cubicBezTo>
                  <a:pt x="65" y="60"/>
                  <a:pt x="71" y="61"/>
                  <a:pt x="66" y="65"/>
                </a:cubicBezTo>
                <a:cubicBezTo>
                  <a:pt x="60" y="69"/>
                  <a:pt x="56" y="64"/>
                  <a:pt x="56" y="72"/>
                </a:cubicBezTo>
                <a:cubicBezTo>
                  <a:pt x="56" y="81"/>
                  <a:pt x="67" y="87"/>
                  <a:pt x="65" y="95"/>
                </a:cubicBezTo>
                <a:cubicBezTo>
                  <a:pt x="64" y="99"/>
                  <a:pt x="62" y="110"/>
                  <a:pt x="62" y="114"/>
                </a:cubicBezTo>
                <a:cubicBezTo>
                  <a:pt x="62" y="119"/>
                  <a:pt x="60" y="133"/>
                  <a:pt x="57" y="133"/>
                </a:cubicBezTo>
                <a:cubicBezTo>
                  <a:pt x="53" y="134"/>
                  <a:pt x="50" y="130"/>
                  <a:pt x="45" y="134"/>
                </a:cubicBezTo>
                <a:cubicBezTo>
                  <a:pt x="40" y="138"/>
                  <a:pt x="33" y="136"/>
                  <a:pt x="28" y="141"/>
                </a:cubicBezTo>
                <a:cubicBezTo>
                  <a:pt x="22" y="145"/>
                  <a:pt x="16" y="143"/>
                  <a:pt x="15" y="149"/>
                </a:cubicBezTo>
                <a:cubicBezTo>
                  <a:pt x="15" y="154"/>
                  <a:pt x="9" y="157"/>
                  <a:pt x="11" y="162"/>
                </a:cubicBezTo>
                <a:cubicBezTo>
                  <a:pt x="12" y="167"/>
                  <a:pt x="8" y="166"/>
                  <a:pt x="4" y="170"/>
                </a:cubicBezTo>
                <a:cubicBezTo>
                  <a:pt x="1" y="173"/>
                  <a:pt x="5" y="176"/>
                  <a:pt x="2" y="179"/>
                </a:cubicBezTo>
                <a:cubicBezTo>
                  <a:pt x="0" y="182"/>
                  <a:pt x="3" y="186"/>
                  <a:pt x="6" y="191"/>
                </a:cubicBezTo>
                <a:cubicBezTo>
                  <a:pt x="9" y="195"/>
                  <a:pt x="12" y="199"/>
                  <a:pt x="12" y="203"/>
                </a:cubicBezTo>
                <a:cubicBezTo>
                  <a:pt x="11" y="207"/>
                  <a:pt x="15" y="209"/>
                  <a:pt x="19" y="208"/>
                </a:cubicBezTo>
                <a:cubicBezTo>
                  <a:pt x="23" y="208"/>
                  <a:pt x="20" y="216"/>
                  <a:pt x="26" y="216"/>
                </a:cubicBezTo>
                <a:cubicBezTo>
                  <a:pt x="33" y="216"/>
                  <a:pt x="40" y="218"/>
                  <a:pt x="41" y="214"/>
                </a:cubicBezTo>
                <a:cubicBezTo>
                  <a:pt x="43" y="210"/>
                  <a:pt x="48" y="207"/>
                  <a:pt x="48" y="213"/>
                </a:cubicBezTo>
                <a:cubicBezTo>
                  <a:pt x="48" y="218"/>
                  <a:pt x="46" y="233"/>
                  <a:pt x="51" y="231"/>
                </a:cubicBezTo>
                <a:cubicBezTo>
                  <a:pt x="55" y="229"/>
                  <a:pt x="65" y="230"/>
                  <a:pt x="69" y="231"/>
                </a:cubicBezTo>
                <a:cubicBezTo>
                  <a:pt x="74" y="233"/>
                  <a:pt x="78" y="231"/>
                  <a:pt x="81" y="229"/>
                </a:cubicBezTo>
                <a:cubicBezTo>
                  <a:pt x="84" y="226"/>
                  <a:pt x="87" y="226"/>
                  <a:pt x="93" y="222"/>
                </a:cubicBezTo>
                <a:cubicBezTo>
                  <a:pt x="99" y="219"/>
                  <a:pt x="104" y="215"/>
                  <a:pt x="110" y="215"/>
                </a:cubicBezTo>
                <a:cubicBezTo>
                  <a:pt x="115" y="215"/>
                  <a:pt x="124" y="212"/>
                  <a:pt x="123" y="216"/>
                </a:cubicBezTo>
                <a:cubicBezTo>
                  <a:pt x="122" y="220"/>
                  <a:pt x="121" y="235"/>
                  <a:pt x="128" y="243"/>
                </a:cubicBezTo>
                <a:cubicBezTo>
                  <a:pt x="134" y="251"/>
                  <a:pt x="138" y="254"/>
                  <a:pt x="144" y="253"/>
                </a:cubicBezTo>
                <a:cubicBezTo>
                  <a:pt x="151" y="252"/>
                  <a:pt x="150" y="255"/>
                  <a:pt x="154" y="255"/>
                </a:cubicBezTo>
                <a:cubicBezTo>
                  <a:pt x="159" y="255"/>
                  <a:pt x="156" y="260"/>
                  <a:pt x="160" y="260"/>
                </a:cubicBezTo>
                <a:cubicBezTo>
                  <a:pt x="164" y="260"/>
                  <a:pt x="172" y="261"/>
                  <a:pt x="172" y="265"/>
                </a:cubicBezTo>
                <a:cubicBezTo>
                  <a:pt x="172" y="270"/>
                  <a:pt x="184" y="266"/>
                  <a:pt x="187" y="269"/>
                </a:cubicBezTo>
                <a:cubicBezTo>
                  <a:pt x="190" y="271"/>
                  <a:pt x="193" y="273"/>
                  <a:pt x="192" y="278"/>
                </a:cubicBezTo>
                <a:cubicBezTo>
                  <a:pt x="192" y="283"/>
                  <a:pt x="199" y="287"/>
                  <a:pt x="195" y="289"/>
                </a:cubicBezTo>
                <a:cubicBezTo>
                  <a:pt x="190" y="291"/>
                  <a:pt x="196" y="295"/>
                  <a:pt x="196" y="301"/>
                </a:cubicBezTo>
                <a:cubicBezTo>
                  <a:pt x="197" y="306"/>
                  <a:pt x="202" y="308"/>
                  <a:pt x="212" y="308"/>
                </a:cubicBezTo>
                <a:cubicBezTo>
                  <a:pt x="221" y="307"/>
                  <a:pt x="223" y="308"/>
                  <a:pt x="223" y="315"/>
                </a:cubicBezTo>
                <a:cubicBezTo>
                  <a:pt x="223" y="322"/>
                  <a:pt x="229" y="322"/>
                  <a:pt x="231" y="329"/>
                </a:cubicBezTo>
                <a:cubicBezTo>
                  <a:pt x="234" y="335"/>
                  <a:pt x="229" y="342"/>
                  <a:pt x="230" y="347"/>
                </a:cubicBezTo>
                <a:cubicBezTo>
                  <a:pt x="230" y="351"/>
                  <a:pt x="228" y="355"/>
                  <a:pt x="226" y="356"/>
                </a:cubicBezTo>
                <a:cubicBezTo>
                  <a:pt x="229" y="360"/>
                  <a:pt x="229" y="362"/>
                  <a:pt x="226" y="364"/>
                </a:cubicBezTo>
                <a:cubicBezTo>
                  <a:pt x="222" y="366"/>
                  <a:pt x="231" y="372"/>
                  <a:pt x="229" y="381"/>
                </a:cubicBezTo>
                <a:cubicBezTo>
                  <a:pt x="227" y="390"/>
                  <a:pt x="226" y="392"/>
                  <a:pt x="236" y="393"/>
                </a:cubicBezTo>
                <a:cubicBezTo>
                  <a:pt x="246" y="393"/>
                  <a:pt x="245" y="396"/>
                  <a:pt x="248" y="394"/>
                </a:cubicBezTo>
                <a:cubicBezTo>
                  <a:pt x="251" y="392"/>
                  <a:pt x="256" y="401"/>
                  <a:pt x="258" y="406"/>
                </a:cubicBezTo>
                <a:cubicBezTo>
                  <a:pt x="259" y="410"/>
                  <a:pt x="263" y="421"/>
                  <a:pt x="264" y="421"/>
                </a:cubicBezTo>
                <a:cubicBezTo>
                  <a:pt x="266" y="421"/>
                  <a:pt x="271" y="416"/>
                  <a:pt x="276" y="419"/>
                </a:cubicBezTo>
                <a:cubicBezTo>
                  <a:pt x="281" y="421"/>
                  <a:pt x="275" y="437"/>
                  <a:pt x="275" y="444"/>
                </a:cubicBezTo>
                <a:cubicBezTo>
                  <a:pt x="278" y="444"/>
                  <a:pt x="283" y="444"/>
                  <a:pt x="284" y="444"/>
                </a:cubicBezTo>
                <a:cubicBezTo>
                  <a:pt x="287" y="446"/>
                  <a:pt x="288" y="463"/>
                  <a:pt x="287" y="466"/>
                </a:cubicBezTo>
                <a:cubicBezTo>
                  <a:pt x="285" y="469"/>
                  <a:pt x="275" y="472"/>
                  <a:pt x="270" y="475"/>
                </a:cubicBezTo>
                <a:cubicBezTo>
                  <a:pt x="264" y="479"/>
                  <a:pt x="251" y="491"/>
                  <a:pt x="245" y="501"/>
                </a:cubicBezTo>
                <a:cubicBezTo>
                  <a:pt x="242" y="507"/>
                  <a:pt x="237" y="511"/>
                  <a:pt x="233" y="516"/>
                </a:cubicBezTo>
                <a:cubicBezTo>
                  <a:pt x="235" y="516"/>
                  <a:pt x="236" y="516"/>
                  <a:pt x="237" y="515"/>
                </a:cubicBezTo>
                <a:cubicBezTo>
                  <a:pt x="240" y="514"/>
                  <a:pt x="244" y="514"/>
                  <a:pt x="249" y="520"/>
                </a:cubicBezTo>
                <a:cubicBezTo>
                  <a:pt x="254" y="525"/>
                  <a:pt x="254" y="530"/>
                  <a:pt x="255" y="530"/>
                </a:cubicBezTo>
                <a:cubicBezTo>
                  <a:pt x="257" y="529"/>
                  <a:pt x="260" y="522"/>
                  <a:pt x="263" y="527"/>
                </a:cubicBezTo>
                <a:cubicBezTo>
                  <a:pt x="267" y="533"/>
                  <a:pt x="277" y="537"/>
                  <a:pt x="279" y="539"/>
                </a:cubicBezTo>
                <a:cubicBezTo>
                  <a:pt x="281" y="542"/>
                  <a:pt x="289" y="544"/>
                  <a:pt x="289" y="550"/>
                </a:cubicBezTo>
                <a:cubicBezTo>
                  <a:pt x="289" y="555"/>
                  <a:pt x="286" y="564"/>
                  <a:pt x="290" y="572"/>
                </a:cubicBezTo>
                <a:cubicBezTo>
                  <a:pt x="292" y="569"/>
                  <a:pt x="294" y="567"/>
                  <a:pt x="297" y="565"/>
                </a:cubicBezTo>
                <a:close/>
              </a:path>
            </a:pathLst>
          </a:custGeom>
          <a:solidFill>
            <a:schemeClr val="tx1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xmlns="" id="{EE84B3BC-22AD-40E2-9584-AD22D8022B39}"/>
              </a:ext>
            </a:extLst>
          </p:cNvPr>
          <p:cNvSpPr>
            <a:spLocks/>
          </p:cNvSpPr>
          <p:nvPr/>
        </p:nvSpPr>
        <p:spPr bwMode="auto">
          <a:xfrm>
            <a:off x="7687603" y="8278734"/>
            <a:ext cx="527074" cy="577882"/>
          </a:xfrm>
          <a:custGeom>
            <a:avLst/>
            <a:gdLst>
              <a:gd name="T0" fmla="*/ 69 w 70"/>
              <a:gd name="T1" fmla="*/ 36 h 77"/>
              <a:gd name="T2" fmla="*/ 59 w 70"/>
              <a:gd name="T3" fmla="*/ 25 h 77"/>
              <a:gd name="T4" fmla="*/ 43 w 70"/>
              <a:gd name="T5" fmla="*/ 13 h 77"/>
              <a:gd name="T6" fmla="*/ 35 w 70"/>
              <a:gd name="T7" fmla="*/ 16 h 77"/>
              <a:gd name="T8" fmla="*/ 29 w 70"/>
              <a:gd name="T9" fmla="*/ 6 h 77"/>
              <a:gd name="T10" fmla="*/ 17 w 70"/>
              <a:gd name="T11" fmla="*/ 1 h 77"/>
              <a:gd name="T12" fmla="*/ 13 w 70"/>
              <a:gd name="T13" fmla="*/ 2 h 77"/>
              <a:gd name="T14" fmla="*/ 9 w 70"/>
              <a:gd name="T15" fmla="*/ 10 h 77"/>
              <a:gd name="T16" fmla="*/ 4 w 70"/>
              <a:gd name="T17" fmla="*/ 34 h 77"/>
              <a:gd name="T18" fmla="*/ 0 w 70"/>
              <a:gd name="T19" fmla="*/ 52 h 77"/>
              <a:gd name="T20" fmla="*/ 4 w 70"/>
              <a:gd name="T21" fmla="*/ 60 h 77"/>
              <a:gd name="T22" fmla="*/ 3 w 70"/>
              <a:gd name="T23" fmla="*/ 66 h 77"/>
              <a:gd name="T24" fmla="*/ 9 w 70"/>
              <a:gd name="T25" fmla="*/ 69 h 77"/>
              <a:gd name="T26" fmla="*/ 27 w 70"/>
              <a:gd name="T27" fmla="*/ 74 h 77"/>
              <a:gd name="T28" fmla="*/ 38 w 70"/>
              <a:gd name="T29" fmla="*/ 74 h 77"/>
              <a:gd name="T30" fmla="*/ 59 w 70"/>
              <a:gd name="T31" fmla="*/ 71 h 77"/>
              <a:gd name="T32" fmla="*/ 70 w 70"/>
              <a:gd name="T33" fmla="*/ 58 h 77"/>
              <a:gd name="T34" fmla="*/ 69 w 70"/>
              <a:gd name="T35" fmla="*/ 3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" h="77">
                <a:moveTo>
                  <a:pt x="69" y="36"/>
                </a:moveTo>
                <a:cubicBezTo>
                  <a:pt x="69" y="30"/>
                  <a:pt x="61" y="28"/>
                  <a:pt x="59" y="25"/>
                </a:cubicBezTo>
                <a:cubicBezTo>
                  <a:pt x="57" y="23"/>
                  <a:pt x="47" y="19"/>
                  <a:pt x="43" y="13"/>
                </a:cubicBezTo>
                <a:cubicBezTo>
                  <a:pt x="40" y="8"/>
                  <a:pt x="37" y="15"/>
                  <a:pt x="35" y="16"/>
                </a:cubicBezTo>
                <a:cubicBezTo>
                  <a:pt x="34" y="16"/>
                  <a:pt x="34" y="11"/>
                  <a:pt x="29" y="6"/>
                </a:cubicBezTo>
                <a:cubicBezTo>
                  <a:pt x="24" y="0"/>
                  <a:pt x="20" y="0"/>
                  <a:pt x="17" y="1"/>
                </a:cubicBezTo>
                <a:cubicBezTo>
                  <a:pt x="16" y="2"/>
                  <a:pt x="15" y="2"/>
                  <a:pt x="13" y="2"/>
                </a:cubicBezTo>
                <a:cubicBezTo>
                  <a:pt x="10" y="5"/>
                  <a:pt x="9" y="7"/>
                  <a:pt x="9" y="10"/>
                </a:cubicBezTo>
                <a:cubicBezTo>
                  <a:pt x="9" y="16"/>
                  <a:pt x="4" y="22"/>
                  <a:pt x="4" y="34"/>
                </a:cubicBezTo>
                <a:cubicBezTo>
                  <a:pt x="4" y="45"/>
                  <a:pt x="0" y="43"/>
                  <a:pt x="0" y="52"/>
                </a:cubicBezTo>
                <a:cubicBezTo>
                  <a:pt x="0" y="61"/>
                  <a:pt x="3" y="59"/>
                  <a:pt x="4" y="60"/>
                </a:cubicBezTo>
                <a:cubicBezTo>
                  <a:pt x="5" y="61"/>
                  <a:pt x="4" y="64"/>
                  <a:pt x="3" y="66"/>
                </a:cubicBezTo>
                <a:cubicBezTo>
                  <a:pt x="5" y="67"/>
                  <a:pt x="6" y="69"/>
                  <a:pt x="9" y="69"/>
                </a:cubicBezTo>
                <a:cubicBezTo>
                  <a:pt x="14" y="68"/>
                  <a:pt x="20" y="70"/>
                  <a:pt x="27" y="74"/>
                </a:cubicBezTo>
                <a:cubicBezTo>
                  <a:pt x="34" y="77"/>
                  <a:pt x="31" y="73"/>
                  <a:pt x="38" y="74"/>
                </a:cubicBezTo>
                <a:cubicBezTo>
                  <a:pt x="44" y="75"/>
                  <a:pt x="52" y="75"/>
                  <a:pt x="59" y="71"/>
                </a:cubicBezTo>
                <a:cubicBezTo>
                  <a:pt x="64" y="68"/>
                  <a:pt x="66" y="63"/>
                  <a:pt x="70" y="58"/>
                </a:cubicBezTo>
                <a:cubicBezTo>
                  <a:pt x="66" y="50"/>
                  <a:pt x="69" y="41"/>
                  <a:pt x="69" y="36"/>
                </a:cubicBezTo>
                <a:close/>
              </a:path>
            </a:pathLst>
          </a:custGeom>
          <a:solidFill>
            <a:schemeClr val="tx1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xmlns="" id="{635E97DA-D42E-4468-A8FF-065A2CE2A6FE}"/>
              </a:ext>
            </a:extLst>
          </p:cNvPr>
          <p:cNvSpPr>
            <a:spLocks noEditPoints="1"/>
          </p:cNvSpPr>
          <p:nvPr/>
        </p:nvSpPr>
        <p:spPr bwMode="auto">
          <a:xfrm>
            <a:off x="6055575" y="7316644"/>
            <a:ext cx="2143226" cy="4216630"/>
          </a:xfrm>
          <a:custGeom>
            <a:avLst/>
            <a:gdLst>
              <a:gd name="T0" fmla="*/ 81 w 285"/>
              <a:gd name="T1" fmla="*/ 532 h 561"/>
              <a:gd name="T2" fmla="*/ 75 w 285"/>
              <a:gd name="T3" fmla="*/ 519 h 561"/>
              <a:gd name="T4" fmla="*/ 71 w 285"/>
              <a:gd name="T5" fmla="*/ 558 h 561"/>
              <a:gd name="T6" fmla="*/ 101 w 285"/>
              <a:gd name="T7" fmla="*/ 559 h 561"/>
              <a:gd name="T8" fmla="*/ 109 w 285"/>
              <a:gd name="T9" fmla="*/ 550 h 561"/>
              <a:gd name="T10" fmla="*/ 272 w 285"/>
              <a:gd name="T11" fmla="*/ 58 h 561"/>
              <a:gd name="T12" fmla="*/ 265 w 285"/>
              <a:gd name="T13" fmla="*/ 80 h 561"/>
              <a:gd name="T14" fmla="*/ 242 w 285"/>
              <a:gd name="T15" fmla="*/ 88 h 561"/>
              <a:gd name="T16" fmla="*/ 215 w 285"/>
              <a:gd name="T17" fmla="*/ 84 h 561"/>
              <a:gd name="T18" fmla="*/ 231 w 285"/>
              <a:gd name="T19" fmla="*/ 55 h 561"/>
              <a:gd name="T20" fmla="*/ 189 w 285"/>
              <a:gd name="T21" fmla="*/ 34 h 561"/>
              <a:gd name="T22" fmla="*/ 154 w 285"/>
              <a:gd name="T23" fmla="*/ 5 h 561"/>
              <a:gd name="T24" fmla="*/ 132 w 285"/>
              <a:gd name="T25" fmla="*/ 13 h 561"/>
              <a:gd name="T26" fmla="*/ 103 w 285"/>
              <a:gd name="T27" fmla="*/ 7 h 561"/>
              <a:gd name="T28" fmla="*/ 90 w 285"/>
              <a:gd name="T29" fmla="*/ 32 h 561"/>
              <a:gd name="T30" fmla="*/ 73 w 285"/>
              <a:gd name="T31" fmla="*/ 55 h 561"/>
              <a:gd name="T32" fmla="*/ 75 w 285"/>
              <a:gd name="T33" fmla="*/ 79 h 561"/>
              <a:gd name="T34" fmla="*/ 62 w 285"/>
              <a:gd name="T35" fmla="*/ 98 h 561"/>
              <a:gd name="T36" fmla="*/ 52 w 285"/>
              <a:gd name="T37" fmla="*/ 118 h 561"/>
              <a:gd name="T38" fmla="*/ 46 w 285"/>
              <a:gd name="T39" fmla="*/ 143 h 561"/>
              <a:gd name="T40" fmla="*/ 51 w 285"/>
              <a:gd name="T41" fmla="*/ 172 h 561"/>
              <a:gd name="T42" fmla="*/ 50 w 285"/>
              <a:gd name="T43" fmla="*/ 196 h 561"/>
              <a:gd name="T44" fmla="*/ 46 w 285"/>
              <a:gd name="T45" fmla="*/ 224 h 561"/>
              <a:gd name="T46" fmla="*/ 36 w 285"/>
              <a:gd name="T47" fmla="*/ 256 h 561"/>
              <a:gd name="T48" fmla="*/ 31 w 285"/>
              <a:gd name="T49" fmla="*/ 270 h 561"/>
              <a:gd name="T50" fmla="*/ 27 w 285"/>
              <a:gd name="T51" fmla="*/ 289 h 561"/>
              <a:gd name="T52" fmla="*/ 26 w 285"/>
              <a:gd name="T53" fmla="*/ 309 h 561"/>
              <a:gd name="T54" fmla="*/ 23 w 285"/>
              <a:gd name="T55" fmla="*/ 339 h 561"/>
              <a:gd name="T56" fmla="*/ 26 w 285"/>
              <a:gd name="T57" fmla="*/ 355 h 561"/>
              <a:gd name="T58" fmla="*/ 33 w 285"/>
              <a:gd name="T59" fmla="*/ 369 h 561"/>
              <a:gd name="T60" fmla="*/ 29 w 285"/>
              <a:gd name="T61" fmla="*/ 381 h 561"/>
              <a:gd name="T62" fmla="*/ 27 w 285"/>
              <a:gd name="T63" fmla="*/ 403 h 561"/>
              <a:gd name="T64" fmla="*/ 17 w 285"/>
              <a:gd name="T65" fmla="*/ 422 h 561"/>
              <a:gd name="T66" fmla="*/ 11 w 285"/>
              <a:gd name="T67" fmla="*/ 442 h 561"/>
              <a:gd name="T68" fmla="*/ 4 w 285"/>
              <a:gd name="T69" fmla="*/ 465 h 561"/>
              <a:gd name="T70" fmla="*/ 20 w 285"/>
              <a:gd name="T71" fmla="*/ 478 h 561"/>
              <a:gd name="T72" fmla="*/ 27 w 285"/>
              <a:gd name="T73" fmla="*/ 500 h 561"/>
              <a:gd name="T74" fmla="*/ 60 w 285"/>
              <a:gd name="T75" fmla="*/ 504 h 561"/>
              <a:gd name="T76" fmla="*/ 65 w 285"/>
              <a:gd name="T77" fmla="*/ 493 h 561"/>
              <a:gd name="T78" fmla="*/ 67 w 285"/>
              <a:gd name="T79" fmla="*/ 469 h 561"/>
              <a:gd name="T80" fmla="*/ 83 w 285"/>
              <a:gd name="T81" fmla="*/ 453 h 561"/>
              <a:gd name="T82" fmla="*/ 109 w 285"/>
              <a:gd name="T83" fmla="*/ 424 h 561"/>
              <a:gd name="T84" fmla="*/ 98 w 285"/>
              <a:gd name="T85" fmla="*/ 407 h 561"/>
              <a:gd name="T86" fmla="*/ 111 w 285"/>
              <a:gd name="T87" fmla="*/ 372 h 561"/>
              <a:gd name="T88" fmla="*/ 118 w 285"/>
              <a:gd name="T89" fmla="*/ 355 h 561"/>
              <a:gd name="T90" fmla="*/ 128 w 285"/>
              <a:gd name="T91" fmla="*/ 336 h 561"/>
              <a:gd name="T92" fmla="*/ 136 w 285"/>
              <a:gd name="T93" fmla="*/ 335 h 561"/>
              <a:gd name="T94" fmla="*/ 132 w 285"/>
              <a:gd name="T95" fmla="*/ 327 h 561"/>
              <a:gd name="T96" fmla="*/ 122 w 285"/>
              <a:gd name="T97" fmla="*/ 312 h 561"/>
              <a:gd name="T98" fmla="*/ 144 w 285"/>
              <a:gd name="T99" fmla="*/ 305 h 561"/>
              <a:gd name="T100" fmla="*/ 161 w 285"/>
              <a:gd name="T101" fmla="*/ 284 h 561"/>
              <a:gd name="T102" fmla="*/ 166 w 285"/>
              <a:gd name="T103" fmla="*/ 268 h 561"/>
              <a:gd name="T104" fmla="*/ 229 w 285"/>
              <a:gd name="T105" fmla="*/ 253 h 561"/>
              <a:gd name="T106" fmla="*/ 235 w 285"/>
              <a:gd name="T107" fmla="*/ 225 h 561"/>
              <a:gd name="T108" fmla="*/ 225 w 285"/>
              <a:gd name="T109" fmla="*/ 205 h 561"/>
              <a:gd name="T110" fmla="*/ 220 w 285"/>
              <a:gd name="T111" fmla="*/ 194 h 561"/>
              <a:gd name="T112" fmla="*/ 217 w 285"/>
              <a:gd name="T113" fmla="*/ 180 h 561"/>
              <a:gd name="T114" fmla="*/ 226 w 285"/>
              <a:gd name="T115" fmla="*/ 138 h 561"/>
              <a:gd name="T116" fmla="*/ 267 w 285"/>
              <a:gd name="T117" fmla="*/ 89 h 561"/>
              <a:gd name="T118" fmla="*/ 281 w 285"/>
              <a:gd name="T119" fmla="*/ 58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5" h="561">
                <a:moveTo>
                  <a:pt x="109" y="550"/>
                </a:moveTo>
                <a:cubicBezTo>
                  <a:pt x="101" y="550"/>
                  <a:pt x="86" y="535"/>
                  <a:pt x="81" y="532"/>
                </a:cubicBezTo>
                <a:cubicBezTo>
                  <a:pt x="76" y="528"/>
                  <a:pt x="80" y="524"/>
                  <a:pt x="74" y="525"/>
                </a:cubicBezTo>
                <a:cubicBezTo>
                  <a:pt x="69" y="526"/>
                  <a:pt x="72" y="521"/>
                  <a:pt x="75" y="519"/>
                </a:cubicBezTo>
                <a:cubicBezTo>
                  <a:pt x="78" y="518"/>
                  <a:pt x="74" y="512"/>
                  <a:pt x="70" y="512"/>
                </a:cubicBezTo>
                <a:cubicBezTo>
                  <a:pt x="70" y="520"/>
                  <a:pt x="68" y="557"/>
                  <a:pt x="71" y="558"/>
                </a:cubicBezTo>
                <a:cubicBezTo>
                  <a:pt x="73" y="558"/>
                  <a:pt x="89" y="556"/>
                  <a:pt x="94" y="559"/>
                </a:cubicBezTo>
                <a:cubicBezTo>
                  <a:pt x="96" y="560"/>
                  <a:pt x="99" y="561"/>
                  <a:pt x="101" y="559"/>
                </a:cubicBezTo>
                <a:cubicBezTo>
                  <a:pt x="104" y="556"/>
                  <a:pt x="113" y="557"/>
                  <a:pt x="118" y="554"/>
                </a:cubicBezTo>
                <a:cubicBezTo>
                  <a:pt x="123" y="551"/>
                  <a:pt x="116" y="550"/>
                  <a:pt x="109" y="550"/>
                </a:cubicBezTo>
                <a:close/>
                <a:moveTo>
                  <a:pt x="281" y="58"/>
                </a:moveTo>
                <a:cubicBezTo>
                  <a:pt x="280" y="58"/>
                  <a:pt x="275" y="58"/>
                  <a:pt x="272" y="58"/>
                </a:cubicBezTo>
                <a:cubicBezTo>
                  <a:pt x="272" y="58"/>
                  <a:pt x="272" y="59"/>
                  <a:pt x="272" y="59"/>
                </a:cubicBezTo>
                <a:cubicBezTo>
                  <a:pt x="273" y="65"/>
                  <a:pt x="269" y="80"/>
                  <a:pt x="265" y="80"/>
                </a:cubicBezTo>
                <a:cubicBezTo>
                  <a:pt x="261" y="79"/>
                  <a:pt x="257" y="86"/>
                  <a:pt x="254" y="85"/>
                </a:cubicBezTo>
                <a:cubicBezTo>
                  <a:pt x="251" y="85"/>
                  <a:pt x="246" y="90"/>
                  <a:pt x="242" y="88"/>
                </a:cubicBezTo>
                <a:cubicBezTo>
                  <a:pt x="237" y="85"/>
                  <a:pt x="232" y="89"/>
                  <a:pt x="228" y="87"/>
                </a:cubicBezTo>
                <a:cubicBezTo>
                  <a:pt x="225" y="85"/>
                  <a:pt x="215" y="86"/>
                  <a:pt x="215" y="84"/>
                </a:cubicBezTo>
                <a:cubicBezTo>
                  <a:pt x="215" y="81"/>
                  <a:pt x="220" y="82"/>
                  <a:pt x="220" y="74"/>
                </a:cubicBezTo>
                <a:cubicBezTo>
                  <a:pt x="220" y="67"/>
                  <a:pt x="232" y="58"/>
                  <a:pt x="231" y="55"/>
                </a:cubicBezTo>
                <a:cubicBezTo>
                  <a:pt x="229" y="52"/>
                  <a:pt x="208" y="46"/>
                  <a:pt x="205" y="42"/>
                </a:cubicBezTo>
                <a:cubicBezTo>
                  <a:pt x="202" y="39"/>
                  <a:pt x="197" y="35"/>
                  <a:pt x="189" y="34"/>
                </a:cubicBezTo>
                <a:cubicBezTo>
                  <a:pt x="181" y="34"/>
                  <a:pt x="181" y="29"/>
                  <a:pt x="173" y="25"/>
                </a:cubicBezTo>
                <a:cubicBezTo>
                  <a:pt x="167" y="21"/>
                  <a:pt x="157" y="10"/>
                  <a:pt x="154" y="5"/>
                </a:cubicBezTo>
                <a:cubicBezTo>
                  <a:pt x="149" y="4"/>
                  <a:pt x="141" y="3"/>
                  <a:pt x="140" y="5"/>
                </a:cubicBezTo>
                <a:cubicBezTo>
                  <a:pt x="138" y="7"/>
                  <a:pt x="135" y="19"/>
                  <a:pt x="132" y="13"/>
                </a:cubicBezTo>
                <a:cubicBezTo>
                  <a:pt x="129" y="7"/>
                  <a:pt x="122" y="7"/>
                  <a:pt x="116" y="6"/>
                </a:cubicBezTo>
                <a:cubicBezTo>
                  <a:pt x="109" y="6"/>
                  <a:pt x="110" y="0"/>
                  <a:pt x="103" y="7"/>
                </a:cubicBezTo>
                <a:cubicBezTo>
                  <a:pt x="100" y="10"/>
                  <a:pt x="96" y="13"/>
                  <a:pt x="93" y="15"/>
                </a:cubicBezTo>
                <a:cubicBezTo>
                  <a:pt x="92" y="22"/>
                  <a:pt x="91" y="30"/>
                  <a:pt x="90" y="32"/>
                </a:cubicBezTo>
                <a:cubicBezTo>
                  <a:pt x="88" y="35"/>
                  <a:pt x="74" y="41"/>
                  <a:pt x="74" y="44"/>
                </a:cubicBezTo>
                <a:cubicBezTo>
                  <a:pt x="74" y="48"/>
                  <a:pt x="76" y="52"/>
                  <a:pt x="73" y="55"/>
                </a:cubicBezTo>
                <a:cubicBezTo>
                  <a:pt x="71" y="57"/>
                  <a:pt x="79" y="67"/>
                  <a:pt x="74" y="70"/>
                </a:cubicBezTo>
                <a:cubicBezTo>
                  <a:pt x="70" y="72"/>
                  <a:pt x="78" y="77"/>
                  <a:pt x="75" y="79"/>
                </a:cubicBezTo>
                <a:cubicBezTo>
                  <a:pt x="72" y="82"/>
                  <a:pt x="66" y="83"/>
                  <a:pt x="66" y="86"/>
                </a:cubicBezTo>
                <a:cubicBezTo>
                  <a:pt x="66" y="89"/>
                  <a:pt x="66" y="96"/>
                  <a:pt x="62" y="98"/>
                </a:cubicBezTo>
                <a:cubicBezTo>
                  <a:pt x="58" y="99"/>
                  <a:pt x="56" y="106"/>
                  <a:pt x="56" y="110"/>
                </a:cubicBezTo>
                <a:cubicBezTo>
                  <a:pt x="56" y="115"/>
                  <a:pt x="50" y="112"/>
                  <a:pt x="52" y="118"/>
                </a:cubicBezTo>
                <a:cubicBezTo>
                  <a:pt x="54" y="124"/>
                  <a:pt x="57" y="131"/>
                  <a:pt x="52" y="132"/>
                </a:cubicBezTo>
                <a:cubicBezTo>
                  <a:pt x="47" y="133"/>
                  <a:pt x="49" y="143"/>
                  <a:pt x="46" y="143"/>
                </a:cubicBezTo>
                <a:cubicBezTo>
                  <a:pt x="44" y="143"/>
                  <a:pt x="42" y="153"/>
                  <a:pt x="46" y="158"/>
                </a:cubicBezTo>
                <a:cubicBezTo>
                  <a:pt x="50" y="163"/>
                  <a:pt x="51" y="168"/>
                  <a:pt x="51" y="172"/>
                </a:cubicBezTo>
                <a:cubicBezTo>
                  <a:pt x="51" y="177"/>
                  <a:pt x="56" y="179"/>
                  <a:pt x="54" y="184"/>
                </a:cubicBezTo>
                <a:cubicBezTo>
                  <a:pt x="52" y="189"/>
                  <a:pt x="53" y="194"/>
                  <a:pt x="50" y="196"/>
                </a:cubicBezTo>
                <a:cubicBezTo>
                  <a:pt x="47" y="198"/>
                  <a:pt x="50" y="205"/>
                  <a:pt x="46" y="206"/>
                </a:cubicBezTo>
                <a:cubicBezTo>
                  <a:pt x="42" y="208"/>
                  <a:pt x="49" y="221"/>
                  <a:pt x="46" y="224"/>
                </a:cubicBezTo>
                <a:cubicBezTo>
                  <a:pt x="43" y="227"/>
                  <a:pt x="36" y="229"/>
                  <a:pt x="36" y="238"/>
                </a:cubicBezTo>
                <a:cubicBezTo>
                  <a:pt x="36" y="247"/>
                  <a:pt x="37" y="252"/>
                  <a:pt x="36" y="256"/>
                </a:cubicBezTo>
                <a:cubicBezTo>
                  <a:pt x="35" y="260"/>
                  <a:pt x="40" y="259"/>
                  <a:pt x="39" y="264"/>
                </a:cubicBezTo>
                <a:cubicBezTo>
                  <a:pt x="39" y="270"/>
                  <a:pt x="32" y="267"/>
                  <a:pt x="31" y="270"/>
                </a:cubicBezTo>
                <a:cubicBezTo>
                  <a:pt x="31" y="273"/>
                  <a:pt x="33" y="280"/>
                  <a:pt x="31" y="280"/>
                </a:cubicBezTo>
                <a:cubicBezTo>
                  <a:pt x="28" y="281"/>
                  <a:pt x="27" y="283"/>
                  <a:pt x="27" y="289"/>
                </a:cubicBezTo>
                <a:cubicBezTo>
                  <a:pt x="27" y="295"/>
                  <a:pt x="23" y="296"/>
                  <a:pt x="23" y="299"/>
                </a:cubicBezTo>
                <a:cubicBezTo>
                  <a:pt x="23" y="302"/>
                  <a:pt x="26" y="305"/>
                  <a:pt x="26" y="309"/>
                </a:cubicBezTo>
                <a:cubicBezTo>
                  <a:pt x="26" y="312"/>
                  <a:pt x="28" y="323"/>
                  <a:pt x="25" y="324"/>
                </a:cubicBezTo>
                <a:cubicBezTo>
                  <a:pt x="22" y="324"/>
                  <a:pt x="20" y="337"/>
                  <a:pt x="23" y="339"/>
                </a:cubicBezTo>
                <a:cubicBezTo>
                  <a:pt x="25" y="340"/>
                  <a:pt x="25" y="344"/>
                  <a:pt x="24" y="346"/>
                </a:cubicBezTo>
                <a:cubicBezTo>
                  <a:pt x="23" y="349"/>
                  <a:pt x="30" y="351"/>
                  <a:pt x="26" y="355"/>
                </a:cubicBezTo>
                <a:cubicBezTo>
                  <a:pt x="23" y="359"/>
                  <a:pt x="26" y="364"/>
                  <a:pt x="31" y="362"/>
                </a:cubicBezTo>
                <a:cubicBezTo>
                  <a:pt x="35" y="361"/>
                  <a:pt x="37" y="369"/>
                  <a:pt x="33" y="369"/>
                </a:cubicBezTo>
                <a:cubicBezTo>
                  <a:pt x="28" y="369"/>
                  <a:pt x="23" y="369"/>
                  <a:pt x="27" y="372"/>
                </a:cubicBezTo>
                <a:cubicBezTo>
                  <a:pt x="31" y="374"/>
                  <a:pt x="35" y="379"/>
                  <a:pt x="29" y="381"/>
                </a:cubicBezTo>
                <a:cubicBezTo>
                  <a:pt x="24" y="383"/>
                  <a:pt x="28" y="387"/>
                  <a:pt x="27" y="392"/>
                </a:cubicBezTo>
                <a:cubicBezTo>
                  <a:pt x="26" y="397"/>
                  <a:pt x="31" y="401"/>
                  <a:pt x="27" y="403"/>
                </a:cubicBezTo>
                <a:cubicBezTo>
                  <a:pt x="23" y="404"/>
                  <a:pt x="28" y="412"/>
                  <a:pt x="23" y="412"/>
                </a:cubicBezTo>
                <a:cubicBezTo>
                  <a:pt x="17" y="413"/>
                  <a:pt x="20" y="419"/>
                  <a:pt x="17" y="422"/>
                </a:cubicBezTo>
                <a:cubicBezTo>
                  <a:pt x="13" y="425"/>
                  <a:pt x="22" y="430"/>
                  <a:pt x="17" y="433"/>
                </a:cubicBezTo>
                <a:cubicBezTo>
                  <a:pt x="12" y="436"/>
                  <a:pt x="16" y="442"/>
                  <a:pt x="11" y="442"/>
                </a:cubicBezTo>
                <a:cubicBezTo>
                  <a:pt x="6" y="442"/>
                  <a:pt x="4" y="449"/>
                  <a:pt x="4" y="452"/>
                </a:cubicBezTo>
                <a:cubicBezTo>
                  <a:pt x="3" y="455"/>
                  <a:pt x="0" y="460"/>
                  <a:pt x="4" y="465"/>
                </a:cubicBezTo>
                <a:cubicBezTo>
                  <a:pt x="8" y="469"/>
                  <a:pt x="3" y="472"/>
                  <a:pt x="6" y="474"/>
                </a:cubicBezTo>
                <a:cubicBezTo>
                  <a:pt x="10" y="476"/>
                  <a:pt x="21" y="473"/>
                  <a:pt x="20" y="478"/>
                </a:cubicBezTo>
                <a:cubicBezTo>
                  <a:pt x="18" y="483"/>
                  <a:pt x="18" y="494"/>
                  <a:pt x="20" y="494"/>
                </a:cubicBezTo>
                <a:cubicBezTo>
                  <a:pt x="23" y="494"/>
                  <a:pt x="24" y="501"/>
                  <a:pt x="27" y="500"/>
                </a:cubicBezTo>
                <a:cubicBezTo>
                  <a:pt x="31" y="500"/>
                  <a:pt x="46" y="498"/>
                  <a:pt x="52" y="500"/>
                </a:cubicBezTo>
                <a:cubicBezTo>
                  <a:pt x="55" y="500"/>
                  <a:pt x="58" y="502"/>
                  <a:pt x="60" y="504"/>
                </a:cubicBezTo>
                <a:cubicBezTo>
                  <a:pt x="63" y="502"/>
                  <a:pt x="71" y="508"/>
                  <a:pt x="73" y="506"/>
                </a:cubicBezTo>
                <a:cubicBezTo>
                  <a:pt x="75" y="504"/>
                  <a:pt x="65" y="496"/>
                  <a:pt x="65" y="493"/>
                </a:cubicBezTo>
                <a:cubicBezTo>
                  <a:pt x="66" y="490"/>
                  <a:pt x="64" y="485"/>
                  <a:pt x="64" y="482"/>
                </a:cubicBezTo>
                <a:cubicBezTo>
                  <a:pt x="64" y="479"/>
                  <a:pt x="62" y="472"/>
                  <a:pt x="67" y="469"/>
                </a:cubicBezTo>
                <a:cubicBezTo>
                  <a:pt x="71" y="466"/>
                  <a:pt x="71" y="463"/>
                  <a:pt x="74" y="463"/>
                </a:cubicBezTo>
                <a:cubicBezTo>
                  <a:pt x="77" y="464"/>
                  <a:pt x="83" y="461"/>
                  <a:pt x="83" y="453"/>
                </a:cubicBezTo>
                <a:cubicBezTo>
                  <a:pt x="83" y="446"/>
                  <a:pt x="87" y="443"/>
                  <a:pt x="93" y="438"/>
                </a:cubicBezTo>
                <a:cubicBezTo>
                  <a:pt x="100" y="432"/>
                  <a:pt x="111" y="427"/>
                  <a:pt x="109" y="424"/>
                </a:cubicBezTo>
                <a:cubicBezTo>
                  <a:pt x="108" y="422"/>
                  <a:pt x="112" y="414"/>
                  <a:pt x="112" y="411"/>
                </a:cubicBezTo>
                <a:cubicBezTo>
                  <a:pt x="112" y="407"/>
                  <a:pt x="101" y="408"/>
                  <a:pt x="98" y="407"/>
                </a:cubicBezTo>
                <a:cubicBezTo>
                  <a:pt x="94" y="406"/>
                  <a:pt x="82" y="397"/>
                  <a:pt x="88" y="385"/>
                </a:cubicBezTo>
                <a:cubicBezTo>
                  <a:pt x="94" y="374"/>
                  <a:pt x="107" y="373"/>
                  <a:pt x="111" y="372"/>
                </a:cubicBezTo>
                <a:cubicBezTo>
                  <a:pt x="115" y="372"/>
                  <a:pt x="111" y="367"/>
                  <a:pt x="115" y="365"/>
                </a:cubicBezTo>
                <a:cubicBezTo>
                  <a:pt x="118" y="363"/>
                  <a:pt x="118" y="360"/>
                  <a:pt x="118" y="355"/>
                </a:cubicBezTo>
                <a:cubicBezTo>
                  <a:pt x="118" y="350"/>
                  <a:pt x="118" y="341"/>
                  <a:pt x="124" y="341"/>
                </a:cubicBezTo>
                <a:cubicBezTo>
                  <a:pt x="130" y="340"/>
                  <a:pt x="131" y="337"/>
                  <a:pt x="128" y="336"/>
                </a:cubicBezTo>
                <a:cubicBezTo>
                  <a:pt x="124" y="335"/>
                  <a:pt x="123" y="331"/>
                  <a:pt x="128" y="330"/>
                </a:cubicBezTo>
                <a:cubicBezTo>
                  <a:pt x="134" y="330"/>
                  <a:pt x="132" y="335"/>
                  <a:pt x="136" y="335"/>
                </a:cubicBezTo>
                <a:cubicBezTo>
                  <a:pt x="140" y="335"/>
                  <a:pt x="147" y="328"/>
                  <a:pt x="142" y="324"/>
                </a:cubicBezTo>
                <a:cubicBezTo>
                  <a:pt x="136" y="320"/>
                  <a:pt x="135" y="326"/>
                  <a:pt x="132" y="327"/>
                </a:cubicBezTo>
                <a:cubicBezTo>
                  <a:pt x="129" y="327"/>
                  <a:pt x="127" y="323"/>
                  <a:pt x="124" y="323"/>
                </a:cubicBezTo>
                <a:cubicBezTo>
                  <a:pt x="121" y="323"/>
                  <a:pt x="123" y="315"/>
                  <a:pt x="122" y="312"/>
                </a:cubicBezTo>
                <a:cubicBezTo>
                  <a:pt x="121" y="310"/>
                  <a:pt x="119" y="303"/>
                  <a:pt x="121" y="299"/>
                </a:cubicBezTo>
                <a:cubicBezTo>
                  <a:pt x="124" y="296"/>
                  <a:pt x="135" y="305"/>
                  <a:pt x="144" y="305"/>
                </a:cubicBezTo>
                <a:cubicBezTo>
                  <a:pt x="153" y="306"/>
                  <a:pt x="160" y="301"/>
                  <a:pt x="160" y="297"/>
                </a:cubicBezTo>
                <a:cubicBezTo>
                  <a:pt x="160" y="294"/>
                  <a:pt x="156" y="288"/>
                  <a:pt x="161" y="284"/>
                </a:cubicBezTo>
                <a:cubicBezTo>
                  <a:pt x="167" y="280"/>
                  <a:pt x="162" y="279"/>
                  <a:pt x="161" y="274"/>
                </a:cubicBezTo>
                <a:cubicBezTo>
                  <a:pt x="159" y="269"/>
                  <a:pt x="163" y="266"/>
                  <a:pt x="166" y="268"/>
                </a:cubicBezTo>
                <a:cubicBezTo>
                  <a:pt x="168" y="271"/>
                  <a:pt x="187" y="269"/>
                  <a:pt x="202" y="266"/>
                </a:cubicBezTo>
                <a:cubicBezTo>
                  <a:pt x="217" y="263"/>
                  <a:pt x="228" y="257"/>
                  <a:pt x="229" y="253"/>
                </a:cubicBezTo>
                <a:cubicBezTo>
                  <a:pt x="229" y="249"/>
                  <a:pt x="239" y="238"/>
                  <a:pt x="241" y="235"/>
                </a:cubicBezTo>
                <a:cubicBezTo>
                  <a:pt x="244" y="231"/>
                  <a:pt x="242" y="226"/>
                  <a:pt x="235" y="225"/>
                </a:cubicBezTo>
                <a:cubicBezTo>
                  <a:pt x="229" y="224"/>
                  <a:pt x="229" y="217"/>
                  <a:pt x="233" y="213"/>
                </a:cubicBezTo>
                <a:cubicBezTo>
                  <a:pt x="236" y="209"/>
                  <a:pt x="231" y="205"/>
                  <a:pt x="225" y="205"/>
                </a:cubicBezTo>
                <a:cubicBezTo>
                  <a:pt x="219" y="204"/>
                  <a:pt x="210" y="200"/>
                  <a:pt x="215" y="195"/>
                </a:cubicBezTo>
                <a:cubicBezTo>
                  <a:pt x="218" y="193"/>
                  <a:pt x="219" y="193"/>
                  <a:pt x="220" y="194"/>
                </a:cubicBezTo>
                <a:cubicBezTo>
                  <a:pt x="221" y="192"/>
                  <a:pt x="222" y="189"/>
                  <a:pt x="221" y="188"/>
                </a:cubicBezTo>
                <a:cubicBezTo>
                  <a:pt x="220" y="187"/>
                  <a:pt x="217" y="189"/>
                  <a:pt x="217" y="180"/>
                </a:cubicBezTo>
                <a:cubicBezTo>
                  <a:pt x="217" y="171"/>
                  <a:pt x="221" y="173"/>
                  <a:pt x="221" y="162"/>
                </a:cubicBezTo>
                <a:cubicBezTo>
                  <a:pt x="221" y="150"/>
                  <a:pt x="226" y="144"/>
                  <a:pt x="226" y="138"/>
                </a:cubicBezTo>
                <a:cubicBezTo>
                  <a:pt x="226" y="132"/>
                  <a:pt x="236" y="125"/>
                  <a:pt x="242" y="115"/>
                </a:cubicBezTo>
                <a:cubicBezTo>
                  <a:pt x="248" y="105"/>
                  <a:pt x="261" y="93"/>
                  <a:pt x="267" y="89"/>
                </a:cubicBezTo>
                <a:cubicBezTo>
                  <a:pt x="272" y="86"/>
                  <a:pt x="282" y="83"/>
                  <a:pt x="284" y="80"/>
                </a:cubicBezTo>
                <a:cubicBezTo>
                  <a:pt x="285" y="77"/>
                  <a:pt x="284" y="60"/>
                  <a:pt x="281" y="58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xmlns="" id="{60E1F3B5-0C11-4599-A2E1-60B84852B710}"/>
              </a:ext>
            </a:extLst>
          </p:cNvPr>
          <p:cNvSpPr>
            <a:spLocks/>
          </p:cNvSpPr>
          <p:nvPr/>
        </p:nvSpPr>
        <p:spPr bwMode="auto">
          <a:xfrm>
            <a:off x="5830133" y="6843548"/>
            <a:ext cx="933494" cy="4772282"/>
          </a:xfrm>
          <a:custGeom>
            <a:avLst/>
            <a:gdLst>
              <a:gd name="T0" fmla="*/ 50 w 124"/>
              <a:gd name="T1" fmla="*/ 541 h 635"/>
              <a:gd name="T2" fmla="*/ 34 w 124"/>
              <a:gd name="T3" fmla="*/ 515 h 635"/>
              <a:gd name="T4" fmla="*/ 47 w 124"/>
              <a:gd name="T5" fmla="*/ 485 h 635"/>
              <a:gd name="T6" fmla="*/ 57 w 124"/>
              <a:gd name="T7" fmla="*/ 455 h 635"/>
              <a:gd name="T8" fmla="*/ 63 w 124"/>
              <a:gd name="T9" fmla="*/ 432 h 635"/>
              <a:gd name="T10" fmla="*/ 54 w 124"/>
              <a:gd name="T11" fmla="*/ 409 h 635"/>
              <a:gd name="T12" fmla="*/ 56 w 124"/>
              <a:gd name="T13" fmla="*/ 372 h 635"/>
              <a:gd name="T14" fmla="*/ 61 w 124"/>
              <a:gd name="T15" fmla="*/ 343 h 635"/>
              <a:gd name="T16" fmla="*/ 66 w 124"/>
              <a:gd name="T17" fmla="*/ 319 h 635"/>
              <a:gd name="T18" fmla="*/ 76 w 124"/>
              <a:gd name="T19" fmla="*/ 269 h 635"/>
              <a:gd name="T20" fmla="*/ 81 w 124"/>
              <a:gd name="T21" fmla="*/ 235 h 635"/>
              <a:gd name="T22" fmla="*/ 82 w 124"/>
              <a:gd name="T23" fmla="*/ 195 h 635"/>
              <a:gd name="T24" fmla="*/ 92 w 124"/>
              <a:gd name="T25" fmla="*/ 161 h 635"/>
              <a:gd name="T26" fmla="*/ 104 w 124"/>
              <a:gd name="T27" fmla="*/ 133 h 635"/>
              <a:gd name="T28" fmla="*/ 120 w 124"/>
              <a:gd name="T29" fmla="*/ 95 h 635"/>
              <a:gd name="T30" fmla="*/ 111 w 124"/>
              <a:gd name="T31" fmla="*/ 66 h 635"/>
              <a:gd name="T32" fmla="*/ 104 w 124"/>
              <a:gd name="T33" fmla="*/ 31 h 635"/>
              <a:gd name="T34" fmla="*/ 88 w 124"/>
              <a:gd name="T35" fmla="*/ 2 h 635"/>
              <a:gd name="T36" fmla="*/ 80 w 124"/>
              <a:gd name="T37" fmla="*/ 28 h 635"/>
              <a:gd name="T38" fmla="*/ 77 w 124"/>
              <a:gd name="T39" fmla="*/ 94 h 635"/>
              <a:gd name="T40" fmla="*/ 65 w 124"/>
              <a:gd name="T41" fmla="*/ 159 h 635"/>
              <a:gd name="T42" fmla="*/ 59 w 124"/>
              <a:gd name="T43" fmla="*/ 203 h 635"/>
              <a:gd name="T44" fmla="*/ 51 w 124"/>
              <a:gd name="T45" fmla="*/ 261 h 635"/>
              <a:gd name="T46" fmla="*/ 32 w 124"/>
              <a:gd name="T47" fmla="*/ 313 h 635"/>
              <a:gd name="T48" fmla="*/ 30 w 124"/>
              <a:gd name="T49" fmla="*/ 356 h 635"/>
              <a:gd name="T50" fmla="*/ 21 w 124"/>
              <a:gd name="T51" fmla="*/ 397 h 635"/>
              <a:gd name="T52" fmla="*/ 39 w 124"/>
              <a:gd name="T53" fmla="*/ 375 h 635"/>
              <a:gd name="T54" fmla="*/ 42 w 124"/>
              <a:gd name="T55" fmla="*/ 399 h 635"/>
              <a:gd name="T56" fmla="*/ 37 w 124"/>
              <a:gd name="T57" fmla="*/ 426 h 635"/>
              <a:gd name="T58" fmla="*/ 30 w 124"/>
              <a:gd name="T59" fmla="*/ 444 h 635"/>
              <a:gd name="T60" fmla="*/ 28 w 124"/>
              <a:gd name="T61" fmla="*/ 441 h 635"/>
              <a:gd name="T62" fmla="*/ 18 w 124"/>
              <a:gd name="T63" fmla="*/ 445 h 635"/>
              <a:gd name="T64" fmla="*/ 2 w 124"/>
              <a:gd name="T65" fmla="*/ 466 h 635"/>
              <a:gd name="T66" fmla="*/ 20 w 124"/>
              <a:gd name="T67" fmla="*/ 468 h 635"/>
              <a:gd name="T68" fmla="*/ 30 w 124"/>
              <a:gd name="T69" fmla="*/ 485 h 635"/>
              <a:gd name="T70" fmla="*/ 13 w 124"/>
              <a:gd name="T71" fmla="*/ 489 h 635"/>
              <a:gd name="T72" fmla="*/ 15 w 124"/>
              <a:gd name="T73" fmla="*/ 498 h 635"/>
              <a:gd name="T74" fmla="*/ 7 w 124"/>
              <a:gd name="T75" fmla="*/ 513 h 635"/>
              <a:gd name="T76" fmla="*/ 18 w 124"/>
              <a:gd name="T77" fmla="*/ 518 h 635"/>
              <a:gd name="T78" fmla="*/ 19 w 124"/>
              <a:gd name="T79" fmla="*/ 532 h 635"/>
              <a:gd name="T80" fmla="*/ 11 w 124"/>
              <a:gd name="T81" fmla="*/ 549 h 635"/>
              <a:gd name="T82" fmla="*/ 28 w 124"/>
              <a:gd name="T83" fmla="*/ 552 h 635"/>
              <a:gd name="T84" fmla="*/ 35 w 124"/>
              <a:gd name="T85" fmla="*/ 558 h 635"/>
              <a:gd name="T86" fmla="*/ 27 w 124"/>
              <a:gd name="T87" fmla="*/ 575 h 635"/>
              <a:gd name="T88" fmla="*/ 50 w 124"/>
              <a:gd name="T89" fmla="*/ 575 h 635"/>
              <a:gd name="T90" fmla="*/ 34 w 124"/>
              <a:gd name="T91" fmla="*/ 587 h 635"/>
              <a:gd name="T92" fmla="*/ 52 w 124"/>
              <a:gd name="T93" fmla="*/ 585 h 635"/>
              <a:gd name="T94" fmla="*/ 32 w 124"/>
              <a:gd name="T95" fmla="*/ 599 h 635"/>
              <a:gd name="T96" fmla="*/ 50 w 124"/>
              <a:gd name="T97" fmla="*/ 601 h 635"/>
              <a:gd name="T98" fmla="*/ 79 w 124"/>
              <a:gd name="T99" fmla="*/ 574 h 635"/>
              <a:gd name="T100" fmla="*/ 88 w 124"/>
              <a:gd name="T101" fmla="*/ 589 h 635"/>
              <a:gd name="T102" fmla="*/ 75 w 124"/>
              <a:gd name="T103" fmla="*/ 594 h 635"/>
              <a:gd name="T104" fmla="*/ 61 w 124"/>
              <a:gd name="T105" fmla="*/ 606 h 635"/>
              <a:gd name="T106" fmla="*/ 72 w 124"/>
              <a:gd name="T107" fmla="*/ 626 h 635"/>
              <a:gd name="T108" fmla="*/ 92 w 124"/>
              <a:gd name="T109" fmla="*/ 623 h 635"/>
              <a:gd name="T110" fmla="*/ 113 w 124"/>
              <a:gd name="T111" fmla="*/ 624 h 635"/>
              <a:gd name="T112" fmla="*/ 101 w 124"/>
              <a:gd name="T113" fmla="*/ 621 h 635"/>
              <a:gd name="T114" fmla="*/ 88 w 124"/>
              <a:gd name="T115" fmla="*/ 569 h 635"/>
              <a:gd name="T116" fmla="*/ 57 w 124"/>
              <a:gd name="T117" fmla="*/ 563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4" h="635">
                <a:moveTo>
                  <a:pt x="57" y="563"/>
                </a:moveTo>
                <a:cubicBezTo>
                  <a:pt x="54" y="564"/>
                  <a:pt x="53" y="557"/>
                  <a:pt x="50" y="557"/>
                </a:cubicBezTo>
                <a:cubicBezTo>
                  <a:pt x="48" y="557"/>
                  <a:pt x="48" y="546"/>
                  <a:pt x="50" y="541"/>
                </a:cubicBezTo>
                <a:cubicBezTo>
                  <a:pt x="51" y="536"/>
                  <a:pt x="40" y="539"/>
                  <a:pt x="36" y="537"/>
                </a:cubicBezTo>
                <a:cubicBezTo>
                  <a:pt x="33" y="535"/>
                  <a:pt x="38" y="532"/>
                  <a:pt x="34" y="528"/>
                </a:cubicBezTo>
                <a:cubicBezTo>
                  <a:pt x="30" y="523"/>
                  <a:pt x="33" y="518"/>
                  <a:pt x="34" y="515"/>
                </a:cubicBezTo>
                <a:cubicBezTo>
                  <a:pt x="34" y="512"/>
                  <a:pt x="36" y="505"/>
                  <a:pt x="41" y="505"/>
                </a:cubicBezTo>
                <a:cubicBezTo>
                  <a:pt x="46" y="505"/>
                  <a:pt x="42" y="499"/>
                  <a:pt x="47" y="496"/>
                </a:cubicBezTo>
                <a:cubicBezTo>
                  <a:pt x="52" y="493"/>
                  <a:pt x="43" y="488"/>
                  <a:pt x="47" y="485"/>
                </a:cubicBezTo>
                <a:cubicBezTo>
                  <a:pt x="50" y="482"/>
                  <a:pt x="47" y="476"/>
                  <a:pt x="53" y="475"/>
                </a:cubicBezTo>
                <a:cubicBezTo>
                  <a:pt x="58" y="475"/>
                  <a:pt x="53" y="467"/>
                  <a:pt x="57" y="466"/>
                </a:cubicBezTo>
                <a:cubicBezTo>
                  <a:pt x="61" y="464"/>
                  <a:pt x="56" y="460"/>
                  <a:pt x="57" y="455"/>
                </a:cubicBezTo>
                <a:cubicBezTo>
                  <a:pt x="58" y="450"/>
                  <a:pt x="54" y="446"/>
                  <a:pt x="59" y="444"/>
                </a:cubicBezTo>
                <a:cubicBezTo>
                  <a:pt x="65" y="442"/>
                  <a:pt x="61" y="437"/>
                  <a:pt x="57" y="435"/>
                </a:cubicBezTo>
                <a:cubicBezTo>
                  <a:pt x="53" y="432"/>
                  <a:pt x="58" y="432"/>
                  <a:pt x="63" y="432"/>
                </a:cubicBezTo>
                <a:cubicBezTo>
                  <a:pt x="67" y="432"/>
                  <a:pt x="65" y="424"/>
                  <a:pt x="61" y="425"/>
                </a:cubicBezTo>
                <a:cubicBezTo>
                  <a:pt x="56" y="427"/>
                  <a:pt x="53" y="422"/>
                  <a:pt x="56" y="418"/>
                </a:cubicBezTo>
                <a:cubicBezTo>
                  <a:pt x="60" y="414"/>
                  <a:pt x="53" y="412"/>
                  <a:pt x="54" y="409"/>
                </a:cubicBezTo>
                <a:cubicBezTo>
                  <a:pt x="55" y="407"/>
                  <a:pt x="55" y="403"/>
                  <a:pt x="53" y="402"/>
                </a:cubicBezTo>
                <a:cubicBezTo>
                  <a:pt x="50" y="400"/>
                  <a:pt x="52" y="387"/>
                  <a:pt x="55" y="387"/>
                </a:cubicBezTo>
                <a:cubicBezTo>
                  <a:pt x="58" y="386"/>
                  <a:pt x="56" y="375"/>
                  <a:pt x="56" y="372"/>
                </a:cubicBezTo>
                <a:cubicBezTo>
                  <a:pt x="56" y="368"/>
                  <a:pt x="53" y="365"/>
                  <a:pt x="53" y="362"/>
                </a:cubicBezTo>
                <a:cubicBezTo>
                  <a:pt x="53" y="359"/>
                  <a:pt x="57" y="358"/>
                  <a:pt x="57" y="352"/>
                </a:cubicBezTo>
                <a:cubicBezTo>
                  <a:pt x="57" y="346"/>
                  <a:pt x="58" y="344"/>
                  <a:pt x="61" y="343"/>
                </a:cubicBezTo>
                <a:cubicBezTo>
                  <a:pt x="63" y="343"/>
                  <a:pt x="61" y="336"/>
                  <a:pt x="61" y="333"/>
                </a:cubicBezTo>
                <a:cubicBezTo>
                  <a:pt x="62" y="330"/>
                  <a:pt x="69" y="333"/>
                  <a:pt x="69" y="327"/>
                </a:cubicBezTo>
                <a:cubicBezTo>
                  <a:pt x="70" y="322"/>
                  <a:pt x="65" y="323"/>
                  <a:pt x="66" y="319"/>
                </a:cubicBezTo>
                <a:cubicBezTo>
                  <a:pt x="67" y="315"/>
                  <a:pt x="66" y="310"/>
                  <a:pt x="66" y="301"/>
                </a:cubicBezTo>
                <a:cubicBezTo>
                  <a:pt x="66" y="292"/>
                  <a:pt x="73" y="290"/>
                  <a:pt x="76" y="287"/>
                </a:cubicBezTo>
                <a:cubicBezTo>
                  <a:pt x="79" y="284"/>
                  <a:pt x="72" y="271"/>
                  <a:pt x="76" y="269"/>
                </a:cubicBezTo>
                <a:cubicBezTo>
                  <a:pt x="80" y="268"/>
                  <a:pt x="77" y="261"/>
                  <a:pt x="80" y="259"/>
                </a:cubicBezTo>
                <a:cubicBezTo>
                  <a:pt x="83" y="257"/>
                  <a:pt x="82" y="252"/>
                  <a:pt x="84" y="247"/>
                </a:cubicBezTo>
                <a:cubicBezTo>
                  <a:pt x="86" y="242"/>
                  <a:pt x="81" y="240"/>
                  <a:pt x="81" y="235"/>
                </a:cubicBezTo>
                <a:cubicBezTo>
                  <a:pt x="81" y="231"/>
                  <a:pt x="80" y="226"/>
                  <a:pt x="76" y="221"/>
                </a:cubicBezTo>
                <a:cubicBezTo>
                  <a:pt x="72" y="216"/>
                  <a:pt x="74" y="206"/>
                  <a:pt x="76" y="206"/>
                </a:cubicBezTo>
                <a:cubicBezTo>
                  <a:pt x="79" y="206"/>
                  <a:pt x="77" y="196"/>
                  <a:pt x="82" y="195"/>
                </a:cubicBezTo>
                <a:cubicBezTo>
                  <a:pt x="87" y="194"/>
                  <a:pt x="84" y="187"/>
                  <a:pt x="82" y="181"/>
                </a:cubicBezTo>
                <a:cubicBezTo>
                  <a:pt x="80" y="175"/>
                  <a:pt x="86" y="178"/>
                  <a:pt x="86" y="173"/>
                </a:cubicBezTo>
                <a:cubicBezTo>
                  <a:pt x="86" y="169"/>
                  <a:pt x="88" y="162"/>
                  <a:pt x="92" y="161"/>
                </a:cubicBezTo>
                <a:cubicBezTo>
                  <a:pt x="96" y="159"/>
                  <a:pt x="96" y="152"/>
                  <a:pt x="96" y="149"/>
                </a:cubicBezTo>
                <a:cubicBezTo>
                  <a:pt x="96" y="146"/>
                  <a:pt x="102" y="145"/>
                  <a:pt x="105" y="142"/>
                </a:cubicBezTo>
                <a:cubicBezTo>
                  <a:pt x="108" y="140"/>
                  <a:pt x="100" y="135"/>
                  <a:pt x="104" y="133"/>
                </a:cubicBezTo>
                <a:cubicBezTo>
                  <a:pt x="109" y="130"/>
                  <a:pt x="101" y="120"/>
                  <a:pt x="103" y="118"/>
                </a:cubicBezTo>
                <a:cubicBezTo>
                  <a:pt x="106" y="115"/>
                  <a:pt x="104" y="111"/>
                  <a:pt x="104" y="107"/>
                </a:cubicBezTo>
                <a:cubicBezTo>
                  <a:pt x="104" y="104"/>
                  <a:pt x="118" y="98"/>
                  <a:pt x="120" y="95"/>
                </a:cubicBezTo>
                <a:cubicBezTo>
                  <a:pt x="121" y="93"/>
                  <a:pt x="122" y="85"/>
                  <a:pt x="123" y="78"/>
                </a:cubicBezTo>
                <a:cubicBezTo>
                  <a:pt x="118" y="81"/>
                  <a:pt x="115" y="83"/>
                  <a:pt x="114" y="81"/>
                </a:cubicBezTo>
                <a:cubicBezTo>
                  <a:pt x="113" y="78"/>
                  <a:pt x="114" y="69"/>
                  <a:pt x="111" y="66"/>
                </a:cubicBezTo>
                <a:cubicBezTo>
                  <a:pt x="107" y="62"/>
                  <a:pt x="109" y="55"/>
                  <a:pt x="106" y="53"/>
                </a:cubicBezTo>
                <a:cubicBezTo>
                  <a:pt x="102" y="51"/>
                  <a:pt x="97" y="44"/>
                  <a:pt x="101" y="41"/>
                </a:cubicBezTo>
                <a:cubicBezTo>
                  <a:pt x="104" y="39"/>
                  <a:pt x="101" y="34"/>
                  <a:pt x="104" y="31"/>
                </a:cubicBezTo>
                <a:cubicBezTo>
                  <a:pt x="107" y="29"/>
                  <a:pt x="102" y="28"/>
                  <a:pt x="98" y="23"/>
                </a:cubicBezTo>
                <a:cubicBezTo>
                  <a:pt x="94" y="18"/>
                  <a:pt x="99" y="12"/>
                  <a:pt x="94" y="8"/>
                </a:cubicBezTo>
                <a:cubicBezTo>
                  <a:pt x="90" y="5"/>
                  <a:pt x="90" y="0"/>
                  <a:pt x="88" y="2"/>
                </a:cubicBezTo>
                <a:cubicBezTo>
                  <a:pt x="87" y="4"/>
                  <a:pt x="87" y="11"/>
                  <a:pt x="82" y="13"/>
                </a:cubicBezTo>
                <a:cubicBezTo>
                  <a:pt x="82" y="14"/>
                  <a:pt x="81" y="15"/>
                  <a:pt x="79" y="16"/>
                </a:cubicBezTo>
                <a:cubicBezTo>
                  <a:pt x="79" y="19"/>
                  <a:pt x="78" y="25"/>
                  <a:pt x="80" y="28"/>
                </a:cubicBezTo>
                <a:cubicBezTo>
                  <a:pt x="81" y="33"/>
                  <a:pt x="82" y="56"/>
                  <a:pt x="80" y="64"/>
                </a:cubicBezTo>
                <a:cubicBezTo>
                  <a:pt x="79" y="73"/>
                  <a:pt x="77" y="80"/>
                  <a:pt x="75" y="86"/>
                </a:cubicBezTo>
                <a:cubicBezTo>
                  <a:pt x="73" y="91"/>
                  <a:pt x="79" y="91"/>
                  <a:pt x="77" y="94"/>
                </a:cubicBezTo>
                <a:cubicBezTo>
                  <a:pt x="74" y="96"/>
                  <a:pt x="75" y="102"/>
                  <a:pt x="75" y="112"/>
                </a:cubicBezTo>
                <a:cubicBezTo>
                  <a:pt x="75" y="122"/>
                  <a:pt x="69" y="139"/>
                  <a:pt x="69" y="144"/>
                </a:cubicBezTo>
                <a:cubicBezTo>
                  <a:pt x="69" y="150"/>
                  <a:pt x="65" y="153"/>
                  <a:pt x="65" y="159"/>
                </a:cubicBezTo>
                <a:cubicBezTo>
                  <a:pt x="66" y="165"/>
                  <a:pt x="62" y="168"/>
                  <a:pt x="59" y="171"/>
                </a:cubicBezTo>
                <a:cubicBezTo>
                  <a:pt x="56" y="174"/>
                  <a:pt x="65" y="183"/>
                  <a:pt x="64" y="188"/>
                </a:cubicBezTo>
                <a:cubicBezTo>
                  <a:pt x="64" y="193"/>
                  <a:pt x="57" y="195"/>
                  <a:pt x="59" y="203"/>
                </a:cubicBezTo>
                <a:cubicBezTo>
                  <a:pt x="61" y="213"/>
                  <a:pt x="59" y="231"/>
                  <a:pt x="59" y="234"/>
                </a:cubicBezTo>
                <a:cubicBezTo>
                  <a:pt x="59" y="238"/>
                  <a:pt x="55" y="237"/>
                  <a:pt x="56" y="244"/>
                </a:cubicBezTo>
                <a:cubicBezTo>
                  <a:pt x="57" y="250"/>
                  <a:pt x="52" y="252"/>
                  <a:pt x="51" y="261"/>
                </a:cubicBezTo>
                <a:cubicBezTo>
                  <a:pt x="50" y="271"/>
                  <a:pt x="43" y="284"/>
                  <a:pt x="40" y="291"/>
                </a:cubicBezTo>
                <a:cubicBezTo>
                  <a:pt x="37" y="298"/>
                  <a:pt x="37" y="302"/>
                  <a:pt x="33" y="302"/>
                </a:cubicBezTo>
                <a:cubicBezTo>
                  <a:pt x="30" y="302"/>
                  <a:pt x="29" y="306"/>
                  <a:pt x="32" y="313"/>
                </a:cubicBezTo>
                <a:cubicBezTo>
                  <a:pt x="34" y="319"/>
                  <a:pt x="30" y="324"/>
                  <a:pt x="33" y="330"/>
                </a:cubicBezTo>
                <a:cubicBezTo>
                  <a:pt x="37" y="337"/>
                  <a:pt x="36" y="339"/>
                  <a:pt x="34" y="345"/>
                </a:cubicBezTo>
                <a:cubicBezTo>
                  <a:pt x="32" y="351"/>
                  <a:pt x="30" y="351"/>
                  <a:pt x="30" y="356"/>
                </a:cubicBezTo>
                <a:cubicBezTo>
                  <a:pt x="30" y="362"/>
                  <a:pt x="25" y="367"/>
                  <a:pt x="28" y="373"/>
                </a:cubicBezTo>
                <a:cubicBezTo>
                  <a:pt x="30" y="379"/>
                  <a:pt x="30" y="381"/>
                  <a:pt x="27" y="381"/>
                </a:cubicBezTo>
                <a:cubicBezTo>
                  <a:pt x="24" y="381"/>
                  <a:pt x="22" y="386"/>
                  <a:pt x="21" y="397"/>
                </a:cubicBezTo>
                <a:cubicBezTo>
                  <a:pt x="19" y="407"/>
                  <a:pt x="20" y="407"/>
                  <a:pt x="27" y="406"/>
                </a:cubicBezTo>
                <a:cubicBezTo>
                  <a:pt x="35" y="405"/>
                  <a:pt x="29" y="381"/>
                  <a:pt x="33" y="381"/>
                </a:cubicBezTo>
                <a:cubicBezTo>
                  <a:pt x="38" y="381"/>
                  <a:pt x="34" y="377"/>
                  <a:pt x="39" y="375"/>
                </a:cubicBezTo>
                <a:cubicBezTo>
                  <a:pt x="43" y="374"/>
                  <a:pt x="39" y="380"/>
                  <a:pt x="42" y="381"/>
                </a:cubicBezTo>
                <a:cubicBezTo>
                  <a:pt x="46" y="382"/>
                  <a:pt x="48" y="384"/>
                  <a:pt x="43" y="387"/>
                </a:cubicBezTo>
                <a:cubicBezTo>
                  <a:pt x="39" y="390"/>
                  <a:pt x="44" y="395"/>
                  <a:pt x="42" y="399"/>
                </a:cubicBezTo>
                <a:cubicBezTo>
                  <a:pt x="40" y="402"/>
                  <a:pt x="37" y="406"/>
                  <a:pt x="39" y="410"/>
                </a:cubicBezTo>
                <a:cubicBezTo>
                  <a:pt x="41" y="414"/>
                  <a:pt x="37" y="414"/>
                  <a:pt x="36" y="419"/>
                </a:cubicBezTo>
                <a:cubicBezTo>
                  <a:pt x="36" y="424"/>
                  <a:pt x="39" y="425"/>
                  <a:pt x="37" y="426"/>
                </a:cubicBezTo>
                <a:cubicBezTo>
                  <a:pt x="35" y="427"/>
                  <a:pt x="40" y="431"/>
                  <a:pt x="37" y="432"/>
                </a:cubicBezTo>
                <a:cubicBezTo>
                  <a:pt x="33" y="432"/>
                  <a:pt x="35" y="436"/>
                  <a:pt x="37" y="440"/>
                </a:cubicBezTo>
                <a:cubicBezTo>
                  <a:pt x="39" y="444"/>
                  <a:pt x="33" y="442"/>
                  <a:pt x="30" y="444"/>
                </a:cubicBezTo>
                <a:cubicBezTo>
                  <a:pt x="27" y="447"/>
                  <a:pt x="33" y="450"/>
                  <a:pt x="31" y="454"/>
                </a:cubicBezTo>
                <a:cubicBezTo>
                  <a:pt x="29" y="457"/>
                  <a:pt x="24" y="452"/>
                  <a:pt x="22" y="450"/>
                </a:cubicBezTo>
                <a:cubicBezTo>
                  <a:pt x="20" y="448"/>
                  <a:pt x="26" y="444"/>
                  <a:pt x="28" y="441"/>
                </a:cubicBezTo>
                <a:cubicBezTo>
                  <a:pt x="31" y="437"/>
                  <a:pt x="26" y="428"/>
                  <a:pt x="21" y="430"/>
                </a:cubicBezTo>
                <a:cubicBezTo>
                  <a:pt x="16" y="432"/>
                  <a:pt x="26" y="437"/>
                  <a:pt x="26" y="441"/>
                </a:cubicBezTo>
                <a:cubicBezTo>
                  <a:pt x="26" y="445"/>
                  <a:pt x="18" y="441"/>
                  <a:pt x="18" y="445"/>
                </a:cubicBezTo>
                <a:cubicBezTo>
                  <a:pt x="19" y="449"/>
                  <a:pt x="13" y="448"/>
                  <a:pt x="10" y="451"/>
                </a:cubicBezTo>
                <a:cubicBezTo>
                  <a:pt x="7" y="454"/>
                  <a:pt x="14" y="457"/>
                  <a:pt x="11" y="458"/>
                </a:cubicBezTo>
                <a:cubicBezTo>
                  <a:pt x="8" y="459"/>
                  <a:pt x="2" y="463"/>
                  <a:pt x="2" y="466"/>
                </a:cubicBezTo>
                <a:cubicBezTo>
                  <a:pt x="2" y="469"/>
                  <a:pt x="5" y="470"/>
                  <a:pt x="5" y="467"/>
                </a:cubicBezTo>
                <a:cubicBezTo>
                  <a:pt x="5" y="464"/>
                  <a:pt x="10" y="463"/>
                  <a:pt x="12" y="467"/>
                </a:cubicBezTo>
                <a:cubicBezTo>
                  <a:pt x="14" y="471"/>
                  <a:pt x="16" y="467"/>
                  <a:pt x="20" y="468"/>
                </a:cubicBezTo>
                <a:cubicBezTo>
                  <a:pt x="24" y="469"/>
                  <a:pt x="24" y="475"/>
                  <a:pt x="21" y="475"/>
                </a:cubicBezTo>
                <a:cubicBezTo>
                  <a:pt x="19" y="474"/>
                  <a:pt x="16" y="479"/>
                  <a:pt x="17" y="483"/>
                </a:cubicBezTo>
                <a:cubicBezTo>
                  <a:pt x="18" y="488"/>
                  <a:pt x="26" y="483"/>
                  <a:pt x="30" y="485"/>
                </a:cubicBezTo>
                <a:cubicBezTo>
                  <a:pt x="34" y="486"/>
                  <a:pt x="33" y="493"/>
                  <a:pt x="30" y="490"/>
                </a:cubicBezTo>
                <a:cubicBezTo>
                  <a:pt x="28" y="488"/>
                  <a:pt x="23" y="484"/>
                  <a:pt x="21" y="488"/>
                </a:cubicBezTo>
                <a:cubicBezTo>
                  <a:pt x="19" y="492"/>
                  <a:pt x="15" y="490"/>
                  <a:pt x="13" y="489"/>
                </a:cubicBezTo>
                <a:cubicBezTo>
                  <a:pt x="10" y="488"/>
                  <a:pt x="0" y="494"/>
                  <a:pt x="3" y="497"/>
                </a:cubicBezTo>
                <a:cubicBezTo>
                  <a:pt x="7" y="499"/>
                  <a:pt x="6" y="503"/>
                  <a:pt x="9" y="503"/>
                </a:cubicBezTo>
                <a:cubicBezTo>
                  <a:pt x="11" y="502"/>
                  <a:pt x="14" y="501"/>
                  <a:pt x="15" y="498"/>
                </a:cubicBezTo>
                <a:cubicBezTo>
                  <a:pt x="17" y="496"/>
                  <a:pt x="21" y="493"/>
                  <a:pt x="21" y="499"/>
                </a:cubicBezTo>
                <a:cubicBezTo>
                  <a:pt x="22" y="505"/>
                  <a:pt x="15" y="502"/>
                  <a:pt x="14" y="505"/>
                </a:cubicBezTo>
                <a:cubicBezTo>
                  <a:pt x="13" y="508"/>
                  <a:pt x="10" y="511"/>
                  <a:pt x="7" y="513"/>
                </a:cubicBezTo>
                <a:cubicBezTo>
                  <a:pt x="3" y="516"/>
                  <a:pt x="7" y="521"/>
                  <a:pt x="10" y="519"/>
                </a:cubicBezTo>
                <a:cubicBezTo>
                  <a:pt x="13" y="518"/>
                  <a:pt x="9" y="523"/>
                  <a:pt x="13" y="524"/>
                </a:cubicBezTo>
                <a:cubicBezTo>
                  <a:pt x="17" y="524"/>
                  <a:pt x="19" y="521"/>
                  <a:pt x="18" y="518"/>
                </a:cubicBezTo>
                <a:cubicBezTo>
                  <a:pt x="17" y="515"/>
                  <a:pt x="20" y="508"/>
                  <a:pt x="24" y="511"/>
                </a:cubicBezTo>
                <a:cubicBezTo>
                  <a:pt x="27" y="515"/>
                  <a:pt x="22" y="518"/>
                  <a:pt x="22" y="521"/>
                </a:cubicBezTo>
                <a:cubicBezTo>
                  <a:pt x="22" y="525"/>
                  <a:pt x="19" y="529"/>
                  <a:pt x="19" y="532"/>
                </a:cubicBezTo>
                <a:cubicBezTo>
                  <a:pt x="19" y="535"/>
                  <a:pt x="15" y="534"/>
                  <a:pt x="16" y="537"/>
                </a:cubicBezTo>
                <a:cubicBezTo>
                  <a:pt x="16" y="541"/>
                  <a:pt x="7" y="539"/>
                  <a:pt x="11" y="541"/>
                </a:cubicBezTo>
                <a:cubicBezTo>
                  <a:pt x="15" y="544"/>
                  <a:pt x="9" y="547"/>
                  <a:pt x="11" y="549"/>
                </a:cubicBezTo>
                <a:cubicBezTo>
                  <a:pt x="13" y="552"/>
                  <a:pt x="15" y="546"/>
                  <a:pt x="18" y="547"/>
                </a:cubicBezTo>
                <a:cubicBezTo>
                  <a:pt x="22" y="549"/>
                  <a:pt x="21" y="549"/>
                  <a:pt x="25" y="548"/>
                </a:cubicBezTo>
                <a:cubicBezTo>
                  <a:pt x="30" y="546"/>
                  <a:pt x="32" y="551"/>
                  <a:pt x="28" y="552"/>
                </a:cubicBezTo>
                <a:cubicBezTo>
                  <a:pt x="24" y="554"/>
                  <a:pt x="20" y="558"/>
                  <a:pt x="22" y="559"/>
                </a:cubicBezTo>
                <a:cubicBezTo>
                  <a:pt x="24" y="559"/>
                  <a:pt x="29" y="556"/>
                  <a:pt x="30" y="560"/>
                </a:cubicBezTo>
                <a:cubicBezTo>
                  <a:pt x="31" y="564"/>
                  <a:pt x="34" y="563"/>
                  <a:pt x="35" y="558"/>
                </a:cubicBezTo>
                <a:cubicBezTo>
                  <a:pt x="35" y="554"/>
                  <a:pt x="42" y="558"/>
                  <a:pt x="44" y="561"/>
                </a:cubicBezTo>
                <a:cubicBezTo>
                  <a:pt x="45" y="565"/>
                  <a:pt x="36" y="567"/>
                  <a:pt x="31" y="566"/>
                </a:cubicBezTo>
                <a:cubicBezTo>
                  <a:pt x="27" y="565"/>
                  <a:pt x="24" y="571"/>
                  <a:pt x="27" y="575"/>
                </a:cubicBezTo>
                <a:cubicBezTo>
                  <a:pt x="30" y="579"/>
                  <a:pt x="34" y="575"/>
                  <a:pt x="38" y="571"/>
                </a:cubicBezTo>
                <a:cubicBezTo>
                  <a:pt x="41" y="568"/>
                  <a:pt x="58" y="569"/>
                  <a:pt x="59" y="573"/>
                </a:cubicBezTo>
                <a:cubicBezTo>
                  <a:pt x="60" y="576"/>
                  <a:pt x="51" y="573"/>
                  <a:pt x="50" y="575"/>
                </a:cubicBezTo>
                <a:cubicBezTo>
                  <a:pt x="49" y="577"/>
                  <a:pt x="42" y="579"/>
                  <a:pt x="42" y="577"/>
                </a:cubicBezTo>
                <a:cubicBezTo>
                  <a:pt x="41" y="574"/>
                  <a:pt x="34" y="578"/>
                  <a:pt x="34" y="582"/>
                </a:cubicBezTo>
                <a:cubicBezTo>
                  <a:pt x="33" y="586"/>
                  <a:pt x="28" y="586"/>
                  <a:pt x="34" y="587"/>
                </a:cubicBezTo>
                <a:cubicBezTo>
                  <a:pt x="40" y="589"/>
                  <a:pt x="38" y="582"/>
                  <a:pt x="47" y="582"/>
                </a:cubicBezTo>
                <a:cubicBezTo>
                  <a:pt x="56" y="583"/>
                  <a:pt x="60" y="574"/>
                  <a:pt x="63" y="579"/>
                </a:cubicBezTo>
                <a:cubicBezTo>
                  <a:pt x="65" y="584"/>
                  <a:pt x="56" y="588"/>
                  <a:pt x="52" y="585"/>
                </a:cubicBezTo>
                <a:cubicBezTo>
                  <a:pt x="49" y="582"/>
                  <a:pt x="45" y="587"/>
                  <a:pt x="45" y="592"/>
                </a:cubicBezTo>
                <a:cubicBezTo>
                  <a:pt x="45" y="596"/>
                  <a:pt x="35" y="591"/>
                  <a:pt x="30" y="590"/>
                </a:cubicBezTo>
                <a:cubicBezTo>
                  <a:pt x="25" y="589"/>
                  <a:pt x="27" y="595"/>
                  <a:pt x="32" y="599"/>
                </a:cubicBezTo>
                <a:cubicBezTo>
                  <a:pt x="36" y="604"/>
                  <a:pt x="38" y="599"/>
                  <a:pt x="44" y="602"/>
                </a:cubicBezTo>
                <a:cubicBezTo>
                  <a:pt x="49" y="606"/>
                  <a:pt x="49" y="609"/>
                  <a:pt x="53" y="606"/>
                </a:cubicBezTo>
                <a:cubicBezTo>
                  <a:pt x="57" y="602"/>
                  <a:pt x="53" y="603"/>
                  <a:pt x="50" y="601"/>
                </a:cubicBezTo>
                <a:cubicBezTo>
                  <a:pt x="48" y="600"/>
                  <a:pt x="50" y="594"/>
                  <a:pt x="56" y="597"/>
                </a:cubicBezTo>
                <a:cubicBezTo>
                  <a:pt x="62" y="600"/>
                  <a:pt x="69" y="595"/>
                  <a:pt x="67" y="587"/>
                </a:cubicBezTo>
                <a:cubicBezTo>
                  <a:pt x="65" y="580"/>
                  <a:pt x="72" y="576"/>
                  <a:pt x="79" y="574"/>
                </a:cubicBezTo>
                <a:cubicBezTo>
                  <a:pt x="86" y="571"/>
                  <a:pt x="83" y="578"/>
                  <a:pt x="77" y="581"/>
                </a:cubicBezTo>
                <a:cubicBezTo>
                  <a:pt x="72" y="583"/>
                  <a:pt x="71" y="584"/>
                  <a:pt x="75" y="589"/>
                </a:cubicBezTo>
                <a:cubicBezTo>
                  <a:pt x="79" y="593"/>
                  <a:pt x="85" y="586"/>
                  <a:pt x="88" y="589"/>
                </a:cubicBezTo>
                <a:cubicBezTo>
                  <a:pt x="91" y="593"/>
                  <a:pt x="82" y="592"/>
                  <a:pt x="80" y="596"/>
                </a:cubicBezTo>
                <a:cubicBezTo>
                  <a:pt x="79" y="599"/>
                  <a:pt x="86" y="603"/>
                  <a:pt x="81" y="606"/>
                </a:cubicBezTo>
                <a:cubicBezTo>
                  <a:pt x="75" y="608"/>
                  <a:pt x="78" y="595"/>
                  <a:pt x="75" y="594"/>
                </a:cubicBezTo>
                <a:cubicBezTo>
                  <a:pt x="72" y="593"/>
                  <a:pt x="69" y="596"/>
                  <a:pt x="72" y="603"/>
                </a:cubicBezTo>
                <a:cubicBezTo>
                  <a:pt x="75" y="610"/>
                  <a:pt x="68" y="604"/>
                  <a:pt x="65" y="600"/>
                </a:cubicBezTo>
                <a:cubicBezTo>
                  <a:pt x="62" y="597"/>
                  <a:pt x="58" y="602"/>
                  <a:pt x="61" y="606"/>
                </a:cubicBezTo>
                <a:cubicBezTo>
                  <a:pt x="65" y="609"/>
                  <a:pt x="54" y="605"/>
                  <a:pt x="54" y="611"/>
                </a:cubicBezTo>
                <a:cubicBezTo>
                  <a:pt x="54" y="617"/>
                  <a:pt x="59" y="612"/>
                  <a:pt x="65" y="613"/>
                </a:cubicBezTo>
                <a:cubicBezTo>
                  <a:pt x="70" y="615"/>
                  <a:pt x="68" y="623"/>
                  <a:pt x="72" y="626"/>
                </a:cubicBezTo>
                <a:cubicBezTo>
                  <a:pt x="76" y="629"/>
                  <a:pt x="72" y="616"/>
                  <a:pt x="77" y="615"/>
                </a:cubicBezTo>
                <a:cubicBezTo>
                  <a:pt x="81" y="614"/>
                  <a:pt x="77" y="625"/>
                  <a:pt x="87" y="628"/>
                </a:cubicBezTo>
                <a:cubicBezTo>
                  <a:pt x="96" y="631"/>
                  <a:pt x="87" y="626"/>
                  <a:pt x="92" y="623"/>
                </a:cubicBezTo>
                <a:cubicBezTo>
                  <a:pt x="96" y="620"/>
                  <a:pt x="102" y="632"/>
                  <a:pt x="106" y="634"/>
                </a:cubicBezTo>
                <a:cubicBezTo>
                  <a:pt x="111" y="635"/>
                  <a:pt x="108" y="628"/>
                  <a:pt x="104" y="624"/>
                </a:cubicBezTo>
                <a:cubicBezTo>
                  <a:pt x="101" y="620"/>
                  <a:pt x="108" y="623"/>
                  <a:pt x="113" y="624"/>
                </a:cubicBezTo>
                <a:cubicBezTo>
                  <a:pt x="117" y="626"/>
                  <a:pt x="121" y="626"/>
                  <a:pt x="122" y="623"/>
                </a:cubicBezTo>
                <a:cubicBezTo>
                  <a:pt x="122" y="622"/>
                  <a:pt x="123" y="622"/>
                  <a:pt x="124" y="622"/>
                </a:cubicBezTo>
                <a:cubicBezTo>
                  <a:pt x="119" y="619"/>
                  <a:pt x="103" y="621"/>
                  <a:pt x="101" y="621"/>
                </a:cubicBezTo>
                <a:cubicBezTo>
                  <a:pt x="98" y="620"/>
                  <a:pt x="100" y="583"/>
                  <a:pt x="100" y="575"/>
                </a:cubicBezTo>
                <a:cubicBezTo>
                  <a:pt x="100" y="574"/>
                  <a:pt x="100" y="574"/>
                  <a:pt x="99" y="574"/>
                </a:cubicBezTo>
                <a:cubicBezTo>
                  <a:pt x="95" y="574"/>
                  <a:pt x="86" y="575"/>
                  <a:pt x="88" y="569"/>
                </a:cubicBezTo>
                <a:cubicBezTo>
                  <a:pt x="88" y="568"/>
                  <a:pt x="89" y="567"/>
                  <a:pt x="90" y="567"/>
                </a:cubicBezTo>
                <a:cubicBezTo>
                  <a:pt x="88" y="565"/>
                  <a:pt x="85" y="563"/>
                  <a:pt x="82" y="563"/>
                </a:cubicBezTo>
                <a:cubicBezTo>
                  <a:pt x="76" y="561"/>
                  <a:pt x="61" y="563"/>
                  <a:pt x="57" y="563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xmlns="" id="{C8A9869A-20F9-491B-B91F-CFD4B190F9DC}"/>
              </a:ext>
            </a:extLst>
          </p:cNvPr>
          <p:cNvSpPr>
            <a:spLocks/>
          </p:cNvSpPr>
          <p:nvPr/>
        </p:nvSpPr>
        <p:spPr bwMode="auto">
          <a:xfrm>
            <a:off x="7214505" y="7053118"/>
            <a:ext cx="933494" cy="939850"/>
          </a:xfrm>
          <a:custGeom>
            <a:avLst/>
            <a:gdLst>
              <a:gd name="T0" fmla="*/ 119 w 124"/>
              <a:gd name="T1" fmla="*/ 68 h 125"/>
              <a:gd name="T2" fmla="*/ 107 w 124"/>
              <a:gd name="T3" fmla="*/ 70 h 125"/>
              <a:gd name="T4" fmla="*/ 101 w 124"/>
              <a:gd name="T5" fmla="*/ 55 h 125"/>
              <a:gd name="T6" fmla="*/ 91 w 124"/>
              <a:gd name="T7" fmla="*/ 43 h 125"/>
              <a:gd name="T8" fmla="*/ 79 w 124"/>
              <a:gd name="T9" fmla="*/ 42 h 125"/>
              <a:gd name="T10" fmla="*/ 72 w 124"/>
              <a:gd name="T11" fmla="*/ 30 h 125"/>
              <a:gd name="T12" fmla="*/ 69 w 124"/>
              <a:gd name="T13" fmla="*/ 13 h 125"/>
              <a:gd name="T14" fmla="*/ 69 w 124"/>
              <a:gd name="T15" fmla="*/ 5 h 125"/>
              <a:gd name="T16" fmla="*/ 66 w 124"/>
              <a:gd name="T17" fmla="*/ 6 h 125"/>
              <a:gd name="T18" fmla="*/ 53 w 124"/>
              <a:gd name="T19" fmla="*/ 0 h 125"/>
              <a:gd name="T20" fmla="*/ 37 w 124"/>
              <a:gd name="T21" fmla="*/ 2 h 125"/>
              <a:gd name="T22" fmla="*/ 20 w 124"/>
              <a:gd name="T23" fmla="*/ 5 h 125"/>
              <a:gd name="T24" fmla="*/ 9 w 124"/>
              <a:gd name="T25" fmla="*/ 18 h 125"/>
              <a:gd name="T26" fmla="*/ 5 w 124"/>
              <a:gd name="T27" fmla="*/ 40 h 125"/>
              <a:gd name="T28" fmla="*/ 0 w 124"/>
              <a:gd name="T29" fmla="*/ 40 h 125"/>
              <a:gd name="T30" fmla="*/ 19 w 124"/>
              <a:gd name="T31" fmla="*/ 60 h 125"/>
              <a:gd name="T32" fmla="*/ 35 w 124"/>
              <a:gd name="T33" fmla="*/ 69 h 125"/>
              <a:gd name="T34" fmla="*/ 51 w 124"/>
              <a:gd name="T35" fmla="*/ 77 h 125"/>
              <a:gd name="T36" fmla="*/ 77 w 124"/>
              <a:gd name="T37" fmla="*/ 90 h 125"/>
              <a:gd name="T38" fmla="*/ 66 w 124"/>
              <a:gd name="T39" fmla="*/ 109 h 125"/>
              <a:gd name="T40" fmla="*/ 61 w 124"/>
              <a:gd name="T41" fmla="*/ 119 h 125"/>
              <a:gd name="T42" fmla="*/ 74 w 124"/>
              <a:gd name="T43" fmla="*/ 122 h 125"/>
              <a:gd name="T44" fmla="*/ 88 w 124"/>
              <a:gd name="T45" fmla="*/ 123 h 125"/>
              <a:gd name="T46" fmla="*/ 100 w 124"/>
              <a:gd name="T47" fmla="*/ 120 h 125"/>
              <a:gd name="T48" fmla="*/ 111 w 124"/>
              <a:gd name="T49" fmla="*/ 115 h 125"/>
              <a:gd name="T50" fmla="*/ 118 w 124"/>
              <a:gd name="T51" fmla="*/ 94 h 125"/>
              <a:gd name="T52" fmla="*/ 119 w 124"/>
              <a:gd name="T53" fmla="*/ 68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4" h="125">
                <a:moveTo>
                  <a:pt x="119" y="68"/>
                </a:moveTo>
                <a:cubicBezTo>
                  <a:pt x="114" y="65"/>
                  <a:pt x="109" y="70"/>
                  <a:pt x="107" y="70"/>
                </a:cubicBezTo>
                <a:cubicBezTo>
                  <a:pt x="106" y="70"/>
                  <a:pt x="102" y="59"/>
                  <a:pt x="101" y="55"/>
                </a:cubicBezTo>
                <a:cubicBezTo>
                  <a:pt x="99" y="50"/>
                  <a:pt x="94" y="41"/>
                  <a:pt x="91" y="43"/>
                </a:cubicBezTo>
                <a:cubicBezTo>
                  <a:pt x="88" y="45"/>
                  <a:pt x="89" y="42"/>
                  <a:pt x="79" y="42"/>
                </a:cubicBezTo>
                <a:cubicBezTo>
                  <a:pt x="69" y="41"/>
                  <a:pt x="70" y="39"/>
                  <a:pt x="72" y="30"/>
                </a:cubicBezTo>
                <a:cubicBezTo>
                  <a:pt x="74" y="21"/>
                  <a:pt x="65" y="15"/>
                  <a:pt x="69" y="13"/>
                </a:cubicBezTo>
                <a:cubicBezTo>
                  <a:pt x="72" y="11"/>
                  <a:pt x="72" y="9"/>
                  <a:pt x="69" y="5"/>
                </a:cubicBezTo>
                <a:cubicBezTo>
                  <a:pt x="68" y="6"/>
                  <a:pt x="67" y="6"/>
                  <a:pt x="66" y="6"/>
                </a:cubicBezTo>
                <a:cubicBezTo>
                  <a:pt x="63" y="6"/>
                  <a:pt x="59" y="0"/>
                  <a:pt x="53" y="0"/>
                </a:cubicBezTo>
                <a:cubicBezTo>
                  <a:pt x="47" y="0"/>
                  <a:pt x="41" y="0"/>
                  <a:pt x="37" y="2"/>
                </a:cubicBezTo>
                <a:cubicBezTo>
                  <a:pt x="33" y="4"/>
                  <a:pt x="25" y="2"/>
                  <a:pt x="20" y="5"/>
                </a:cubicBezTo>
                <a:cubicBezTo>
                  <a:pt x="15" y="8"/>
                  <a:pt x="8" y="15"/>
                  <a:pt x="9" y="18"/>
                </a:cubicBezTo>
                <a:cubicBezTo>
                  <a:pt x="9" y="21"/>
                  <a:pt x="7" y="39"/>
                  <a:pt x="5" y="40"/>
                </a:cubicBezTo>
                <a:cubicBezTo>
                  <a:pt x="4" y="40"/>
                  <a:pt x="2" y="40"/>
                  <a:pt x="0" y="40"/>
                </a:cubicBezTo>
                <a:cubicBezTo>
                  <a:pt x="3" y="45"/>
                  <a:pt x="13" y="56"/>
                  <a:pt x="19" y="60"/>
                </a:cubicBezTo>
                <a:cubicBezTo>
                  <a:pt x="27" y="64"/>
                  <a:pt x="27" y="69"/>
                  <a:pt x="35" y="69"/>
                </a:cubicBezTo>
                <a:cubicBezTo>
                  <a:pt x="43" y="70"/>
                  <a:pt x="48" y="74"/>
                  <a:pt x="51" y="77"/>
                </a:cubicBezTo>
                <a:cubicBezTo>
                  <a:pt x="54" y="81"/>
                  <a:pt x="75" y="87"/>
                  <a:pt x="77" y="90"/>
                </a:cubicBezTo>
                <a:cubicBezTo>
                  <a:pt x="78" y="93"/>
                  <a:pt x="66" y="102"/>
                  <a:pt x="66" y="109"/>
                </a:cubicBezTo>
                <a:cubicBezTo>
                  <a:pt x="66" y="117"/>
                  <a:pt x="61" y="116"/>
                  <a:pt x="61" y="119"/>
                </a:cubicBezTo>
                <a:cubicBezTo>
                  <a:pt x="61" y="121"/>
                  <a:pt x="71" y="120"/>
                  <a:pt x="74" y="122"/>
                </a:cubicBezTo>
                <a:cubicBezTo>
                  <a:pt x="78" y="124"/>
                  <a:pt x="83" y="120"/>
                  <a:pt x="88" y="123"/>
                </a:cubicBezTo>
                <a:cubicBezTo>
                  <a:pt x="92" y="125"/>
                  <a:pt x="97" y="120"/>
                  <a:pt x="100" y="120"/>
                </a:cubicBezTo>
                <a:cubicBezTo>
                  <a:pt x="103" y="121"/>
                  <a:pt x="107" y="114"/>
                  <a:pt x="111" y="115"/>
                </a:cubicBezTo>
                <a:cubicBezTo>
                  <a:pt x="115" y="115"/>
                  <a:pt x="119" y="100"/>
                  <a:pt x="118" y="94"/>
                </a:cubicBezTo>
                <a:cubicBezTo>
                  <a:pt x="117" y="88"/>
                  <a:pt x="124" y="70"/>
                  <a:pt x="119" y="68"/>
                </a:cubicBezTo>
                <a:close/>
              </a:path>
            </a:pathLst>
          </a:custGeom>
          <a:solidFill>
            <a:schemeClr val="tx1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xmlns="" id="{6D8F6D68-A988-4516-89EB-46DFDEB30C09}"/>
              </a:ext>
            </a:extLst>
          </p:cNvPr>
          <p:cNvSpPr>
            <a:spLocks/>
          </p:cNvSpPr>
          <p:nvPr/>
        </p:nvSpPr>
        <p:spPr bwMode="auto">
          <a:xfrm>
            <a:off x="4760103" y="3789030"/>
            <a:ext cx="346094" cy="285766"/>
          </a:xfrm>
          <a:custGeom>
            <a:avLst/>
            <a:gdLst>
              <a:gd name="T0" fmla="*/ 44 w 46"/>
              <a:gd name="T1" fmla="*/ 30 h 38"/>
              <a:gd name="T2" fmla="*/ 46 w 46"/>
              <a:gd name="T3" fmla="*/ 21 h 38"/>
              <a:gd name="T4" fmla="*/ 32 w 46"/>
              <a:gd name="T5" fmla="*/ 4 h 38"/>
              <a:gd name="T6" fmla="*/ 25 w 46"/>
              <a:gd name="T7" fmla="*/ 3 h 38"/>
              <a:gd name="T8" fmla="*/ 11 w 46"/>
              <a:gd name="T9" fmla="*/ 1 h 38"/>
              <a:gd name="T10" fmla="*/ 4 w 46"/>
              <a:gd name="T11" fmla="*/ 0 h 38"/>
              <a:gd name="T12" fmla="*/ 3 w 46"/>
              <a:gd name="T13" fmla="*/ 6 h 38"/>
              <a:gd name="T14" fmla="*/ 6 w 46"/>
              <a:gd name="T15" fmla="*/ 18 h 38"/>
              <a:gd name="T16" fmla="*/ 14 w 46"/>
              <a:gd name="T17" fmla="*/ 16 h 38"/>
              <a:gd name="T18" fmla="*/ 21 w 46"/>
              <a:gd name="T19" fmla="*/ 21 h 38"/>
              <a:gd name="T20" fmla="*/ 31 w 46"/>
              <a:gd name="T21" fmla="*/ 30 h 38"/>
              <a:gd name="T22" fmla="*/ 39 w 46"/>
              <a:gd name="T23" fmla="*/ 37 h 38"/>
              <a:gd name="T24" fmla="*/ 42 w 46"/>
              <a:gd name="T25" fmla="*/ 38 h 38"/>
              <a:gd name="T26" fmla="*/ 44 w 46"/>
              <a:gd name="T27" fmla="*/ 3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6" h="38">
                <a:moveTo>
                  <a:pt x="44" y="30"/>
                </a:moveTo>
                <a:cubicBezTo>
                  <a:pt x="44" y="28"/>
                  <a:pt x="44" y="24"/>
                  <a:pt x="46" y="21"/>
                </a:cubicBezTo>
                <a:cubicBezTo>
                  <a:pt x="41" y="15"/>
                  <a:pt x="35" y="8"/>
                  <a:pt x="32" y="4"/>
                </a:cubicBezTo>
                <a:cubicBezTo>
                  <a:pt x="29" y="4"/>
                  <a:pt x="27" y="4"/>
                  <a:pt x="25" y="3"/>
                </a:cubicBezTo>
                <a:cubicBezTo>
                  <a:pt x="22" y="1"/>
                  <a:pt x="15" y="2"/>
                  <a:pt x="11" y="1"/>
                </a:cubicBezTo>
                <a:cubicBezTo>
                  <a:pt x="10" y="0"/>
                  <a:pt x="7" y="0"/>
                  <a:pt x="4" y="0"/>
                </a:cubicBezTo>
                <a:cubicBezTo>
                  <a:pt x="4" y="2"/>
                  <a:pt x="4" y="5"/>
                  <a:pt x="3" y="6"/>
                </a:cubicBezTo>
                <a:cubicBezTo>
                  <a:pt x="0" y="7"/>
                  <a:pt x="0" y="15"/>
                  <a:pt x="6" y="18"/>
                </a:cubicBezTo>
                <a:cubicBezTo>
                  <a:pt x="13" y="21"/>
                  <a:pt x="11" y="16"/>
                  <a:pt x="14" y="16"/>
                </a:cubicBezTo>
                <a:cubicBezTo>
                  <a:pt x="18" y="16"/>
                  <a:pt x="18" y="21"/>
                  <a:pt x="21" y="21"/>
                </a:cubicBezTo>
                <a:cubicBezTo>
                  <a:pt x="24" y="21"/>
                  <a:pt x="31" y="25"/>
                  <a:pt x="31" y="30"/>
                </a:cubicBezTo>
                <a:cubicBezTo>
                  <a:pt x="30" y="35"/>
                  <a:pt x="33" y="37"/>
                  <a:pt x="39" y="37"/>
                </a:cubicBezTo>
                <a:cubicBezTo>
                  <a:pt x="40" y="37"/>
                  <a:pt x="41" y="37"/>
                  <a:pt x="42" y="38"/>
                </a:cubicBezTo>
                <a:cubicBezTo>
                  <a:pt x="43" y="34"/>
                  <a:pt x="45" y="32"/>
                  <a:pt x="44" y="30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xmlns="" id="{325CA231-3E2C-4420-85B4-1B362A5E0CE1}"/>
              </a:ext>
            </a:extLst>
          </p:cNvPr>
          <p:cNvSpPr>
            <a:spLocks/>
          </p:cNvSpPr>
          <p:nvPr/>
        </p:nvSpPr>
        <p:spPr bwMode="auto">
          <a:xfrm>
            <a:off x="5077619" y="3925562"/>
            <a:ext cx="615978" cy="301642"/>
          </a:xfrm>
          <a:custGeom>
            <a:avLst/>
            <a:gdLst>
              <a:gd name="T0" fmla="*/ 73 w 82"/>
              <a:gd name="T1" fmla="*/ 12 h 40"/>
              <a:gd name="T2" fmla="*/ 54 w 82"/>
              <a:gd name="T3" fmla="*/ 3 h 40"/>
              <a:gd name="T4" fmla="*/ 34 w 82"/>
              <a:gd name="T5" fmla="*/ 10 h 40"/>
              <a:gd name="T6" fmla="*/ 11 w 82"/>
              <a:gd name="T7" fmla="*/ 9 h 40"/>
              <a:gd name="T8" fmla="*/ 4 w 82"/>
              <a:gd name="T9" fmla="*/ 3 h 40"/>
              <a:gd name="T10" fmla="*/ 2 w 82"/>
              <a:gd name="T11" fmla="*/ 12 h 40"/>
              <a:gd name="T12" fmla="*/ 0 w 82"/>
              <a:gd name="T13" fmla="*/ 20 h 40"/>
              <a:gd name="T14" fmla="*/ 18 w 82"/>
              <a:gd name="T15" fmla="*/ 28 h 40"/>
              <a:gd name="T16" fmla="*/ 29 w 82"/>
              <a:gd name="T17" fmla="*/ 35 h 40"/>
              <a:gd name="T18" fmla="*/ 39 w 82"/>
              <a:gd name="T19" fmla="*/ 32 h 40"/>
              <a:gd name="T20" fmla="*/ 35 w 82"/>
              <a:gd name="T21" fmla="*/ 24 h 40"/>
              <a:gd name="T22" fmla="*/ 43 w 82"/>
              <a:gd name="T23" fmla="*/ 17 h 40"/>
              <a:gd name="T24" fmla="*/ 58 w 82"/>
              <a:gd name="T25" fmla="*/ 12 h 40"/>
              <a:gd name="T26" fmla="*/ 62 w 82"/>
              <a:gd name="T27" fmla="*/ 22 h 40"/>
              <a:gd name="T28" fmla="*/ 71 w 82"/>
              <a:gd name="T29" fmla="*/ 36 h 40"/>
              <a:gd name="T30" fmla="*/ 80 w 82"/>
              <a:gd name="T31" fmla="*/ 27 h 40"/>
              <a:gd name="T32" fmla="*/ 82 w 82"/>
              <a:gd name="T33" fmla="*/ 23 h 40"/>
              <a:gd name="T34" fmla="*/ 73 w 82"/>
              <a:gd name="T35" fmla="*/ 1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" h="40">
                <a:moveTo>
                  <a:pt x="73" y="12"/>
                </a:moveTo>
                <a:cubicBezTo>
                  <a:pt x="68" y="4"/>
                  <a:pt x="59" y="5"/>
                  <a:pt x="54" y="3"/>
                </a:cubicBezTo>
                <a:cubicBezTo>
                  <a:pt x="48" y="0"/>
                  <a:pt x="41" y="3"/>
                  <a:pt x="34" y="10"/>
                </a:cubicBezTo>
                <a:cubicBezTo>
                  <a:pt x="27" y="17"/>
                  <a:pt x="18" y="13"/>
                  <a:pt x="11" y="9"/>
                </a:cubicBezTo>
                <a:cubicBezTo>
                  <a:pt x="10" y="8"/>
                  <a:pt x="7" y="6"/>
                  <a:pt x="4" y="3"/>
                </a:cubicBezTo>
                <a:cubicBezTo>
                  <a:pt x="2" y="6"/>
                  <a:pt x="2" y="10"/>
                  <a:pt x="2" y="12"/>
                </a:cubicBezTo>
                <a:cubicBezTo>
                  <a:pt x="3" y="14"/>
                  <a:pt x="1" y="16"/>
                  <a:pt x="0" y="20"/>
                </a:cubicBezTo>
                <a:cubicBezTo>
                  <a:pt x="6" y="20"/>
                  <a:pt x="14" y="23"/>
                  <a:pt x="18" y="28"/>
                </a:cubicBezTo>
                <a:cubicBezTo>
                  <a:pt x="23" y="33"/>
                  <a:pt x="26" y="30"/>
                  <a:pt x="29" y="35"/>
                </a:cubicBezTo>
                <a:cubicBezTo>
                  <a:pt x="31" y="40"/>
                  <a:pt x="38" y="35"/>
                  <a:pt x="39" y="32"/>
                </a:cubicBezTo>
                <a:cubicBezTo>
                  <a:pt x="41" y="29"/>
                  <a:pt x="36" y="27"/>
                  <a:pt x="35" y="24"/>
                </a:cubicBezTo>
                <a:cubicBezTo>
                  <a:pt x="35" y="21"/>
                  <a:pt x="42" y="22"/>
                  <a:pt x="43" y="17"/>
                </a:cubicBezTo>
                <a:cubicBezTo>
                  <a:pt x="44" y="12"/>
                  <a:pt x="54" y="10"/>
                  <a:pt x="58" y="12"/>
                </a:cubicBezTo>
                <a:cubicBezTo>
                  <a:pt x="63" y="14"/>
                  <a:pt x="67" y="17"/>
                  <a:pt x="62" y="22"/>
                </a:cubicBezTo>
                <a:cubicBezTo>
                  <a:pt x="59" y="25"/>
                  <a:pt x="66" y="32"/>
                  <a:pt x="71" y="36"/>
                </a:cubicBezTo>
                <a:cubicBezTo>
                  <a:pt x="74" y="33"/>
                  <a:pt x="78" y="29"/>
                  <a:pt x="80" y="27"/>
                </a:cubicBezTo>
                <a:cubicBezTo>
                  <a:pt x="81" y="27"/>
                  <a:pt x="82" y="25"/>
                  <a:pt x="82" y="23"/>
                </a:cubicBezTo>
                <a:cubicBezTo>
                  <a:pt x="80" y="22"/>
                  <a:pt x="77" y="17"/>
                  <a:pt x="73" y="12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6" name="Freeform 19">
            <a:extLst>
              <a:ext uri="{FF2B5EF4-FFF2-40B4-BE49-F238E27FC236}">
                <a16:creationId xmlns:a16="http://schemas.microsoft.com/office/drawing/2014/main" xmlns="" id="{E5FBCA36-49FA-4AC3-95D8-C92128B99101}"/>
              </a:ext>
            </a:extLst>
          </p:cNvPr>
          <p:cNvSpPr>
            <a:spLocks/>
          </p:cNvSpPr>
          <p:nvPr/>
        </p:nvSpPr>
        <p:spPr bwMode="auto">
          <a:xfrm>
            <a:off x="5496737" y="3617574"/>
            <a:ext cx="1266886" cy="1803498"/>
          </a:xfrm>
          <a:custGeom>
            <a:avLst/>
            <a:gdLst>
              <a:gd name="T0" fmla="*/ 26 w 168"/>
              <a:gd name="T1" fmla="*/ 175 h 240"/>
              <a:gd name="T2" fmla="*/ 37 w 168"/>
              <a:gd name="T3" fmla="*/ 175 h 240"/>
              <a:gd name="T4" fmla="*/ 47 w 168"/>
              <a:gd name="T5" fmla="*/ 183 h 240"/>
              <a:gd name="T6" fmla="*/ 47 w 168"/>
              <a:gd name="T7" fmla="*/ 183 h 240"/>
              <a:gd name="T8" fmla="*/ 60 w 168"/>
              <a:gd name="T9" fmla="*/ 183 h 240"/>
              <a:gd name="T10" fmla="*/ 68 w 168"/>
              <a:gd name="T11" fmla="*/ 195 h 240"/>
              <a:gd name="T12" fmla="*/ 77 w 168"/>
              <a:gd name="T13" fmla="*/ 204 h 240"/>
              <a:gd name="T14" fmla="*/ 82 w 168"/>
              <a:gd name="T15" fmla="*/ 212 h 240"/>
              <a:gd name="T16" fmla="*/ 98 w 168"/>
              <a:gd name="T17" fmla="*/ 214 h 240"/>
              <a:gd name="T18" fmla="*/ 106 w 168"/>
              <a:gd name="T19" fmla="*/ 213 h 240"/>
              <a:gd name="T20" fmla="*/ 116 w 168"/>
              <a:gd name="T21" fmla="*/ 213 h 240"/>
              <a:gd name="T22" fmla="*/ 126 w 168"/>
              <a:gd name="T23" fmla="*/ 221 h 240"/>
              <a:gd name="T24" fmla="*/ 119 w 168"/>
              <a:gd name="T25" fmla="*/ 233 h 240"/>
              <a:gd name="T26" fmla="*/ 127 w 168"/>
              <a:gd name="T27" fmla="*/ 240 h 240"/>
              <a:gd name="T28" fmla="*/ 128 w 168"/>
              <a:gd name="T29" fmla="*/ 239 h 240"/>
              <a:gd name="T30" fmla="*/ 133 w 168"/>
              <a:gd name="T31" fmla="*/ 220 h 240"/>
              <a:gd name="T32" fmla="*/ 136 w 168"/>
              <a:gd name="T33" fmla="*/ 201 h 240"/>
              <a:gd name="T34" fmla="*/ 127 w 168"/>
              <a:gd name="T35" fmla="*/ 178 h 240"/>
              <a:gd name="T36" fmla="*/ 137 w 168"/>
              <a:gd name="T37" fmla="*/ 171 h 240"/>
              <a:gd name="T38" fmla="*/ 134 w 168"/>
              <a:gd name="T39" fmla="*/ 165 h 240"/>
              <a:gd name="T40" fmla="*/ 130 w 168"/>
              <a:gd name="T41" fmla="*/ 157 h 240"/>
              <a:gd name="T42" fmla="*/ 151 w 168"/>
              <a:gd name="T43" fmla="*/ 156 h 240"/>
              <a:gd name="T44" fmla="*/ 167 w 168"/>
              <a:gd name="T45" fmla="*/ 151 h 240"/>
              <a:gd name="T46" fmla="*/ 164 w 168"/>
              <a:gd name="T47" fmla="*/ 144 h 240"/>
              <a:gd name="T48" fmla="*/ 165 w 168"/>
              <a:gd name="T49" fmla="*/ 133 h 240"/>
              <a:gd name="T50" fmla="*/ 160 w 168"/>
              <a:gd name="T51" fmla="*/ 122 h 240"/>
              <a:gd name="T52" fmla="*/ 163 w 168"/>
              <a:gd name="T53" fmla="*/ 96 h 240"/>
              <a:gd name="T54" fmla="*/ 146 w 168"/>
              <a:gd name="T55" fmla="*/ 92 h 240"/>
              <a:gd name="T56" fmla="*/ 127 w 168"/>
              <a:gd name="T57" fmla="*/ 84 h 240"/>
              <a:gd name="T58" fmla="*/ 103 w 168"/>
              <a:gd name="T59" fmla="*/ 81 h 240"/>
              <a:gd name="T60" fmla="*/ 94 w 168"/>
              <a:gd name="T61" fmla="*/ 63 h 240"/>
              <a:gd name="T62" fmla="*/ 88 w 168"/>
              <a:gd name="T63" fmla="*/ 54 h 240"/>
              <a:gd name="T64" fmla="*/ 81 w 168"/>
              <a:gd name="T65" fmla="*/ 51 h 240"/>
              <a:gd name="T66" fmla="*/ 83 w 168"/>
              <a:gd name="T67" fmla="*/ 44 h 240"/>
              <a:gd name="T68" fmla="*/ 85 w 168"/>
              <a:gd name="T69" fmla="*/ 34 h 240"/>
              <a:gd name="T70" fmla="*/ 97 w 168"/>
              <a:gd name="T71" fmla="*/ 18 h 240"/>
              <a:gd name="T72" fmla="*/ 102 w 168"/>
              <a:gd name="T73" fmla="*/ 15 h 240"/>
              <a:gd name="T74" fmla="*/ 105 w 168"/>
              <a:gd name="T75" fmla="*/ 12 h 240"/>
              <a:gd name="T76" fmla="*/ 109 w 168"/>
              <a:gd name="T77" fmla="*/ 4 h 240"/>
              <a:gd name="T78" fmla="*/ 93 w 168"/>
              <a:gd name="T79" fmla="*/ 11 h 240"/>
              <a:gd name="T80" fmla="*/ 81 w 168"/>
              <a:gd name="T81" fmla="*/ 18 h 240"/>
              <a:gd name="T82" fmla="*/ 68 w 168"/>
              <a:gd name="T83" fmla="*/ 22 h 240"/>
              <a:gd name="T84" fmla="*/ 61 w 168"/>
              <a:gd name="T85" fmla="*/ 21 h 240"/>
              <a:gd name="T86" fmla="*/ 48 w 168"/>
              <a:gd name="T87" fmla="*/ 34 h 240"/>
              <a:gd name="T88" fmla="*/ 43 w 168"/>
              <a:gd name="T89" fmla="*/ 47 h 240"/>
              <a:gd name="T90" fmla="*/ 29 w 168"/>
              <a:gd name="T91" fmla="*/ 63 h 240"/>
              <a:gd name="T92" fmla="*/ 26 w 168"/>
              <a:gd name="T93" fmla="*/ 64 h 240"/>
              <a:gd name="T94" fmla="*/ 24 w 168"/>
              <a:gd name="T95" fmla="*/ 68 h 240"/>
              <a:gd name="T96" fmla="*/ 15 w 168"/>
              <a:gd name="T97" fmla="*/ 77 h 240"/>
              <a:gd name="T98" fmla="*/ 19 w 168"/>
              <a:gd name="T99" fmla="*/ 82 h 240"/>
              <a:gd name="T100" fmla="*/ 22 w 168"/>
              <a:gd name="T101" fmla="*/ 93 h 240"/>
              <a:gd name="T102" fmla="*/ 22 w 168"/>
              <a:gd name="T103" fmla="*/ 100 h 240"/>
              <a:gd name="T104" fmla="*/ 25 w 168"/>
              <a:gd name="T105" fmla="*/ 122 h 240"/>
              <a:gd name="T106" fmla="*/ 21 w 168"/>
              <a:gd name="T107" fmla="*/ 134 h 240"/>
              <a:gd name="T108" fmla="*/ 10 w 168"/>
              <a:gd name="T109" fmla="*/ 144 h 240"/>
              <a:gd name="T110" fmla="*/ 3 w 168"/>
              <a:gd name="T111" fmla="*/ 153 h 240"/>
              <a:gd name="T112" fmla="*/ 0 w 168"/>
              <a:gd name="T113" fmla="*/ 159 h 240"/>
              <a:gd name="T114" fmla="*/ 17 w 168"/>
              <a:gd name="T115" fmla="*/ 168 h 240"/>
              <a:gd name="T116" fmla="*/ 26 w 168"/>
              <a:gd name="T117" fmla="*/ 175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8" h="240">
                <a:moveTo>
                  <a:pt x="26" y="175"/>
                </a:moveTo>
                <a:cubicBezTo>
                  <a:pt x="30" y="177"/>
                  <a:pt x="35" y="176"/>
                  <a:pt x="37" y="175"/>
                </a:cubicBezTo>
                <a:cubicBezTo>
                  <a:pt x="38" y="173"/>
                  <a:pt x="42" y="177"/>
                  <a:pt x="47" y="183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52" y="182"/>
                  <a:pt x="57" y="182"/>
                  <a:pt x="60" y="183"/>
                </a:cubicBezTo>
                <a:cubicBezTo>
                  <a:pt x="63" y="185"/>
                  <a:pt x="62" y="194"/>
                  <a:pt x="68" y="195"/>
                </a:cubicBezTo>
                <a:cubicBezTo>
                  <a:pt x="73" y="195"/>
                  <a:pt x="77" y="201"/>
                  <a:pt x="77" y="204"/>
                </a:cubicBezTo>
                <a:cubicBezTo>
                  <a:pt x="76" y="206"/>
                  <a:pt x="82" y="208"/>
                  <a:pt x="82" y="212"/>
                </a:cubicBezTo>
                <a:cubicBezTo>
                  <a:pt x="82" y="217"/>
                  <a:pt x="96" y="216"/>
                  <a:pt x="98" y="214"/>
                </a:cubicBezTo>
                <a:cubicBezTo>
                  <a:pt x="100" y="213"/>
                  <a:pt x="104" y="212"/>
                  <a:pt x="106" y="213"/>
                </a:cubicBezTo>
                <a:cubicBezTo>
                  <a:pt x="109" y="215"/>
                  <a:pt x="113" y="212"/>
                  <a:pt x="116" y="213"/>
                </a:cubicBezTo>
                <a:cubicBezTo>
                  <a:pt x="118" y="214"/>
                  <a:pt x="128" y="218"/>
                  <a:pt x="126" y="221"/>
                </a:cubicBezTo>
                <a:cubicBezTo>
                  <a:pt x="124" y="225"/>
                  <a:pt x="117" y="230"/>
                  <a:pt x="119" y="233"/>
                </a:cubicBezTo>
                <a:cubicBezTo>
                  <a:pt x="120" y="235"/>
                  <a:pt x="125" y="237"/>
                  <a:pt x="127" y="240"/>
                </a:cubicBezTo>
                <a:cubicBezTo>
                  <a:pt x="127" y="239"/>
                  <a:pt x="127" y="240"/>
                  <a:pt x="128" y="239"/>
                </a:cubicBezTo>
                <a:cubicBezTo>
                  <a:pt x="131" y="239"/>
                  <a:pt x="133" y="225"/>
                  <a:pt x="133" y="220"/>
                </a:cubicBezTo>
                <a:cubicBezTo>
                  <a:pt x="133" y="216"/>
                  <a:pt x="135" y="205"/>
                  <a:pt x="136" y="201"/>
                </a:cubicBezTo>
                <a:cubicBezTo>
                  <a:pt x="138" y="193"/>
                  <a:pt x="127" y="187"/>
                  <a:pt x="127" y="178"/>
                </a:cubicBezTo>
                <a:cubicBezTo>
                  <a:pt x="127" y="170"/>
                  <a:pt x="131" y="175"/>
                  <a:pt x="137" y="171"/>
                </a:cubicBezTo>
                <a:cubicBezTo>
                  <a:pt x="142" y="167"/>
                  <a:pt x="136" y="166"/>
                  <a:pt x="134" y="165"/>
                </a:cubicBezTo>
                <a:cubicBezTo>
                  <a:pt x="131" y="165"/>
                  <a:pt x="129" y="160"/>
                  <a:pt x="130" y="157"/>
                </a:cubicBezTo>
                <a:cubicBezTo>
                  <a:pt x="131" y="155"/>
                  <a:pt x="146" y="156"/>
                  <a:pt x="151" y="156"/>
                </a:cubicBezTo>
                <a:cubicBezTo>
                  <a:pt x="156" y="156"/>
                  <a:pt x="167" y="151"/>
                  <a:pt x="167" y="151"/>
                </a:cubicBezTo>
                <a:cubicBezTo>
                  <a:pt x="167" y="150"/>
                  <a:pt x="168" y="146"/>
                  <a:pt x="164" y="144"/>
                </a:cubicBezTo>
                <a:cubicBezTo>
                  <a:pt x="161" y="141"/>
                  <a:pt x="162" y="136"/>
                  <a:pt x="165" y="133"/>
                </a:cubicBezTo>
                <a:cubicBezTo>
                  <a:pt x="168" y="130"/>
                  <a:pt x="163" y="126"/>
                  <a:pt x="160" y="122"/>
                </a:cubicBezTo>
                <a:cubicBezTo>
                  <a:pt x="156" y="118"/>
                  <a:pt x="159" y="103"/>
                  <a:pt x="163" y="96"/>
                </a:cubicBezTo>
                <a:cubicBezTo>
                  <a:pt x="167" y="90"/>
                  <a:pt x="154" y="91"/>
                  <a:pt x="146" y="92"/>
                </a:cubicBezTo>
                <a:cubicBezTo>
                  <a:pt x="139" y="93"/>
                  <a:pt x="132" y="90"/>
                  <a:pt x="127" y="84"/>
                </a:cubicBezTo>
                <a:cubicBezTo>
                  <a:pt x="122" y="77"/>
                  <a:pt x="115" y="81"/>
                  <a:pt x="103" y="81"/>
                </a:cubicBezTo>
                <a:cubicBezTo>
                  <a:pt x="91" y="82"/>
                  <a:pt x="93" y="68"/>
                  <a:pt x="94" y="63"/>
                </a:cubicBezTo>
                <a:cubicBezTo>
                  <a:pt x="94" y="58"/>
                  <a:pt x="88" y="57"/>
                  <a:pt x="88" y="54"/>
                </a:cubicBezTo>
                <a:cubicBezTo>
                  <a:pt x="88" y="50"/>
                  <a:pt x="84" y="50"/>
                  <a:pt x="81" y="51"/>
                </a:cubicBezTo>
                <a:cubicBezTo>
                  <a:pt x="78" y="51"/>
                  <a:pt x="81" y="47"/>
                  <a:pt x="83" y="44"/>
                </a:cubicBezTo>
                <a:cubicBezTo>
                  <a:pt x="85" y="41"/>
                  <a:pt x="85" y="39"/>
                  <a:pt x="85" y="34"/>
                </a:cubicBezTo>
                <a:cubicBezTo>
                  <a:pt x="85" y="28"/>
                  <a:pt x="93" y="23"/>
                  <a:pt x="97" y="18"/>
                </a:cubicBezTo>
                <a:cubicBezTo>
                  <a:pt x="98" y="17"/>
                  <a:pt x="100" y="16"/>
                  <a:pt x="102" y="15"/>
                </a:cubicBezTo>
                <a:cubicBezTo>
                  <a:pt x="102" y="14"/>
                  <a:pt x="103" y="13"/>
                  <a:pt x="105" y="12"/>
                </a:cubicBezTo>
                <a:cubicBezTo>
                  <a:pt x="111" y="11"/>
                  <a:pt x="115" y="7"/>
                  <a:pt x="109" y="4"/>
                </a:cubicBezTo>
                <a:cubicBezTo>
                  <a:pt x="103" y="0"/>
                  <a:pt x="99" y="10"/>
                  <a:pt x="93" y="11"/>
                </a:cubicBezTo>
                <a:cubicBezTo>
                  <a:pt x="86" y="12"/>
                  <a:pt x="85" y="16"/>
                  <a:pt x="81" y="18"/>
                </a:cubicBezTo>
                <a:cubicBezTo>
                  <a:pt x="76" y="20"/>
                  <a:pt x="68" y="19"/>
                  <a:pt x="68" y="22"/>
                </a:cubicBezTo>
                <a:cubicBezTo>
                  <a:pt x="67" y="26"/>
                  <a:pt x="65" y="22"/>
                  <a:pt x="61" y="21"/>
                </a:cubicBezTo>
                <a:cubicBezTo>
                  <a:pt x="58" y="20"/>
                  <a:pt x="48" y="29"/>
                  <a:pt x="48" y="34"/>
                </a:cubicBezTo>
                <a:cubicBezTo>
                  <a:pt x="49" y="38"/>
                  <a:pt x="50" y="43"/>
                  <a:pt x="43" y="47"/>
                </a:cubicBezTo>
                <a:cubicBezTo>
                  <a:pt x="36" y="51"/>
                  <a:pt x="32" y="59"/>
                  <a:pt x="29" y="63"/>
                </a:cubicBezTo>
                <a:cubicBezTo>
                  <a:pt x="28" y="64"/>
                  <a:pt x="27" y="64"/>
                  <a:pt x="26" y="64"/>
                </a:cubicBezTo>
                <a:cubicBezTo>
                  <a:pt x="26" y="66"/>
                  <a:pt x="25" y="68"/>
                  <a:pt x="24" y="68"/>
                </a:cubicBezTo>
                <a:cubicBezTo>
                  <a:pt x="22" y="70"/>
                  <a:pt x="18" y="74"/>
                  <a:pt x="15" y="77"/>
                </a:cubicBezTo>
                <a:cubicBezTo>
                  <a:pt x="16" y="79"/>
                  <a:pt x="18" y="81"/>
                  <a:pt x="19" y="82"/>
                </a:cubicBezTo>
                <a:cubicBezTo>
                  <a:pt x="24" y="86"/>
                  <a:pt x="21" y="90"/>
                  <a:pt x="22" y="93"/>
                </a:cubicBezTo>
                <a:cubicBezTo>
                  <a:pt x="23" y="95"/>
                  <a:pt x="25" y="99"/>
                  <a:pt x="22" y="100"/>
                </a:cubicBezTo>
                <a:cubicBezTo>
                  <a:pt x="20" y="102"/>
                  <a:pt x="22" y="119"/>
                  <a:pt x="25" y="122"/>
                </a:cubicBezTo>
                <a:cubicBezTo>
                  <a:pt x="27" y="125"/>
                  <a:pt x="25" y="128"/>
                  <a:pt x="21" y="134"/>
                </a:cubicBezTo>
                <a:cubicBezTo>
                  <a:pt x="18" y="141"/>
                  <a:pt x="16" y="143"/>
                  <a:pt x="10" y="144"/>
                </a:cubicBezTo>
                <a:cubicBezTo>
                  <a:pt x="4" y="144"/>
                  <a:pt x="5" y="153"/>
                  <a:pt x="3" y="153"/>
                </a:cubicBezTo>
                <a:cubicBezTo>
                  <a:pt x="1" y="153"/>
                  <a:pt x="0" y="156"/>
                  <a:pt x="0" y="159"/>
                </a:cubicBezTo>
                <a:cubicBezTo>
                  <a:pt x="5" y="163"/>
                  <a:pt x="15" y="168"/>
                  <a:pt x="17" y="168"/>
                </a:cubicBezTo>
                <a:cubicBezTo>
                  <a:pt x="20" y="168"/>
                  <a:pt x="22" y="173"/>
                  <a:pt x="26" y="175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xmlns="" id="{F3BC7D40-460F-4FB2-B945-9BDDA86579BF}"/>
              </a:ext>
            </a:extLst>
          </p:cNvPr>
          <p:cNvSpPr>
            <a:spLocks/>
          </p:cNvSpPr>
          <p:nvPr/>
        </p:nvSpPr>
        <p:spPr bwMode="auto">
          <a:xfrm>
            <a:off x="6490561" y="6008471"/>
            <a:ext cx="1301814" cy="1466928"/>
          </a:xfrm>
          <a:custGeom>
            <a:avLst/>
            <a:gdLst>
              <a:gd name="T0" fmla="*/ 170 w 173"/>
              <a:gd name="T1" fmla="*/ 117 h 195"/>
              <a:gd name="T2" fmla="*/ 162 w 173"/>
              <a:gd name="T3" fmla="*/ 103 h 195"/>
              <a:gd name="T4" fmla="*/ 151 w 173"/>
              <a:gd name="T5" fmla="*/ 96 h 195"/>
              <a:gd name="T6" fmla="*/ 135 w 173"/>
              <a:gd name="T7" fmla="*/ 89 h 195"/>
              <a:gd name="T8" fmla="*/ 134 w 173"/>
              <a:gd name="T9" fmla="*/ 77 h 195"/>
              <a:gd name="T10" fmla="*/ 131 w 173"/>
              <a:gd name="T11" fmla="*/ 66 h 195"/>
              <a:gd name="T12" fmla="*/ 126 w 173"/>
              <a:gd name="T13" fmla="*/ 57 h 195"/>
              <a:gd name="T14" fmla="*/ 111 w 173"/>
              <a:gd name="T15" fmla="*/ 53 h 195"/>
              <a:gd name="T16" fmla="*/ 99 w 173"/>
              <a:gd name="T17" fmla="*/ 48 h 195"/>
              <a:gd name="T18" fmla="*/ 93 w 173"/>
              <a:gd name="T19" fmla="*/ 43 h 195"/>
              <a:gd name="T20" fmla="*/ 83 w 173"/>
              <a:gd name="T21" fmla="*/ 41 h 195"/>
              <a:gd name="T22" fmla="*/ 67 w 173"/>
              <a:gd name="T23" fmla="*/ 31 h 195"/>
              <a:gd name="T24" fmla="*/ 62 w 173"/>
              <a:gd name="T25" fmla="*/ 4 h 195"/>
              <a:gd name="T26" fmla="*/ 49 w 173"/>
              <a:gd name="T27" fmla="*/ 3 h 195"/>
              <a:gd name="T28" fmla="*/ 32 w 173"/>
              <a:gd name="T29" fmla="*/ 10 h 195"/>
              <a:gd name="T30" fmla="*/ 20 w 173"/>
              <a:gd name="T31" fmla="*/ 17 h 195"/>
              <a:gd name="T32" fmla="*/ 8 w 173"/>
              <a:gd name="T33" fmla="*/ 19 h 195"/>
              <a:gd name="T34" fmla="*/ 3 w 173"/>
              <a:gd name="T35" fmla="*/ 18 h 195"/>
              <a:gd name="T36" fmla="*/ 13 w 173"/>
              <a:gd name="T37" fmla="*/ 38 h 195"/>
              <a:gd name="T38" fmla="*/ 9 w 173"/>
              <a:gd name="T39" fmla="*/ 46 h 195"/>
              <a:gd name="T40" fmla="*/ 11 w 173"/>
              <a:gd name="T41" fmla="*/ 66 h 195"/>
              <a:gd name="T42" fmla="*/ 7 w 173"/>
              <a:gd name="T43" fmla="*/ 77 h 195"/>
              <a:gd name="T44" fmla="*/ 4 w 173"/>
              <a:gd name="T45" fmla="*/ 89 h 195"/>
              <a:gd name="T46" fmla="*/ 9 w 173"/>
              <a:gd name="T47" fmla="*/ 96 h 195"/>
              <a:gd name="T48" fmla="*/ 2 w 173"/>
              <a:gd name="T49" fmla="*/ 107 h 195"/>
              <a:gd name="T50" fmla="*/ 1 w 173"/>
              <a:gd name="T51" fmla="*/ 113 h 195"/>
              <a:gd name="T52" fmla="*/ 6 w 173"/>
              <a:gd name="T53" fmla="*/ 119 h 195"/>
              <a:gd name="T54" fmla="*/ 10 w 173"/>
              <a:gd name="T55" fmla="*/ 134 h 195"/>
              <a:gd name="T56" fmla="*/ 16 w 173"/>
              <a:gd name="T57" fmla="*/ 142 h 195"/>
              <a:gd name="T58" fmla="*/ 13 w 173"/>
              <a:gd name="T59" fmla="*/ 152 h 195"/>
              <a:gd name="T60" fmla="*/ 18 w 173"/>
              <a:gd name="T61" fmla="*/ 164 h 195"/>
              <a:gd name="T62" fmla="*/ 23 w 173"/>
              <a:gd name="T63" fmla="*/ 177 h 195"/>
              <a:gd name="T64" fmla="*/ 26 w 173"/>
              <a:gd name="T65" fmla="*/ 192 h 195"/>
              <a:gd name="T66" fmla="*/ 45 w 173"/>
              <a:gd name="T67" fmla="*/ 181 h 195"/>
              <a:gd name="T68" fmla="*/ 58 w 173"/>
              <a:gd name="T69" fmla="*/ 180 h 195"/>
              <a:gd name="T70" fmla="*/ 74 w 173"/>
              <a:gd name="T71" fmla="*/ 187 h 195"/>
              <a:gd name="T72" fmla="*/ 82 w 173"/>
              <a:gd name="T73" fmla="*/ 179 h 195"/>
              <a:gd name="T74" fmla="*/ 101 w 173"/>
              <a:gd name="T75" fmla="*/ 179 h 195"/>
              <a:gd name="T76" fmla="*/ 105 w 173"/>
              <a:gd name="T77" fmla="*/ 157 h 195"/>
              <a:gd name="T78" fmla="*/ 116 w 173"/>
              <a:gd name="T79" fmla="*/ 144 h 195"/>
              <a:gd name="T80" fmla="*/ 133 w 173"/>
              <a:gd name="T81" fmla="*/ 141 h 195"/>
              <a:gd name="T82" fmla="*/ 149 w 173"/>
              <a:gd name="T83" fmla="*/ 139 h 195"/>
              <a:gd name="T84" fmla="*/ 162 w 173"/>
              <a:gd name="T85" fmla="*/ 145 h 195"/>
              <a:gd name="T86" fmla="*/ 169 w 173"/>
              <a:gd name="T87" fmla="*/ 135 h 195"/>
              <a:gd name="T88" fmla="*/ 170 w 173"/>
              <a:gd name="T89" fmla="*/ 117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3" h="195">
                <a:moveTo>
                  <a:pt x="170" y="117"/>
                </a:moveTo>
                <a:cubicBezTo>
                  <a:pt x="168" y="110"/>
                  <a:pt x="162" y="110"/>
                  <a:pt x="162" y="103"/>
                </a:cubicBezTo>
                <a:cubicBezTo>
                  <a:pt x="162" y="96"/>
                  <a:pt x="160" y="95"/>
                  <a:pt x="151" y="96"/>
                </a:cubicBezTo>
                <a:cubicBezTo>
                  <a:pt x="141" y="96"/>
                  <a:pt x="136" y="94"/>
                  <a:pt x="135" y="89"/>
                </a:cubicBezTo>
                <a:cubicBezTo>
                  <a:pt x="135" y="83"/>
                  <a:pt x="129" y="79"/>
                  <a:pt x="134" y="77"/>
                </a:cubicBezTo>
                <a:cubicBezTo>
                  <a:pt x="138" y="75"/>
                  <a:pt x="131" y="71"/>
                  <a:pt x="131" y="66"/>
                </a:cubicBezTo>
                <a:cubicBezTo>
                  <a:pt x="132" y="61"/>
                  <a:pt x="129" y="59"/>
                  <a:pt x="126" y="57"/>
                </a:cubicBezTo>
                <a:cubicBezTo>
                  <a:pt x="123" y="54"/>
                  <a:pt x="111" y="58"/>
                  <a:pt x="111" y="53"/>
                </a:cubicBezTo>
                <a:cubicBezTo>
                  <a:pt x="111" y="49"/>
                  <a:pt x="103" y="48"/>
                  <a:pt x="99" y="48"/>
                </a:cubicBezTo>
                <a:cubicBezTo>
                  <a:pt x="95" y="48"/>
                  <a:pt x="98" y="43"/>
                  <a:pt x="93" y="43"/>
                </a:cubicBezTo>
                <a:cubicBezTo>
                  <a:pt x="89" y="43"/>
                  <a:pt x="90" y="40"/>
                  <a:pt x="83" y="41"/>
                </a:cubicBezTo>
                <a:cubicBezTo>
                  <a:pt x="77" y="42"/>
                  <a:pt x="73" y="39"/>
                  <a:pt x="67" y="31"/>
                </a:cubicBezTo>
                <a:cubicBezTo>
                  <a:pt x="60" y="23"/>
                  <a:pt x="61" y="8"/>
                  <a:pt x="62" y="4"/>
                </a:cubicBezTo>
                <a:cubicBezTo>
                  <a:pt x="63" y="0"/>
                  <a:pt x="54" y="3"/>
                  <a:pt x="49" y="3"/>
                </a:cubicBezTo>
                <a:cubicBezTo>
                  <a:pt x="43" y="3"/>
                  <a:pt x="38" y="7"/>
                  <a:pt x="32" y="10"/>
                </a:cubicBezTo>
                <a:cubicBezTo>
                  <a:pt x="26" y="14"/>
                  <a:pt x="23" y="14"/>
                  <a:pt x="20" y="17"/>
                </a:cubicBezTo>
                <a:cubicBezTo>
                  <a:pt x="17" y="19"/>
                  <a:pt x="13" y="21"/>
                  <a:pt x="8" y="19"/>
                </a:cubicBezTo>
                <a:cubicBezTo>
                  <a:pt x="7" y="19"/>
                  <a:pt x="5" y="19"/>
                  <a:pt x="3" y="18"/>
                </a:cubicBezTo>
                <a:cubicBezTo>
                  <a:pt x="6" y="24"/>
                  <a:pt x="12" y="34"/>
                  <a:pt x="13" y="38"/>
                </a:cubicBezTo>
                <a:cubicBezTo>
                  <a:pt x="15" y="43"/>
                  <a:pt x="11" y="44"/>
                  <a:pt x="9" y="46"/>
                </a:cubicBezTo>
                <a:cubicBezTo>
                  <a:pt x="8" y="47"/>
                  <a:pt x="10" y="62"/>
                  <a:pt x="11" y="66"/>
                </a:cubicBezTo>
                <a:cubicBezTo>
                  <a:pt x="11" y="69"/>
                  <a:pt x="5" y="75"/>
                  <a:pt x="7" y="77"/>
                </a:cubicBezTo>
                <a:cubicBezTo>
                  <a:pt x="10" y="79"/>
                  <a:pt x="4" y="85"/>
                  <a:pt x="4" y="89"/>
                </a:cubicBezTo>
                <a:cubicBezTo>
                  <a:pt x="4" y="93"/>
                  <a:pt x="9" y="93"/>
                  <a:pt x="9" y="96"/>
                </a:cubicBezTo>
                <a:cubicBezTo>
                  <a:pt x="9" y="99"/>
                  <a:pt x="5" y="105"/>
                  <a:pt x="2" y="107"/>
                </a:cubicBezTo>
                <a:cubicBezTo>
                  <a:pt x="0" y="108"/>
                  <a:pt x="0" y="110"/>
                  <a:pt x="1" y="113"/>
                </a:cubicBezTo>
                <a:cubicBezTo>
                  <a:pt x="2" y="112"/>
                  <a:pt x="2" y="116"/>
                  <a:pt x="6" y="119"/>
                </a:cubicBezTo>
                <a:cubicBezTo>
                  <a:pt x="11" y="123"/>
                  <a:pt x="6" y="129"/>
                  <a:pt x="10" y="134"/>
                </a:cubicBezTo>
                <a:cubicBezTo>
                  <a:pt x="14" y="139"/>
                  <a:pt x="19" y="140"/>
                  <a:pt x="16" y="142"/>
                </a:cubicBezTo>
                <a:cubicBezTo>
                  <a:pt x="13" y="145"/>
                  <a:pt x="16" y="150"/>
                  <a:pt x="13" y="152"/>
                </a:cubicBezTo>
                <a:cubicBezTo>
                  <a:pt x="9" y="155"/>
                  <a:pt x="14" y="162"/>
                  <a:pt x="18" y="164"/>
                </a:cubicBezTo>
                <a:cubicBezTo>
                  <a:pt x="21" y="166"/>
                  <a:pt x="19" y="173"/>
                  <a:pt x="23" y="177"/>
                </a:cubicBezTo>
                <a:cubicBezTo>
                  <a:pt x="26" y="180"/>
                  <a:pt x="25" y="189"/>
                  <a:pt x="26" y="192"/>
                </a:cubicBezTo>
                <a:cubicBezTo>
                  <a:pt x="27" y="195"/>
                  <a:pt x="38" y="188"/>
                  <a:pt x="45" y="181"/>
                </a:cubicBezTo>
                <a:cubicBezTo>
                  <a:pt x="52" y="174"/>
                  <a:pt x="51" y="180"/>
                  <a:pt x="58" y="180"/>
                </a:cubicBezTo>
                <a:cubicBezTo>
                  <a:pt x="64" y="181"/>
                  <a:pt x="71" y="181"/>
                  <a:pt x="74" y="187"/>
                </a:cubicBezTo>
                <a:cubicBezTo>
                  <a:pt x="77" y="193"/>
                  <a:pt x="80" y="181"/>
                  <a:pt x="82" y="179"/>
                </a:cubicBezTo>
                <a:cubicBezTo>
                  <a:pt x="84" y="176"/>
                  <a:pt x="98" y="180"/>
                  <a:pt x="101" y="179"/>
                </a:cubicBezTo>
                <a:cubicBezTo>
                  <a:pt x="103" y="178"/>
                  <a:pt x="105" y="160"/>
                  <a:pt x="105" y="157"/>
                </a:cubicBezTo>
                <a:cubicBezTo>
                  <a:pt x="104" y="154"/>
                  <a:pt x="111" y="147"/>
                  <a:pt x="116" y="144"/>
                </a:cubicBezTo>
                <a:cubicBezTo>
                  <a:pt x="121" y="141"/>
                  <a:pt x="129" y="143"/>
                  <a:pt x="133" y="141"/>
                </a:cubicBezTo>
                <a:cubicBezTo>
                  <a:pt x="137" y="139"/>
                  <a:pt x="143" y="139"/>
                  <a:pt x="149" y="139"/>
                </a:cubicBezTo>
                <a:cubicBezTo>
                  <a:pt x="155" y="139"/>
                  <a:pt x="159" y="145"/>
                  <a:pt x="162" y="145"/>
                </a:cubicBezTo>
                <a:cubicBezTo>
                  <a:pt x="165" y="145"/>
                  <a:pt x="170" y="140"/>
                  <a:pt x="169" y="135"/>
                </a:cubicBezTo>
                <a:cubicBezTo>
                  <a:pt x="168" y="130"/>
                  <a:pt x="173" y="123"/>
                  <a:pt x="170" y="117"/>
                </a:cubicBezTo>
                <a:close/>
              </a:path>
            </a:pathLst>
          </a:custGeom>
          <a:solidFill>
            <a:schemeClr val="tx1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xmlns="" id="{290FF04A-F8F0-4986-8FDF-2B1E79780DA8}"/>
              </a:ext>
            </a:extLst>
          </p:cNvPr>
          <p:cNvSpPr>
            <a:spLocks/>
          </p:cNvSpPr>
          <p:nvPr/>
        </p:nvSpPr>
        <p:spPr bwMode="auto">
          <a:xfrm>
            <a:off x="5233200" y="4986064"/>
            <a:ext cx="1371664" cy="1978134"/>
          </a:xfrm>
          <a:custGeom>
            <a:avLst/>
            <a:gdLst>
              <a:gd name="T0" fmla="*/ 167 w 182"/>
              <a:gd name="T1" fmla="*/ 249 h 263"/>
              <a:gd name="T2" fmla="*/ 168 w 182"/>
              <a:gd name="T3" fmla="*/ 249 h 263"/>
              <a:gd name="T4" fmla="*/ 169 w 182"/>
              <a:gd name="T5" fmla="*/ 243 h 263"/>
              <a:gd name="T6" fmla="*/ 176 w 182"/>
              <a:gd name="T7" fmla="*/ 232 h 263"/>
              <a:gd name="T8" fmla="*/ 171 w 182"/>
              <a:gd name="T9" fmla="*/ 225 h 263"/>
              <a:gd name="T10" fmla="*/ 174 w 182"/>
              <a:gd name="T11" fmla="*/ 213 h 263"/>
              <a:gd name="T12" fmla="*/ 178 w 182"/>
              <a:gd name="T13" fmla="*/ 202 h 263"/>
              <a:gd name="T14" fmla="*/ 176 w 182"/>
              <a:gd name="T15" fmla="*/ 182 h 263"/>
              <a:gd name="T16" fmla="*/ 180 w 182"/>
              <a:gd name="T17" fmla="*/ 174 h 263"/>
              <a:gd name="T18" fmla="*/ 170 w 182"/>
              <a:gd name="T19" fmla="*/ 154 h 263"/>
              <a:gd name="T20" fmla="*/ 157 w 182"/>
              <a:gd name="T21" fmla="*/ 155 h 263"/>
              <a:gd name="T22" fmla="*/ 154 w 182"/>
              <a:gd name="T23" fmla="*/ 137 h 263"/>
              <a:gd name="T24" fmla="*/ 147 w 182"/>
              <a:gd name="T25" fmla="*/ 138 h 263"/>
              <a:gd name="T26" fmla="*/ 132 w 182"/>
              <a:gd name="T27" fmla="*/ 140 h 263"/>
              <a:gd name="T28" fmla="*/ 125 w 182"/>
              <a:gd name="T29" fmla="*/ 132 h 263"/>
              <a:gd name="T30" fmla="*/ 118 w 182"/>
              <a:gd name="T31" fmla="*/ 127 h 263"/>
              <a:gd name="T32" fmla="*/ 112 w 182"/>
              <a:gd name="T33" fmla="*/ 115 h 263"/>
              <a:gd name="T34" fmla="*/ 108 w 182"/>
              <a:gd name="T35" fmla="*/ 103 h 263"/>
              <a:gd name="T36" fmla="*/ 110 w 182"/>
              <a:gd name="T37" fmla="*/ 94 h 263"/>
              <a:gd name="T38" fmla="*/ 117 w 182"/>
              <a:gd name="T39" fmla="*/ 86 h 263"/>
              <a:gd name="T40" fmla="*/ 121 w 182"/>
              <a:gd name="T41" fmla="*/ 73 h 263"/>
              <a:gd name="T42" fmla="*/ 134 w 182"/>
              <a:gd name="T43" fmla="*/ 65 h 263"/>
              <a:gd name="T44" fmla="*/ 151 w 182"/>
              <a:gd name="T45" fmla="*/ 58 h 263"/>
              <a:gd name="T46" fmla="*/ 162 w 182"/>
              <a:gd name="T47" fmla="*/ 58 h 263"/>
              <a:gd name="T48" fmla="*/ 154 w 182"/>
              <a:gd name="T49" fmla="*/ 51 h 263"/>
              <a:gd name="T50" fmla="*/ 161 w 182"/>
              <a:gd name="T51" fmla="*/ 39 h 263"/>
              <a:gd name="T52" fmla="*/ 151 w 182"/>
              <a:gd name="T53" fmla="*/ 31 h 263"/>
              <a:gd name="T54" fmla="*/ 141 w 182"/>
              <a:gd name="T55" fmla="*/ 31 h 263"/>
              <a:gd name="T56" fmla="*/ 133 w 182"/>
              <a:gd name="T57" fmla="*/ 32 h 263"/>
              <a:gd name="T58" fmla="*/ 117 w 182"/>
              <a:gd name="T59" fmla="*/ 30 h 263"/>
              <a:gd name="T60" fmla="*/ 112 w 182"/>
              <a:gd name="T61" fmla="*/ 22 h 263"/>
              <a:gd name="T62" fmla="*/ 103 w 182"/>
              <a:gd name="T63" fmla="*/ 13 h 263"/>
              <a:gd name="T64" fmla="*/ 95 w 182"/>
              <a:gd name="T65" fmla="*/ 1 h 263"/>
              <a:gd name="T66" fmla="*/ 82 w 182"/>
              <a:gd name="T67" fmla="*/ 1 h 263"/>
              <a:gd name="T68" fmla="*/ 86 w 182"/>
              <a:gd name="T69" fmla="*/ 11 h 263"/>
              <a:gd name="T70" fmla="*/ 78 w 182"/>
              <a:gd name="T71" fmla="*/ 26 h 263"/>
              <a:gd name="T72" fmla="*/ 50 w 182"/>
              <a:gd name="T73" fmla="*/ 41 h 263"/>
              <a:gd name="T74" fmla="*/ 38 w 182"/>
              <a:gd name="T75" fmla="*/ 63 h 263"/>
              <a:gd name="T76" fmla="*/ 28 w 182"/>
              <a:gd name="T77" fmla="*/ 64 h 263"/>
              <a:gd name="T78" fmla="*/ 17 w 182"/>
              <a:gd name="T79" fmla="*/ 61 h 263"/>
              <a:gd name="T80" fmla="*/ 17 w 182"/>
              <a:gd name="T81" fmla="*/ 54 h 263"/>
              <a:gd name="T82" fmla="*/ 14 w 182"/>
              <a:gd name="T83" fmla="*/ 46 h 263"/>
              <a:gd name="T84" fmla="*/ 3 w 182"/>
              <a:gd name="T85" fmla="*/ 59 h 263"/>
              <a:gd name="T86" fmla="*/ 8 w 182"/>
              <a:gd name="T87" fmla="*/ 78 h 263"/>
              <a:gd name="T88" fmla="*/ 3 w 182"/>
              <a:gd name="T89" fmla="*/ 82 h 263"/>
              <a:gd name="T90" fmla="*/ 19 w 182"/>
              <a:gd name="T91" fmla="*/ 94 h 263"/>
              <a:gd name="T92" fmla="*/ 33 w 182"/>
              <a:gd name="T93" fmla="*/ 113 h 263"/>
              <a:gd name="T94" fmla="*/ 43 w 182"/>
              <a:gd name="T95" fmla="*/ 135 h 263"/>
              <a:gd name="T96" fmla="*/ 65 w 182"/>
              <a:gd name="T97" fmla="*/ 176 h 263"/>
              <a:gd name="T98" fmla="*/ 73 w 182"/>
              <a:gd name="T99" fmla="*/ 194 h 263"/>
              <a:gd name="T100" fmla="*/ 78 w 182"/>
              <a:gd name="T101" fmla="*/ 207 h 263"/>
              <a:gd name="T102" fmla="*/ 100 w 182"/>
              <a:gd name="T103" fmla="*/ 222 h 263"/>
              <a:gd name="T104" fmla="*/ 141 w 182"/>
              <a:gd name="T105" fmla="*/ 247 h 263"/>
              <a:gd name="T106" fmla="*/ 158 w 182"/>
              <a:gd name="T107" fmla="*/ 260 h 263"/>
              <a:gd name="T108" fmla="*/ 158 w 182"/>
              <a:gd name="T109" fmla="*/ 263 h 263"/>
              <a:gd name="T110" fmla="*/ 161 w 182"/>
              <a:gd name="T111" fmla="*/ 260 h 263"/>
              <a:gd name="T112" fmla="*/ 167 w 182"/>
              <a:gd name="T113" fmla="*/ 249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2" h="263">
                <a:moveTo>
                  <a:pt x="167" y="249"/>
                </a:moveTo>
                <a:cubicBezTo>
                  <a:pt x="167" y="249"/>
                  <a:pt x="168" y="249"/>
                  <a:pt x="168" y="249"/>
                </a:cubicBezTo>
                <a:cubicBezTo>
                  <a:pt x="167" y="246"/>
                  <a:pt x="167" y="244"/>
                  <a:pt x="169" y="243"/>
                </a:cubicBezTo>
                <a:cubicBezTo>
                  <a:pt x="172" y="241"/>
                  <a:pt x="176" y="235"/>
                  <a:pt x="176" y="232"/>
                </a:cubicBezTo>
                <a:cubicBezTo>
                  <a:pt x="176" y="229"/>
                  <a:pt x="171" y="229"/>
                  <a:pt x="171" y="225"/>
                </a:cubicBezTo>
                <a:cubicBezTo>
                  <a:pt x="171" y="221"/>
                  <a:pt x="177" y="215"/>
                  <a:pt x="174" y="213"/>
                </a:cubicBezTo>
                <a:cubicBezTo>
                  <a:pt x="172" y="211"/>
                  <a:pt x="178" y="205"/>
                  <a:pt x="178" y="202"/>
                </a:cubicBezTo>
                <a:cubicBezTo>
                  <a:pt x="177" y="198"/>
                  <a:pt x="175" y="183"/>
                  <a:pt x="176" y="182"/>
                </a:cubicBezTo>
                <a:cubicBezTo>
                  <a:pt x="178" y="180"/>
                  <a:pt x="182" y="179"/>
                  <a:pt x="180" y="174"/>
                </a:cubicBezTo>
                <a:cubicBezTo>
                  <a:pt x="179" y="170"/>
                  <a:pt x="173" y="160"/>
                  <a:pt x="170" y="154"/>
                </a:cubicBezTo>
                <a:cubicBezTo>
                  <a:pt x="166" y="154"/>
                  <a:pt x="160" y="154"/>
                  <a:pt x="157" y="155"/>
                </a:cubicBezTo>
                <a:cubicBezTo>
                  <a:pt x="152" y="157"/>
                  <a:pt x="154" y="142"/>
                  <a:pt x="154" y="137"/>
                </a:cubicBezTo>
                <a:cubicBezTo>
                  <a:pt x="154" y="131"/>
                  <a:pt x="149" y="134"/>
                  <a:pt x="147" y="138"/>
                </a:cubicBezTo>
                <a:cubicBezTo>
                  <a:pt x="146" y="142"/>
                  <a:pt x="139" y="140"/>
                  <a:pt x="132" y="140"/>
                </a:cubicBezTo>
                <a:cubicBezTo>
                  <a:pt x="126" y="140"/>
                  <a:pt x="129" y="132"/>
                  <a:pt x="125" y="132"/>
                </a:cubicBezTo>
                <a:cubicBezTo>
                  <a:pt x="121" y="133"/>
                  <a:pt x="117" y="131"/>
                  <a:pt x="118" y="127"/>
                </a:cubicBezTo>
                <a:cubicBezTo>
                  <a:pt x="118" y="123"/>
                  <a:pt x="115" y="119"/>
                  <a:pt x="112" y="115"/>
                </a:cubicBezTo>
                <a:cubicBezTo>
                  <a:pt x="109" y="110"/>
                  <a:pt x="106" y="106"/>
                  <a:pt x="108" y="103"/>
                </a:cubicBezTo>
                <a:cubicBezTo>
                  <a:pt x="111" y="100"/>
                  <a:pt x="107" y="97"/>
                  <a:pt x="110" y="94"/>
                </a:cubicBezTo>
                <a:cubicBezTo>
                  <a:pt x="114" y="90"/>
                  <a:pt x="118" y="91"/>
                  <a:pt x="117" y="86"/>
                </a:cubicBezTo>
                <a:cubicBezTo>
                  <a:pt x="115" y="81"/>
                  <a:pt x="121" y="78"/>
                  <a:pt x="121" y="73"/>
                </a:cubicBezTo>
                <a:cubicBezTo>
                  <a:pt x="122" y="67"/>
                  <a:pt x="128" y="69"/>
                  <a:pt x="134" y="65"/>
                </a:cubicBezTo>
                <a:cubicBezTo>
                  <a:pt x="139" y="60"/>
                  <a:pt x="146" y="62"/>
                  <a:pt x="151" y="58"/>
                </a:cubicBezTo>
                <a:cubicBezTo>
                  <a:pt x="155" y="54"/>
                  <a:pt x="159" y="58"/>
                  <a:pt x="162" y="58"/>
                </a:cubicBezTo>
                <a:cubicBezTo>
                  <a:pt x="160" y="55"/>
                  <a:pt x="155" y="53"/>
                  <a:pt x="154" y="51"/>
                </a:cubicBezTo>
                <a:cubicBezTo>
                  <a:pt x="152" y="48"/>
                  <a:pt x="159" y="43"/>
                  <a:pt x="161" y="39"/>
                </a:cubicBezTo>
                <a:cubicBezTo>
                  <a:pt x="163" y="36"/>
                  <a:pt x="153" y="32"/>
                  <a:pt x="151" y="31"/>
                </a:cubicBezTo>
                <a:cubicBezTo>
                  <a:pt x="148" y="30"/>
                  <a:pt x="144" y="33"/>
                  <a:pt x="141" y="31"/>
                </a:cubicBezTo>
                <a:cubicBezTo>
                  <a:pt x="139" y="30"/>
                  <a:pt x="135" y="31"/>
                  <a:pt x="133" y="32"/>
                </a:cubicBezTo>
                <a:cubicBezTo>
                  <a:pt x="131" y="34"/>
                  <a:pt x="117" y="35"/>
                  <a:pt x="117" y="30"/>
                </a:cubicBezTo>
                <a:cubicBezTo>
                  <a:pt x="117" y="26"/>
                  <a:pt x="111" y="24"/>
                  <a:pt x="112" y="22"/>
                </a:cubicBezTo>
                <a:cubicBezTo>
                  <a:pt x="112" y="19"/>
                  <a:pt x="108" y="13"/>
                  <a:pt x="103" y="13"/>
                </a:cubicBezTo>
                <a:cubicBezTo>
                  <a:pt x="97" y="12"/>
                  <a:pt x="98" y="3"/>
                  <a:pt x="95" y="1"/>
                </a:cubicBezTo>
                <a:cubicBezTo>
                  <a:pt x="92" y="0"/>
                  <a:pt x="87" y="0"/>
                  <a:pt x="82" y="1"/>
                </a:cubicBezTo>
                <a:cubicBezTo>
                  <a:pt x="87" y="7"/>
                  <a:pt x="89" y="9"/>
                  <a:pt x="86" y="11"/>
                </a:cubicBezTo>
                <a:cubicBezTo>
                  <a:pt x="82" y="15"/>
                  <a:pt x="86" y="15"/>
                  <a:pt x="78" y="26"/>
                </a:cubicBezTo>
                <a:cubicBezTo>
                  <a:pt x="70" y="36"/>
                  <a:pt x="57" y="39"/>
                  <a:pt x="50" y="41"/>
                </a:cubicBezTo>
                <a:cubicBezTo>
                  <a:pt x="44" y="43"/>
                  <a:pt x="41" y="55"/>
                  <a:pt x="38" y="63"/>
                </a:cubicBezTo>
                <a:cubicBezTo>
                  <a:pt x="34" y="71"/>
                  <a:pt x="31" y="68"/>
                  <a:pt x="28" y="64"/>
                </a:cubicBezTo>
                <a:cubicBezTo>
                  <a:pt x="24" y="59"/>
                  <a:pt x="21" y="65"/>
                  <a:pt x="17" y="61"/>
                </a:cubicBezTo>
                <a:cubicBezTo>
                  <a:pt x="13" y="57"/>
                  <a:pt x="15" y="57"/>
                  <a:pt x="17" y="54"/>
                </a:cubicBezTo>
                <a:cubicBezTo>
                  <a:pt x="18" y="52"/>
                  <a:pt x="17" y="49"/>
                  <a:pt x="14" y="46"/>
                </a:cubicBezTo>
                <a:cubicBezTo>
                  <a:pt x="10" y="47"/>
                  <a:pt x="5" y="54"/>
                  <a:pt x="3" y="59"/>
                </a:cubicBezTo>
                <a:cubicBezTo>
                  <a:pt x="0" y="64"/>
                  <a:pt x="7" y="74"/>
                  <a:pt x="8" y="78"/>
                </a:cubicBezTo>
                <a:cubicBezTo>
                  <a:pt x="9" y="82"/>
                  <a:pt x="4" y="78"/>
                  <a:pt x="3" y="82"/>
                </a:cubicBezTo>
                <a:cubicBezTo>
                  <a:pt x="3" y="85"/>
                  <a:pt x="14" y="90"/>
                  <a:pt x="19" y="94"/>
                </a:cubicBezTo>
                <a:cubicBezTo>
                  <a:pt x="24" y="98"/>
                  <a:pt x="28" y="108"/>
                  <a:pt x="33" y="113"/>
                </a:cubicBezTo>
                <a:cubicBezTo>
                  <a:pt x="37" y="118"/>
                  <a:pt x="38" y="122"/>
                  <a:pt x="43" y="135"/>
                </a:cubicBezTo>
                <a:cubicBezTo>
                  <a:pt x="48" y="147"/>
                  <a:pt x="58" y="167"/>
                  <a:pt x="65" y="176"/>
                </a:cubicBezTo>
                <a:cubicBezTo>
                  <a:pt x="71" y="185"/>
                  <a:pt x="74" y="192"/>
                  <a:pt x="73" y="194"/>
                </a:cubicBezTo>
                <a:cubicBezTo>
                  <a:pt x="71" y="197"/>
                  <a:pt x="73" y="203"/>
                  <a:pt x="78" y="207"/>
                </a:cubicBezTo>
                <a:cubicBezTo>
                  <a:pt x="83" y="210"/>
                  <a:pt x="87" y="216"/>
                  <a:pt x="100" y="222"/>
                </a:cubicBezTo>
                <a:cubicBezTo>
                  <a:pt x="113" y="229"/>
                  <a:pt x="137" y="241"/>
                  <a:pt x="141" y="247"/>
                </a:cubicBezTo>
                <a:cubicBezTo>
                  <a:pt x="144" y="253"/>
                  <a:pt x="155" y="259"/>
                  <a:pt x="158" y="260"/>
                </a:cubicBezTo>
                <a:cubicBezTo>
                  <a:pt x="158" y="260"/>
                  <a:pt x="158" y="261"/>
                  <a:pt x="158" y="263"/>
                </a:cubicBezTo>
                <a:cubicBezTo>
                  <a:pt x="160" y="262"/>
                  <a:pt x="161" y="261"/>
                  <a:pt x="161" y="260"/>
                </a:cubicBezTo>
                <a:cubicBezTo>
                  <a:pt x="166" y="258"/>
                  <a:pt x="166" y="251"/>
                  <a:pt x="167" y="249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xmlns="" id="{F1D82803-B364-4E34-8195-861867BC19BB}"/>
              </a:ext>
            </a:extLst>
          </p:cNvPr>
          <p:cNvSpPr>
            <a:spLocks/>
          </p:cNvSpPr>
          <p:nvPr/>
        </p:nvSpPr>
        <p:spPr bwMode="auto">
          <a:xfrm>
            <a:off x="6084153" y="3677895"/>
            <a:ext cx="1466918" cy="1225616"/>
          </a:xfrm>
          <a:custGeom>
            <a:avLst/>
            <a:gdLst>
              <a:gd name="T0" fmla="*/ 19 w 195"/>
              <a:gd name="T1" fmla="*/ 10 h 163"/>
              <a:gd name="T2" fmla="*/ 7 w 195"/>
              <a:gd name="T3" fmla="*/ 26 h 163"/>
              <a:gd name="T4" fmla="*/ 5 w 195"/>
              <a:gd name="T5" fmla="*/ 36 h 163"/>
              <a:gd name="T6" fmla="*/ 3 w 195"/>
              <a:gd name="T7" fmla="*/ 43 h 163"/>
              <a:gd name="T8" fmla="*/ 10 w 195"/>
              <a:gd name="T9" fmla="*/ 46 h 163"/>
              <a:gd name="T10" fmla="*/ 16 w 195"/>
              <a:gd name="T11" fmla="*/ 55 h 163"/>
              <a:gd name="T12" fmla="*/ 25 w 195"/>
              <a:gd name="T13" fmla="*/ 73 h 163"/>
              <a:gd name="T14" fmla="*/ 49 w 195"/>
              <a:gd name="T15" fmla="*/ 76 h 163"/>
              <a:gd name="T16" fmla="*/ 68 w 195"/>
              <a:gd name="T17" fmla="*/ 84 h 163"/>
              <a:gd name="T18" fmla="*/ 85 w 195"/>
              <a:gd name="T19" fmla="*/ 88 h 163"/>
              <a:gd name="T20" fmla="*/ 82 w 195"/>
              <a:gd name="T21" fmla="*/ 114 h 163"/>
              <a:gd name="T22" fmla="*/ 87 w 195"/>
              <a:gd name="T23" fmla="*/ 125 h 163"/>
              <a:gd name="T24" fmla="*/ 86 w 195"/>
              <a:gd name="T25" fmla="*/ 136 h 163"/>
              <a:gd name="T26" fmla="*/ 89 w 195"/>
              <a:gd name="T27" fmla="*/ 143 h 163"/>
              <a:gd name="T28" fmla="*/ 87 w 195"/>
              <a:gd name="T29" fmla="*/ 144 h 163"/>
              <a:gd name="T30" fmla="*/ 98 w 195"/>
              <a:gd name="T31" fmla="*/ 158 h 163"/>
              <a:gd name="T32" fmla="*/ 106 w 195"/>
              <a:gd name="T33" fmla="*/ 161 h 163"/>
              <a:gd name="T34" fmla="*/ 114 w 195"/>
              <a:gd name="T35" fmla="*/ 160 h 163"/>
              <a:gd name="T36" fmla="*/ 123 w 195"/>
              <a:gd name="T37" fmla="*/ 155 h 163"/>
              <a:gd name="T38" fmla="*/ 133 w 195"/>
              <a:gd name="T39" fmla="*/ 150 h 163"/>
              <a:gd name="T40" fmla="*/ 141 w 195"/>
              <a:gd name="T41" fmla="*/ 143 h 163"/>
              <a:gd name="T42" fmla="*/ 142 w 195"/>
              <a:gd name="T43" fmla="*/ 137 h 163"/>
              <a:gd name="T44" fmla="*/ 135 w 195"/>
              <a:gd name="T45" fmla="*/ 135 h 163"/>
              <a:gd name="T46" fmla="*/ 131 w 195"/>
              <a:gd name="T47" fmla="*/ 126 h 163"/>
              <a:gd name="T48" fmla="*/ 126 w 195"/>
              <a:gd name="T49" fmla="*/ 116 h 163"/>
              <a:gd name="T50" fmla="*/ 135 w 195"/>
              <a:gd name="T51" fmla="*/ 114 h 163"/>
              <a:gd name="T52" fmla="*/ 147 w 195"/>
              <a:gd name="T53" fmla="*/ 118 h 163"/>
              <a:gd name="T54" fmla="*/ 153 w 195"/>
              <a:gd name="T55" fmla="*/ 119 h 163"/>
              <a:gd name="T56" fmla="*/ 163 w 195"/>
              <a:gd name="T57" fmla="*/ 113 h 163"/>
              <a:gd name="T58" fmla="*/ 180 w 195"/>
              <a:gd name="T59" fmla="*/ 107 h 163"/>
              <a:gd name="T60" fmla="*/ 184 w 195"/>
              <a:gd name="T61" fmla="*/ 102 h 163"/>
              <a:gd name="T62" fmla="*/ 175 w 195"/>
              <a:gd name="T63" fmla="*/ 90 h 163"/>
              <a:gd name="T64" fmla="*/ 176 w 195"/>
              <a:gd name="T65" fmla="*/ 83 h 163"/>
              <a:gd name="T66" fmla="*/ 183 w 195"/>
              <a:gd name="T67" fmla="*/ 76 h 163"/>
              <a:gd name="T68" fmla="*/ 185 w 195"/>
              <a:gd name="T69" fmla="*/ 69 h 163"/>
              <a:gd name="T70" fmla="*/ 190 w 195"/>
              <a:gd name="T71" fmla="*/ 59 h 163"/>
              <a:gd name="T72" fmla="*/ 195 w 195"/>
              <a:gd name="T73" fmla="*/ 52 h 163"/>
              <a:gd name="T74" fmla="*/ 174 w 195"/>
              <a:gd name="T75" fmla="*/ 50 h 163"/>
              <a:gd name="T76" fmla="*/ 178 w 195"/>
              <a:gd name="T77" fmla="*/ 39 h 163"/>
              <a:gd name="T78" fmla="*/ 157 w 195"/>
              <a:gd name="T79" fmla="*/ 31 h 163"/>
              <a:gd name="T80" fmla="*/ 159 w 195"/>
              <a:gd name="T81" fmla="*/ 23 h 163"/>
              <a:gd name="T82" fmla="*/ 147 w 195"/>
              <a:gd name="T83" fmla="*/ 20 h 163"/>
              <a:gd name="T84" fmla="*/ 120 w 195"/>
              <a:gd name="T85" fmla="*/ 29 h 163"/>
              <a:gd name="T86" fmla="*/ 94 w 195"/>
              <a:gd name="T87" fmla="*/ 22 h 163"/>
              <a:gd name="T88" fmla="*/ 75 w 195"/>
              <a:gd name="T89" fmla="*/ 18 h 163"/>
              <a:gd name="T90" fmla="*/ 65 w 195"/>
              <a:gd name="T91" fmla="*/ 7 h 163"/>
              <a:gd name="T92" fmla="*/ 53 w 195"/>
              <a:gd name="T93" fmla="*/ 0 h 163"/>
              <a:gd name="T94" fmla="*/ 49 w 195"/>
              <a:gd name="T95" fmla="*/ 9 h 163"/>
              <a:gd name="T96" fmla="*/ 30 w 195"/>
              <a:gd name="T97" fmla="*/ 20 h 163"/>
              <a:gd name="T98" fmla="*/ 34 w 195"/>
              <a:gd name="T99" fmla="*/ 40 h 163"/>
              <a:gd name="T100" fmla="*/ 19 w 195"/>
              <a:gd name="T101" fmla="*/ 35 h 163"/>
              <a:gd name="T102" fmla="*/ 26 w 195"/>
              <a:gd name="T103" fmla="*/ 17 h 163"/>
              <a:gd name="T104" fmla="*/ 24 w 195"/>
              <a:gd name="T105" fmla="*/ 7 h 163"/>
              <a:gd name="T106" fmla="*/ 19 w 195"/>
              <a:gd name="T107" fmla="*/ 1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163">
                <a:moveTo>
                  <a:pt x="19" y="10"/>
                </a:moveTo>
                <a:cubicBezTo>
                  <a:pt x="15" y="15"/>
                  <a:pt x="7" y="20"/>
                  <a:pt x="7" y="26"/>
                </a:cubicBezTo>
                <a:cubicBezTo>
                  <a:pt x="7" y="31"/>
                  <a:pt x="7" y="33"/>
                  <a:pt x="5" y="36"/>
                </a:cubicBezTo>
                <a:cubicBezTo>
                  <a:pt x="3" y="39"/>
                  <a:pt x="0" y="43"/>
                  <a:pt x="3" y="43"/>
                </a:cubicBezTo>
                <a:cubicBezTo>
                  <a:pt x="6" y="42"/>
                  <a:pt x="10" y="42"/>
                  <a:pt x="10" y="46"/>
                </a:cubicBezTo>
                <a:cubicBezTo>
                  <a:pt x="10" y="49"/>
                  <a:pt x="16" y="50"/>
                  <a:pt x="16" y="55"/>
                </a:cubicBezTo>
                <a:cubicBezTo>
                  <a:pt x="15" y="60"/>
                  <a:pt x="13" y="74"/>
                  <a:pt x="25" y="73"/>
                </a:cubicBezTo>
                <a:cubicBezTo>
                  <a:pt x="37" y="73"/>
                  <a:pt x="44" y="69"/>
                  <a:pt x="49" y="76"/>
                </a:cubicBezTo>
                <a:cubicBezTo>
                  <a:pt x="54" y="82"/>
                  <a:pt x="61" y="85"/>
                  <a:pt x="68" y="84"/>
                </a:cubicBezTo>
                <a:cubicBezTo>
                  <a:pt x="76" y="83"/>
                  <a:pt x="89" y="82"/>
                  <a:pt x="85" y="88"/>
                </a:cubicBezTo>
                <a:cubicBezTo>
                  <a:pt x="81" y="95"/>
                  <a:pt x="78" y="110"/>
                  <a:pt x="82" y="114"/>
                </a:cubicBezTo>
                <a:cubicBezTo>
                  <a:pt x="85" y="118"/>
                  <a:pt x="90" y="122"/>
                  <a:pt x="87" y="125"/>
                </a:cubicBezTo>
                <a:cubicBezTo>
                  <a:pt x="84" y="128"/>
                  <a:pt x="83" y="133"/>
                  <a:pt x="86" y="136"/>
                </a:cubicBezTo>
                <a:cubicBezTo>
                  <a:pt x="90" y="138"/>
                  <a:pt x="89" y="142"/>
                  <a:pt x="89" y="143"/>
                </a:cubicBezTo>
                <a:cubicBezTo>
                  <a:pt x="89" y="143"/>
                  <a:pt x="88" y="143"/>
                  <a:pt x="87" y="144"/>
                </a:cubicBezTo>
                <a:cubicBezTo>
                  <a:pt x="93" y="149"/>
                  <a:pt x="95" y="155"/>
                  <a:pt x="98" y="158"/>
                </a:cubicBezTo>
                <a:cubicBezTo>
                  <a:pt x="102" y="161"/>
                  <a:pt x="103" y="163"/>
                  <a:pt x="106" y="161"/>
                </a:cubicBezTo>
                <a:cubicBezTo>
                  <a:pt x="109" y="160"/>
                  <a:pt x="111" y="158"/>
                  <a:pt x="114" y="160"/>
                </a:cubicBezTo>
                <a:cubicBezTo>
                  <a:pt x="116" y="162"/>
                  <a:pt x="120" y="158"/>
                  <a:pt x="123" y="155"/>
                </a:cubicBezTo>
                <a:cubicBezTo>
                  <a:pt x="127" y="152"/>
                  <a:pt x="131" y="155"/>
                  <a:pt x="133" y="150"/>
                </a:cubicBezTo>
                <a:cubicBezTo>
                  <a:pt x="134" y="146"/>
                  <a:pt x="136" y="144"/>
                  <a:pt x="141" y="143"/>
                </a:cubicBezTo>
                <a:cubicBezTo>
                  <a:pt x="145" y="142"/>
                  <a:pt x="145" y="137"/>
                  <a:pt x="142" y="137"/>
                </a:cubicBezTo>
                <a:cubicBezTo>
                  <a:pt x="139" y="137"/>
                  <a:pt x="135" y="141"/>
                  <a:pt x="135" y="135"/>
                </a:cubicBezTo>
                <a:cubicBezTo>
                  <a:pt x="135" y="130"/>
                  <a:pt x="131" y="131"/>
                  <a:pt x="131" y="126"/>
                </a:cubicBezTo>
                <a:cubicBezTo>
                  <a:pt x="131" y="122"/>
                  <a:pt x="131" y="119"/>
                  <a:pt x="126" y="116"/>
                </a:cubicBezTo>
                <a:cubicBezTo>
                  <a:pt x="121" y="113"/>
                  <a:pt x="133" y="112"/>
                  <a:pt x="135" y="114"/>
                </a:cubicBezTo>
                <a:cubicBezTo>
                  <a:pt x="138" y="117"/>
                  <a:pt x="147" y="115"/>
                  <a:pt x="147" y="118"/>
                </a:cubicBezTo>
                <a:cubicBezTo>
                  <a:pt x="148" y="122"/>
                  <a:pt x="153" y="123"/>
                  <a:pt x="153" y="119"/>
                </a:cubicBezTo>
                <a:cubicBezTo>
                  <a:pt x="153" y="114"/>
                  <a:pt x="158" y="112"/>
                  <a:pt x="163" y="113"/>
                </a:cubicBezTo>
                <a:cubicBezTo>
                  <a:pt x="167" y="114"/>
                  <a:pt x="176" y="108"/>
                  <a:pt x="180" y="107"/>
                </a:cubicBezTo>
                <a:cubicBezTo>
                  <a:pt x="182" y="106"/>
                  <a:pt x="183" y="104"/>
                  <a:pt x="184" y="102"/>
                </a:cubicBezTo>
                <a:cubicBezTo>
                  <a:pt x="181" y="98"/>
                  <a:pt x="177" y="92"/>
                  <a:pt x="175" y="90"/>
                </a:cubicBezTo>
                <a:cubicBezTo>
                  <a:pt x="171" y="88"/>
                  <a:pt x="177" y="86"/>
                  <a:pt x="176" y="83"/>
                </a:cubicBezTo>
                <a:cubicBezTo>
                  <a:pt x="176" y="79"/>
                  <a:pt x="176" y="77"/>
                  <a:pt x="183" y="76"/>
                </a:cubicBezTo>
                <a:cubicBezTo>
                  <a:pt x="189" y="76"/>
                  <a:pt x="188" y="71"/>
                  <a:pt x="185" y="69"/>
                </a:cubicBezTo>
                <a:cubicBezTo>
                  <a:pt x="181" y="67"/>
                  <a:pt x="186" y="61"/>
                  <a:pt x="190" y="59"/>
                </a:cubicBezTo>
                <a:cubicBezTo>
                  <a:pt x="191" y="58"/>
                  <a:pt x="193" y="56"/>
                  <a:pt x="195" y="52"/>
                </a:cubicBezTo>
                <a:cubicBezTo>
                  <a:pt x="188" y="50"/>
                  <a:pt x="178" y="50"/>
                  <a:pt x="174" y="50"/>
                </a:cubicBezTo>
                <a:cubicBezTo>
                  <a:pt x="169" y="50"/>
                  <a:pt x="178" y="44"/>
                  <a:pt x="178" y="39"/>
                </a:cubicBezTo>
                <a:cubicBezTo>
                  <a:pt x="178" y="33"/>
                  <a:pt x="163" y="32"/>
                  <a:pt x="157" y="31"/>
                </a:cubicBezTo>
                <a:cubicBezTo>
                  <a:pt x="151" y="30"/>
                  <a:pt x="153" y="23"/>
                  <a:pt x="159" y="23"/>
                </a:cubicBezTo>
                <a:cubicBezTo>
                  <a:pt x="165" y="23"/>
                  <a:pt x="156" y="18"/>
                  <a:pt x="147" y="20"/>
                </a:cubicBezTo>
                <a:cubicBezTo>
                  <a:pt x="139" y="21"/>
                  <a:pt x="127" y="26"/>
                  <a:pt x="120" y="29"/>
                </a:cubicBezTo>
                <a:cubicBezTo>
                  <a:pt x="113" y="33"/>
                  <a:pt x="102" y="18"/>
                  <a:pt x="94" y="22"/>
                </a:cubicBezTo>
                <a:cubicBezTo>
                  <a:pt x="86" y="25"/>
                  <a:pt x="75" y="25"/>
                  <a:pt x="75" y="18"/>
                </a:cubicBezTo>
                <a:cubicBezTo>
                  <a:pt x="76" y="12"/>
                  <a:pt x="72" y="7"/>
                  <a:pt x="65" y="7"/>
                </a:cubicBezTo>
                <a:cubicBezTo>
                  <a:pt x="57" y="8"/>
                  <a:pt x="59" y="0"/>
                  <a:pt x="53" y="0"/>
                </a:cubicBezTo>
                <a:cubicBezTo>
                  <a:pt x="47" y="0"/>
                  <a:pt x="53" y="7"/>
                  <a:pt x="49" y="9"/>
                </a:cubicBezTo>
                <a:cubicBezTo>
                  <a:pt x="45" y="11"/>
                  <a:pt x="31" y="14"/>
                  <a:pt x="30" y="20"/>
                </a:cubicBezTo>
                <a:cubicBezTo>
                  <a:pt x="29" y="25"/>
                  <a:pt x="37" y="35"/>
                  <a:pt x="34" y="40"/>
                </a:cubicBezTo>
                <a:cubicBezTo>
                  <a:pt x="32" y="46"/>
                  <a:pt x="22" y="41"/>
                  <a:pt x="19" y="35"/>
                </a:cubicBezTo>
                <a:cubicBezTo>
                  <a:pt x="17" y="29"/>
                  <a:pt x="27" y="20"/>
                  <a:pt x="26" y="17"/>
                </a:cubicBezTo>
                <a:cubicBezTo>
                  <a:pt x="24" y="14"/>
                  <a:pt x="23" y="10"/>
                  <a:pt x="24" y="7"/>
                </a:cubicBezTo>
                <a:cubicBezTo>
                  <a:pt x="22" y="8"/>
                  <a:pt x="20" y="9"/>
                  <a:pt x="19" y="10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xmlns="" id="{AF9117FC-38EF-4413-B093-9F01004BADE5}"/>
              </a:ext>
            </a:extLst>
          </p:cNvPr>
          <p:cNvSpPr>
            <a:spLocks/>
          </p:cNvSpPr>
          <p:nvPr/>
        </p:nvSpPr>
        <p:spPr bwMode="auto">
          <a:xfrm>
            <a:off x="7725692" y="4303418"/>
            <a:ext cx="450872" cy="479450"/>
          </a:xfrm>
          <a:custGeom>
            <a:avLst/>
            <a:gdLst>
              <a:gd name="T0" fmla="*/ 15 w 60"/>
              <a:gd name="T1" fmla="*/ 13 h 64"/>
              <a:gd name="T2" fmla="*/ 8 w 60"/>
              <a:gd name="T3" fmla="*/ 20 h 64"/>
              <a:gd name="T4" fmla="*/ 2 w 60"/>
              <a:gd name="T5" fmla="*/ 32 h 64"/>
              <a:gd name="T6" fmla="*/ 14 w 60"/>
              <a:gd name="T7" fmla="*/ 47 h 64"/>
              <a:gd name="T8" fmla="*/ 22 w 60"/>
              <a:gd name="T9" fmla="*/ 62 h 64"/>
              <a:gd name="T10" fmla="*/ 29 w 60"/>
              <a:gd name="T11" fmla="*/ 63 h 64"/>
              <a:gd name="T12" fmla="*/ 35 w 60"/>
              <a:gd name="T13" fmla="*/ 54 h 64"/>
              <a:gd name="T14" fmla="*/ 51 w 60"/>
              <a:gd name="T15" fmla="*/ 54 h 64"/>
              <a:gd name="T16" fmla="*/ 52 w 60"/>
              <a:gd name="T17" fmla="*/ 56 h 64"/>
              <a:gd name="T18" fmla="*/ 56 w 60"/>
              <a:gd name="T19" fmla="*/ 50 h 64"/>
              <a:gd name="T20" fmla="*/ 55 w 60"/>
              <a:gd name="T21" fmla="*/ 31 h 64"/>
              <a:gd name="T22" fmla="*/ 57 w 60"/>
              <a:gd name="T23" fmla="*/ 14 h 64"/>
              <a:gd name="T24" fmla="*/ 60 w 60"/>
              <a:gd name="T25" fmla="*/ 7 h 64"/>
              <a:gd name="T26" fmla="*/ 46 w 60"/>
              <a:gd name="T27" fmla="*/ 4 h 64"/>
              <a:gd name="T28" fmla="*/ 28 w 60"/>
              <a:gd name="T29" fmla="*/ 4 h 64"/>
              <a:gd name="T30" fmla="*/ 17 w 60"/>
              <a:gd name="T31" fmla="*/ 4 h 64"/>
              <a:gd name="T32" fmla="*/ 16 w 60"/>
              <a:gd name="T33" fmla="*/ 4 h 64"/>
              <a:gd name="T34" fmla="*/ 15 w 60"/>
              <a:gd name="T35" fmla="*/ 1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0" h="64">
                <a:moveTo>
                  <a:pt x="15" y="13"/>
                </a:moveTo>
                <a:cubicBezTo>
                  <a:pt x="17" y="17"/>
                  <a:pt x="12" y="19"/>
                  <a:pt x="8" y="20"/>
                </a:cubicBezTo>
                <a:cubicBezTo>
                  <a:pt x="4" y="20"/>
                  <a:pt x="5" y="29"/>
                  <a:pt x="2" y="32"/>
                </a:cubicBezTo>
                <a:cubicBezTo>
                  <a:pt x="0" y="34"/>
                  <a:pt x="12" y="41"/>
                  <a:pt x="14" y="47"/>
                </a:cubicBezTo>
                <a:cubicBezTo>
                  <a:pt x="15" y="50"/>
                  <a:pt x="19" y="57"/>
                  <a:pt x="22" y="62"/>
                </a:cubicBezTo>
                <a:cubicBezTo>
                  <a:pt x="25" y="63"/>
                  <a:pt x="28" y="64"/>
                  <a:pt x="29" y="63"/>
                </a:cubicBezTo>
                <a:cubicBezTo>
                  <a:pt x="33" y="61"/>
                  <a:pt x="30" y="54"/>
                  <a:pt x="35" y="54"/>
                </a:cubicBezTo>
                <a:cubicBezTo>
                  <a:pt x="41" y="54"/>
                  <a:pt x="49" y="51"/>
                  <a:pt x="51" y="54"/>
                </a:cubicBezTo>
                <a:cubicBezTo>
                  <a:pt x="51" y="55"/>
                  <a:pt x="52" y="56"/>
                  <a:pt x="52" y="56"/>
                </a:cubicBezTo>
                <a:cubicBezTo>
                  <a:pt x="54" y="54"/>
                  <a:pt x="56" y="51"/>
                  <a:pt x="56" y="50"/>
                </a:cubicBezTo>
                <a:cubicBezTo>
                  <a:pt x="57" y="48"/>
                  <a:pt x="57" y="37"/>
                  <a:pt x="55" y="31"/>
                </a:cubicBezTo>
                <a:cubicBezTo>
                  <a:pt x="52" y="25"/>
                  <a:pt x="54" y="17"/>
                  <a:pt x="57" y="14"/>
                </a:cubicBezTo>
                <a:cubicBezTo>
                  <a:pt x="58" y="14"/>
                  <a:pt x="59" y="11"/>
                  <a:pt x="60" y="7"/>
                </a:cubicBezTo>
                <a:cubicBezTo>
                  <a:pt x="55" y="5"/>
                  <a:pt x="50" y="3"/>
                  <a:pt x="46" y="4"/>
                </a:cubicBezTo>
                <a:cubicBezTo>
                  <a:pt x="39" y="5"/>
                  <a:pt x="31" y="8"/>
                  <a:pt x="28" y="4"/>
                </a:cubicBezTo>
                <a:cubicBezTo>
                  <a:pt x="25" y="0"/>
                  <a:pt x="21" y="1"/>
                  <a:pt x="17" y="4"/>
                </a:cubicBezTo>
                <a:cubicBezTo>
                  <a:pt x="17" y="4"/>
                  <a:pt x="17" y="4"/>
                  <a:pt x="16" y="4"/>
                </a:cubicBezTo>
                <a:cubicBezTo>
                  <a:pt x="15" y="8"/>
                  <a:pt x="14" y="11"/>
                  <a:pt x="15" y="13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xmlns="" id="{1727FEBC-B89F-4D98-850A-1C623550F706}"/>
              </a:ext>
            </a:extLst>
          </p:cNvPr>
          <p:cNvSpPr>
            <a:spLocks/>
          </p:cNvSpPr>
          <p:nvPr/>
        </p:nvSpPr>
        <p:spPr bwMode="auto">
          <a:xfrm>
            <a:off x="7370079" y="4068456"/>
            <a:ext cx="520726" cy="774742"/>
          </a:xfrm>
          <a:custGeom>
            <a:avLst/>
            <a:gdLst>
              <a:gd name="T0" fmla="*/ 19 w 69"/>
              <a:gd name="T1" fmla="*/ 7 h 103"/>
              <a:gd name="T2" fmla="*/ 14 w 69"/>
              <a:gd name="T3" fmla="*/ 17 h 103"/>
              <a:gd name="T4" fmla="*/ 12 w 69"/>
              <a:gd name="T5" fmla="*/ 24 h 103"/>
              <a:gd name="T6" fmla="*/ 5 w 69"/>
              <a:gd name="T7" fmla="*/ 31 h 103"/>
              <a:gd name="T8" fmla="*/ 4 w 69"/>
              <a:gd name="T9" fmla="*/ 38 h 103"/>
              <a:gd name="T10" fmla="*/ 13 w 69"/>
              <a:gd name="T11" fmla="*/ 50 h 103"/>
              <a:gd name="T12" fmla="*/ 18 w 69"/>
              <a:gd name="T13" fmla="*/ 47 h 103"/>
              <a:gd name="T14" fmla="*/ 24 w 69"/>
              <a:gd name="T15" fmla="*/ 58 h 103"/>
              <a:gd name="T16" fmla="*/ 25 w 69"/>
              <a:gd name="T17" fmla="*/ 70 h 103"/>
              <a:gd name="T18" fmla="*/ 28 w 69"/>
              <a:gd name="T19" fmla="*/ 95 h 103"/>
              <a:gd name="T20" fmla="*/ 43 w 69"/>
              <a:gd name="T21" fmla="*/ 100 h 103"/>
              <a:gd name="T22" fmla="*/ 52 w 69"/>
              <a:gd name="T23" fmla="*/ 97 h 103"/>
              <a:gd name="T24" fmla="*/ 60 w 69"/>
              <a:gd name="T25" fmla="*/ 93 h 103"/>
              <a:gd name="T26" fmla="*/ 69 w 69"/>
              <a:gd name="T27" fmla="*/ 93 h 103"/>
              <a:gd name="T28" fmla="*/ 61 w 69"/>
              <a:gd name="T29" fmla="*/ 78 h 103"/>
              <a:gd name="T30" fmla="*/ 49 w 69"/>
              <a:gd name="T31" fmla="*/ 63 h 103"/>
              <a:gd name="T32" fmla="*/ 55 w 69"/>
              <a:gd name="T33" fmla="*/ 51 h 103"/>
              <a:gd name="T34" fmla="*/ 62 w 69"/>
              <a:gd name="T35" fmla="*/ 44 h 103"/>
              <a:gd name="T36" fmla="*/ 63 w 69"/>
              <a:gd name="T37" fmla="*/ 35 h 103"/>
              <a:gd name="T38" fmla="*/ 50 w 69"/>
              <a:gd name="T39" fmla="*/ 24 h 103"/>
              <a:gd name="T40" fmla="*/ 43 w 69"/>
              <a:gd name="T41" fmla="*/ 15 h 103"/>
              <a:gd name="T42" fmla="*/ 29 w 69"/>
              <a:gd name="T43" fmla="*/ 3 h 103"/>
              <a:gd name="T44" fmla="*/ 24 w 69"/>
              <a:gd name="T45" fmla="*/ 0 h 103"/>
              <a:gd name="T46" fmla="*/ 19 w 69"/>
              <a:gd name="T47" fmla="*/ 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9" h="103">
                <a:moveTo>
                  <a:pt x="19" y="7"/>
                </a:moveTo>
                <a:cubicBezTo>
                  <a:pt x="15" y="9"/>
                  <a:pt x="10" y="15"/>
                  <a:pt x="14" y="17"/>
                </a:cubicBezTo>
                <a:cubicBezTo>
                  <a:pt x="17" y="19"/>
                  <a:pt x="18" y="24"/>
                  <a:pt x="12" y="24"/>
                </a:cubicBezTo>
                <a:cubicBezTo>
                  <a:pt x="5" y="25"/>
                  <a:pt x="5" y="27"/>
                  <a:pt x="5" y="31"/>
                </a:cubicBezTo>
                <a:cubicBezTo>
                  <a:pt x="6" y="34"/>
                  <a:pt x="0" y="36"/>
                  <a:pt x="4" y="38"/>
                </a:cubicBezTo>
                <a:cubicBezTo>
                  <a:pt x="6" y="40"/>
                  <a:pt x="10" y="46"/>
                  <a:pt x="13" y="50"/>
                </a:cubicBezTo>
                <a:cubicBezTo>
                  <a:pt x="14" y="48"/>
                  <a:pt x="15" y="46"/>
                  <a:pt x="18" y="47"/>
                </a:cubicBezTo>
                <a:cubicBezTo>
                  <a:pt x="24" y="47"/>
                  <a:pt x="19" y="56"/>
                  <a:pt x="24" y="58"/>
                </a:cubicBezTo>
                <a:cubicBezTo>
                  <a:pt x="28" y="60"/>
                  <a:pt x="28" y="68"/>
                  <a:pt x="25" y="70"/>
                </a:cubicBezTo>
                <a:cubicBezTo>
                  <a:pt x="22" y="73"/>
                  <a:pt x="20" y="87"/>
                  <a:pt x="28" y="95"/>
                </a:cubicBezTo>
                <a:cubicBezTo>
                  <a:pt x="35" y="103"/>
                  <a:pt x="41" y="102"/>
                  <a:pt x="43" y="100"/>
                </a:cubicBezTo>
                <a:cubicBezTo>
                  <a:pt x="45" y="98"/>
                  <a:pt x="51" y="100"/>
                  <a:pt x="52" y="97"/>
                </a:cubicBezTo>
                <a:cubicBezTo>
                  <a:pt x="54" y="93"/>
                  <a:pt x="56" y="97"/>
                  <a:pt x="60" y="93"/>
                </a:cubicBezTo>
                <a:cubicBezTo>
                  <a:pt x="61" y="91"/>
                  <a:pt x="66" y="92"/>
                  <a:pt x="69" y="93"/>
                </a:cubicBezTo>
                <a:cubicBezTo>
                  <a:pt x="66" y="88"/>
                  <a:pt x="62" y="81"/>
                  <a:pt x="61" y="78"/>
                </a:cubicBezTo>
                <a:cubicBezTo>
                  <a:pt x="59" y="72"/>
                  <a:pt x="47" y="65"/>
                  <a:pt x="49" y="63"/>
                </a:cubicBezTo>
                <a:cubicBezTo>
                  <a:pt x="52" y="60"/>
                  <a:pt x="51" y="51"/>
                  <a:pt x="55" y="51"/>
                </a:cubicBezTo>
                <a:cubicBezTo>
                  <a:pt x="59" y="50"/>
                  <a:pt x="64" y="48"/>
                  <a:pt x="62" y="44"/>
                </a:cubicBezTo>
                <a:cubicBezTo>
                  <a:pt x="61" y="42"/>
                  <a:pt x="62" y="39"/>
                  <a:pt x="63" y="35"/>
                </a:cubicBezTo>
                <a:cubicBezTo>
                  <a:pt x="59" y="35"/>
                  <a:pt x="53" y="24"/>
                  <a:pt x="50" y="24"/>
                </a:cubicBezTo>
                <a:cubicBezTo>
                  <a:pt x="46" y="24"/>
                  <a:pt x="42" y="21"/>
                  <a:pt x="43" y="15"/>
                </a:cubicBezTo>
                <a:cubicBezTo>
                  <a:pt x="44" y="10"/>
                  <a:pt x="34" y="9"/>
                  <a:pt x="29" y="3"/>
                </a:cubicBezTo>
                <a:cubicBezTo>
                  <a:pt x="28" y="2"/>
                  <a:pt x="26" y="1"/>
                  <a:pt x="24" y="0"/>
                </a:cubicBezTo>
                <a:cubicBezTo>
                  <a:pt x="22" y="4"/>
                  <a:pt x="20" y="6"/>
                  <a:pt x="19" y="7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2" name="Freeform 25">
            <a:extLst>
              <a:ext uri="{FF2B5EF4-FFF2-40B4-BE49-F238E27FC236}">
                <a16:creationId xmlns:a16="http://schemas.microsoft.com/office/drawing/2014/main" xmlns="" id="{67973100-F7D3-4270-8DB4-B5FEE41E6890}"/>
              </a:ext>
            </a:extLst>
          </p:cNvPr>
          <p:cNvSpPr>
            <a:spLocks/>
          </p:cNvSpPr>
          <p:nvPr/>
        </p:nvSpPr>
        <p:spPr bwMode="auto">
          <a:xfrm>
            <a:off x="8116236" y="4354220"/>
            <a:ext cx="330216" cy="406422"/>
          </a:xfrm>
          <a:custGeom>
            <a:avLst/>
            <a:gdLst>
              <a:gd name="T0" fmla="*/ 3 w 44"/>
              <a:gd name="T1" fmla="*/ 24 h 54"/>
              <a:gd name="T2" fmla="*/ 4 w 44"/>
              <a:gd name="T3" fmla="*/ 43 h 54"/>
              <a:gd name="T4" fmla="*/ 0 w 44"/>
              <a:gd name="T5" fmla="*/ 49 h 54"/>
              <a:gd name="T6" fmla="*/ 13 w 44"/>
              <a:gd name="T7" fmla="*/ 52 h 54"/>
              <a:gd name="T8" fmla="*/ 28 w 44"/>
              <a:gd name="T9" fmla="*/ 45 h 54"/>
              <a:gd name="T10" fmla="*/ 44 w 44"/>
              <a:gd name="T11" fmla="*/ 23 h 54"/>
              <a:gd name="T12" fmla="*/ 44 w 44"/>
              <a:gd name="T13" fmla="*/ 23 h 54"/>
              <a:gd name="T14" fmla="*/ 20 w 44"/>
              <a:gd name="T15" fmla="*/ 4 h 54"/>
              <a:gd name="T16" fmla="*/ 8 w 44"/>
              <a:gd name="T17" fmla="*/ 0 h 54"/>
              <a:gd name="T18" fmla="*/ 5 w 44"/>
              <a:gd name="T19" fmla="*/ 7 h 54"/>
              <a:gd name="T20" fmla="*/ 3 w 44"/>
              <a:gd name="T21" fmla="*/ 2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" h="54">
                <a:moveTo>
                  <a:pt x="3" y="24"/>
                </a:moveTo>
                <a:cubicBezTo>
                  <a:pt x="5" y="30"/>
                  <a:pt x="5" y="41"/>
                  <a:pt x="4" y="43"/>
                </a:cubicBezTo>
                <a:cubicBezTo>
                  <a:pt x="4" y="44"/>
                  <a:pt x="2" y="47"/>
                  <a:pt x="0" y="49"/>
                </a:cubicBezTo>
                <a:cubicBezTo>
                  <a:pt x="3" y="52"/>
                  <a:pt x="6" y="54"/>
                  <a:pt x="13" y="52"/>
                </a:cubicBezTo>
                <a:cubicBezTo>
                  <a:pt x="21" y="49"/>
                  <a:pt x="25" y="54"/>
                  <a:pt x="28" y="45"/>
                </a:cubicBezTo>
                <a:cubicBezTo>
                  <a:pt x="30" y="38"/>
                  <a:pt x="38" y="29"/>
                  <a:pt x="44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38" y="20"/>
                  <a:pt x="29" y="6"/>
                  <a:pt x="20" y="4"/>
                </a:cubicBezTo>
                <a:cubicBezTo>
                  <a:pt x="16" y="3"/>
                  <a:pt x="12" y="2"/>
                  <a:pt x="8" y="0"/>
                </a:cubicBezTo>
                <a:cubicBezTo>
                  <a:pt x="7" y="4"/>
                  <a:pt x="6" y="7"/>
                  <a:pt x="5" y="7"/>
                </a:cubicBezTo>
                <a:cubicBezTo>
                  <a:pt x="2" y="10"/>
                  <a:pt x="0" y="18"/>
                  <a:pt x="3" y="24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249C5C59-F965-4ADE-80B4-570A1E729981}"/>
              </a:ext>
            </a:extLst>
          </p:cNvPr>
          <p:cNvSpPr>
            <a:spLocks/>
          </p:cNvSpPr>
          <p:nvPr/>
        </p:nvSpPr>
        <p:spPr bwMode="auto">
          <a:xfrm>
            <a:off x="4896633" y="2423703"/>
            <a:ext cx="1120830" cy="396896"/>
          </a:xfrm>
          <a:custGeom>
            <a:avLst/>
            <a:gdLst>
              <a:gd name="T0" fmla="*/ 120 w 149"/>
              <a:gd name="T1" fmla="*/ 34 h 53"/>
              <a:gd name="T2" fmla="*/ 52 w 149"/>
              <a:gd name="T3" fmla="*/ 6 h 53"/>
              <a:gd name="T4" fmla="*/ 2 w 149"/>
              <a:gd name="T5" fmla="*/ 24 h 53"/>
              <a:gd name="T6" fmla="*/ 27 w 149"/>
              <a:gd name="T7" fmla="*/ 13 h 53"/>
              <a:gd name="T8" fmla="*/ 40 w 149"/>
              <a:gd name="T9" fmla="*/ 18 h 53"/>
              <a:gd name="T10" fmla="*/ 64 w 149"/>
              <a:gd name="T11" fmla="*/ 24 h 53"/>
              <a:gd name="T12" fmla="*/ 94 w 149"/>
              <a:gd name="T13" fmla="*/ 39 h 53"/>
              <a:gd name="T14" fmla="*/ 101 w 149"/>
              <a:gd name="T15" fmla="*/ 51 h 53"/>
              <a:gd name="T16" fmla="*/ 146 w 149"/>
              <a:gd name="T17" fmla="*/ 49 h 53"/>
              <a:gd name="T18" fmla="*/ 120 w 149"/>
              <a:gd name="T19" fmla="*/ 34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9" h="53">
                <a:moveTo>
                  <a:pt x="120" y="34"/>
                </a:moveTo>
                <a:cubicBezTo>
                  <a:pt x="111" y="34"/>
                  <a:pt x="80" y="13"/>
                  <a:pt x="52" y="6"/>
                </a:cubicBezTo>
                <a:cubicBezTo>
                  <a:pt x="24" y="0"/>
                  <a:pt x="0" y="20"/>
                  <a:pt x="2" y="24"/>
                </a:cubicBezTo>
                <a:cubicBezTo>
                  <a:pt x="6" y="29"/>
                  <a:pt x="20" y="18"/>
                  <a:pt x="27" y="13"/>
                </a:cubicBezTo>
                <a:cubicBezTo>
                  <a:pt x="34" y="8"/>
                  <a:pt x="40" y="15"/>
                  <a:pt x="40" y="18"/>
                </a:cubicBezTo>
                <a:cubicBezTo>
                  <a:pt x="41" y="21"/>
                  <a:pt x="50" y="23"/>
                  <a:pt x="64" y="24"/>
                </a:cubicBezTo>
                <a:cubicBezTo>
                  <a:pt x="78" y="24"/>
                  <a:pt x="80" y="36"/>
                  <a:pt x="94" y="39"/>
                </a:cubicBezTo>
                <a:cubicBezTo>
                  <a:pt x="108" y="42"/>
                  <a:pt x="94" y="48"/>
                  <a:pt x="101" y="51"/>
                </a:cubicBezTo>
                <a:cubicBezTo>
                  <a:pt x="108" y="53"/>
                  <a:pt x="144" y="52"/>
                  <a:pt x="146" y="49"/>
                </a:cubicBezTo>
                <a:cubicBezTo>
                  <a:pt x="149" y="46"/>
                  <a:pt x="129" y="34"/>
                  <a:pt x="120" y="34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6E508B1D-F456-4A53-84D1-C1EB74306E89}"/>
              </a:ext>
            </a:extLst>
          </p:cNvPr>
          <p:cNvSpPr>
            <a:spLocks/>
          </p:cNvSpPr>
          <p:nvPr/>
        </p:nvSpPr>
        <p:spPr bwMode="auto">
          <a:xfrm>
            <a:off x="5534837" y="2957131"/>
            <a:ext cx="257190" cy="120656"/>
          </a:xfrm>
          <a:custGeom>
            <a:avLst/>
            <a:gdLst>
              <a:gd name="T0" fmla="*/ 3 w 34"/>
              <a:gd name="T1" fmla="*/ 6 h 16"/>
              <a:gd name="T2" fmla="*/ 32 w 34"/>
              <a:gd name="T3" fmla="*/ 11 h 16"/>
              <a:gd name="T4" fmla="*/ 3 w 34"/>
              <a:gd name="T5" fmla="*/ 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" h="16">
                <a:moveTo>
                  <a:pt x="3" y="6"/>
                </a:moveTo>
                <a:cubicBezTo>
                  <a:pt x="6" y="10"/>
                  <a:pt x="29" y="16"/>
                  <a:pt x="32" y="11"/>
                </a:cubicBezTo>
                <a:cubicBezTo>
                  <a:pt x="34" y="5"/>
                  <a:pt x="0" y="0"/>
                  <a:pt x="3" y="6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5" name="Freeform 28">
            <a:extLst>
              <a:ext uri="{FF2B5EF4-FFF2-40B4-BE49-F238E27FC236}">
                <a16:creationId xmlns:a16="http://schemas.microsoft.com/office/drawing/2014/main" xmlns="" id="{D8A2F785-C496-4AAA-8D30-71E72F217D2D}"/>
              </a:ext>
            </a:extLst>
          </p:cNvPr>
          <p:cNvSpPr>
            <a:spLocks/>
          </p:cNvSpPr>
          <p:nvPr/>
        </p:nvSpPr>
        <p:spPr bwMode="auto">
          <a:xfrm>
            <a:off x="6725533" y="2941260"/>
            <a:ext cx="231786" cy="136534"/>
          </a:xfrm>
          <a:custGeom>
            <a:avLst/>
            <a:gdLst>
              <a:gd name="T0" fmla="*/ 5 w 31"/>
              <a:gd name="T1" fmla="*/ 9 h 18"/>
              <a:gd name="T2" fmla="*/ 28 w 31"/>
              <a:gd name="T3" fmla="*/ 9 h 18"/>
              <a:gd name="T4" fmla="*/ 5 w 31"/>
              <a:gd name="T5" fmla="*/ 9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" h="18">
                <a:moveTo>
                  <a:pt x="5" y="9"/>
                </a:moveTo>
                <a:cubicBezTo>
                  <a:pt x="11" y="18"/>
                  <a:pt x="27" y="12"/>
                  <a:pt x="28" y="9"/>
                </a:cubicBezTo>
                <a:cubicBezTo>
                  <a:pt x="31" y="3"/>
                  <a:pt x="0" y="0"/>
                  <a:pt x="5" y="9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6" name="Freeform 29">
            <a:extLst>
              <a:ext uri="{FF2B5EF4-FFF2-40B4-BE49-F238E27FC236}">
                <a16:creationId xmlns:a16="http://schemas.microsoft.com/office/drawing/2014/main" xmlns="" id="{2E5DCA66-01EF-4470-88FA-03212BF53C8C}"/>
              </a:ext>
            </a:extLst>
          </p:cNvPr>
          <p:cNvSpPr>
            <a:spLocks noEditPoints="1"/>
          </p:cNvSpPr>
          <p:nvPr/>
        </p:nvSpPr>
        <p:spPr bwMode="auto">
          <a:xfrm>
            <a:off x="7379600" y="10939526"/>
            <a:ext cx="390544" cy="174634"/>
          </a:xfrm>
          <a:custGeom>
            <a:avLst/>
            <a:gdLst>
              <a:gd name="T0" fmla="*/ 49 w 52"/>
              <a:gd name="T1" fmla="*/ 10 h 23"/>
              <a:gd name="T2" fmla="*/ 26 w 52"/>
              <a:gd name="T3" fmla="*/ 20 h 23"/>
              <a:gd name="T4" fmla="*/ 49 w 52"/>
              <a:gd name="T5" fmla="*/ 10 h 23"/>
              <a:gd name="T6" fmla="*/ 24 w 52"/>
              <a:gd name="T7" fmla="*/ 3 h 23"/>
              <a:gd name="T8" fmla="*/ 7 w 52"/>
              <a:gd name="T9" fmla="*/ 19 h 23"/>
              <a:gd name="T10" fmla="*/ 24 w 52"/>
              <a:gd name="T11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" h="23">
                <a:moveTo>
                  <a:pt x="49" y="10"/>
                </a:moveTo>
                <a:cubicBezTo>
                  <a:pt x="44" y="0"/>
                  <a:pt x="21" y="18"/>
                  <a:pt x="26" y="20"/>
                </a:cubicBezTo>
                <a:cubicBezTo>
                  <a:pt x="31" y="23"/>
                  <a:pt x="52" y="14"/>
                  <a:pt x="49" y="10"/>
                </a:cubicBezTo>
                <a:close/>
                <a:moveTo>
                  <a:pt x="24" y="3"/>
                </a:moveTo>
                <a:cubicBezTo>
                  <a:pt x="17" y="2"/>
                  <a:pt x="0" y="16"/>
                  <a:pt x="7" y="19"/>
                </a:cubicBezTo>
                <a:cubicBezTo>
                  <a:pt x="15" y="23"/>
                  <a:pt x="30" y="4"/>
                  <a:pt x="24" y="3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7" name="Freeform 30">
            <a:extLst>
              <a:ext uri="{FF2B5EF4-FFF2-40B4-BE49-F238E27FC236}">
                <a16:creationId xmlns:a16="http://schemas.microsoft.com/office/drawing/2014/main" xmlns="" id="{89BEB244-B159-4627-ACB2-8E1E4E23EE09}"/>
              </a:ext>
            </a:extLst>
          </p:cNvPr>
          <p:cNvSpPr>
            <a:spLocks noEditPoints="1"/>
          </p:cNvSpPr>
          <p:nvPr/>
        </p:nvSpPr>
        <p:spPr bwMode="auto">
          <a:xfrm>
            <a:off x="4134599" y="4814609"/>
            <a:ext cx="1768558" cy="704888"/>
          </a:xfrm>
          <a:custGeom>
            <a:avLst/>
            <a:gdLst>
              <a:gd name="T0" fmla="*/ 228 w 235"/>
              <a:gd name="T1" fmla="*/ 24 h 94"/>
              <a:gd name="T2" fmla="*/ 218 w 235"/>
              <a:gd name="T3" fmla="*/ 16 h 94"/>
              <a:gd name="T4" fmla="*/ 207 w 235"/>
              <a:gd name="T5" fmla="*/ 16 h 94"/>
              <a:gd name="T6" fmla="*/ 198 w 235"/>
              <a:gd name="T7" fmla="*/ 9 h 94"/>
              <a:gd name="T8" fmla="*/ 181 w 235"/>
              <a:gd name="T9" fmla="*/ 0 h 94"/>
              <a:gd name="T10" fmla="*/ 181 w 235"/>
              <a:gd name="T11" fmla="*/ 2 h 94"/>
              <a:gd name="T12" fmla="*/ 171 w 235"/>
              <a:gd name="T13" fmla="*/ 7 h 94"/>
              <a:gd name="T14" fmla="*/ 167 w 235"/>
              <a:gd name="T15" fmla="*/ 17 h 94"/>
              <a:gd name="T16" fmla="*/ 160 w 235"/>
              <a:gd name="T17" fmla="*/ 25 h 94"/>
              <a:gd name="T18" fmla="*/ 157 w 235"/>
              <a:gd name="T19" fmla="*/ 33 h 94"/>
              <a:gd name="T20" fmla="*/ 154 w 235"/>
              <a:gd name="T21" fmla="*/ 42 h 94"/>
              <a:gd name="T22" fmla="*/ 153 w 235"/>
              <a:gd name="T23" fmla="*/ 52 h 94"/>
              <a:gd name="T24" fmla="*/ 161 w 235"/>
              <a:gd name="T25" fmla="*/ 59 h 94"/>
              <a:gd name="T26" fmla="*/ 168 w 235"/>
              <a:gd name="T27" fmla="*/ 60 h 94"/>
              <a:gd name="T28" fmla="*/ 161 w 235"/>
              <a:gd name="T29" fmla="*/ 69 h 94"/>
              <a:gd name="T30" fmla="*/ 160 w 235"/>
              <a:gd name="T31" fmla="*/ 69 h 94"/>
              <a:gd name="T32" fmla="*/ 163 w 235"/>
              <a:gd name="T33" fmla="*/ 77 h 94"/>
              <a:gd name="T34" fmla="*/ 163 w 235"/>
              <a:gd name="T35" fmla="*/ 84 h 94"/>
              <a:gd name="T36" fmla="*/ 174 w 235"/>
              <a:gd name="T37" fmla="*/ 87 h 94"/>
              <a:gd name="T38" fmla="*/ 184 w 235"/>
              <a:gd name="T39" fmla="*/ 86 h 94"/>
              <a:gd name="T40" fmla="*/ 196 w 235"/>
              <a:gd name="T41" fmla="*/ 64 h 94"/>
              <a:gd name="T42" fmla="*/ 224 w 235"/>
              <a:gd name="T43" fmla="*/ 49 h 94"/>
              <a:gd name="T44" fmla="*/ 232 w 235"/>
              <a:gd name="T45" fmla="*/ 34 h 94"/>
              <a:gd name="T46" fmla="*/ 228 w 235"/>
              <a:gd name="T47" fmla="*/ 24 h 94"/>
              <a:gd name="T48" fmla="*/ 6 w 235"/>
              <a:gd name="T49" fmla="*/ 20 h 94"/>
              <a:gd name="T50" fmla="*/ 15 w 235"/>
              <a:gd name="T51" fmla="*/ 34 h 94"/>
              <a:gd name="T52" fmla="*/ 6 w 235"/>
              <a:gd name="T53" fmla="*/ 2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35" h="94">
                <a:moveTo>
                  <a:pt x="228" y="24"/>
                </a:moveTo>
                <a:cubicBezTo>
                  <a:pt x="223" y="18"/>
                  <a:pt x="219" y="14"/>
                  <a:pt x="218" y="16"/>
                </a:cubicBezTo>
                <a:cubicBezTo>
                  <a:pt x="216" y="17"/>
                  <a:pt x="211" y="18"/>
                  <a:pt x="207" y="16"/>
                </a:cubicBezTo>
                <a:cubicBezTo>
                  <a:pt x="203" y="14"/>
                  <a:pt x="201" y="9"/>
                  <a:pt x="198" y="9"/>
                </a:cubicBezTo>
                <a:cubicBezTo>
                  <a:pt x="196" y="9"/>
                  <a:pt x="186" y="4"/>
                  <a:pt x="181" y="0"/>
                </a:cubicBezTo>
                <a:cubicBezTo>
                  <a:pt x="181" y="0"/>
                  <a:pt x="181" y="1"/>
                  <a:pt x="181" y="2"/>
                </a:cubicBezTo>
                <a:cubicBezTo>
                  <a:pt x="181" y="4"/>
                  <a:pt x="177" y="6"/>
                  <a:pt x="171" y="7"/>
                </a:cubicBezTo>
                <a:cubicBezTo>
                  <a:pt x="166" y="7"/>
                  <a:pt x="167" y="13"/>
                  <a:pt x="167" y="17"/>
                </a:cubicBezTo>
                <a:cubicBezTo>
                  <a:pt x="167" y="21"/>
                  <a:pt x="162" y="21"/>
                  <a:pt x="160" y="25"/>
                </a:cubicBezTo>
                <a:cubicBezTo>
                  <a:pt x="159" y="30"/>
                  <a:pt x="161" y="31"/>
                  <a:pt x="157" y="33"/>
                </a:cubicBezTo>
                <a:cubicBezTo>
                  <a:pt x="152" y="35"/>
                  <a:pt x="151" y="39"/>
                  <a:pt x="154" y="42"/>
                </a:cubicBezTo>
                <a:cubicBezTo>
                  <a:pt x="156" y="46"/>
                  <a:pt x="153" y="50"/>
                  <a:pt x="153" y="52"/>
                </a:cubicBezTo>
                <a:cubicBezTo>
                  <a:pt x="152" y="54"/>
                  <a:pt x="156" y="55"/>
                  <a:pt x="161" y="59"/>
                </a:cubicBezTo>
                <a:cubicBezTo>
                  <a:pt x="165" y="63"/>
                  <a:pt x="166" y="57"/>
                  <a:pt x="168" y="60"/>
                </a:cubicBezTo>
                <a:cubicBezTo>
                  <a:pt x="169" y="64"/>
                  <a:pt x="166" y="69"/>
                  <a:pt x="161" y="69"/>
                </a:cubicBezTo>
                <a:cubicBezTo>
                  <a:pt x="161" y="69"/>
                  <a:pt x="161" y="69"/>
                  <a:pt x="160" y="69"/>
                </a:cubicBezTo>
                <a:cubicBezTo>
                  <a:pt x="163" y="72"/>
                  <a:pt x="164" y="75"/>
                  <a:pt x="163" y="77"/>
                </a:cubicBezTo>
                <a:cubicBezTo>
                  <a:pt x="161" y="80"/>
                  <a:pt x="159" y="80"/>
                  <a:pt x="163" y="84"/>
                </a:cubicBezTo>
                <a:cubicBezTo>
                  <a:pt x="167" y="88"/>
                  <a:pt x="170" y="82"/>
                  <a:pt x="174" y="87"/>
                </a:cubicBezTo>
                <a:cubicBezTo>
                  <a:pt x="177" y="91"/>
                  <a:pt x="180" y="94"/>
                  <a:pt x="184" y="86"/>
                </a:cubicBezTo>
                <a:cubicBezTo>
                  <a:pt x="187" y="78"/>
                  <a:pt x="190" y="66"/>
                  <a:pt x="196" y="64"/>
                </a:cubicBezTo>
                <a:cubicBezTo>
                  <a:pt x="203" y="62"/>
                  <a:pt x="216" y="59"/>
                  <a:pt x="224" y="49"/>
                </a:cubicBezTo>
                <a:cubicBezTo>
                  <a:pt x="232" y="38"/>
                  <a:pt x="228" y="38"/>
                  <a:pt x="232" y="34"/>
                </a:cubicBezTo>
                <a:cubicBezTo>
                  <a:pt x="235" y="32"/>
                  <a:pt x="233" y="30"/>
                  <a:pt x="228" y="24"/>
                </a:cubicBezTo>
                <a:close/>
                <a:moveTo>
                  <a:pt x="6" y="20"/>
                </a:moveTo>
                <a:cubicBezTo>
                  <a:pt x="0" y="29"/>
                  <a:pt x="12" y="38"/>
                  <a:pt x="15" y="34"/>
                </a:cubicBezTo>
                <a:cubicBezTo>
                  <a:pt x="18" y="29"/>
                  <a:pt x="13" y="10"/>
                  <a:pt x="6" y="20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8" name="Freeform 32">
            <a:extLst>
              <a:ext uri="{FF2B5EF4-FFF2-40B4-BE49-F238E27FC236}">
                <a16:creationId xmlns:a16="http://schemas.microsoft.com/office/drawing/2014/main" xmlns="" id="{125E27AE-1B2B-46A9-8F6B-09D0FCE3CEB3}"/>
              </a:ext>
            </a:extLst>
          </p:cNvPr>
          <p:cNvSpPr>
            <a:spLocks/>
          </p:cNvSpPr>
          <p:nvPr/>
        </p:nvSpPr>
        <p:spPr bwMode="auto">
          <a:xfrm>
            <a:off x="7312937" y="3804910"/>
            <a:ext cx="127006" cy="104782"/>
          </a:xfrm>
          <a:custGeom>
            <a:avLst/>
            <a:gdLst>
              <a:gd name="T0" fmla="*/ 4 w 17"/>
              <a:gd name="T1" fmla="*/ 12 h 14"/>
              <a:gd name="T2" fmla="*/ 3 w 17"/>
              <a:gd name="T3" fmla="*/ 6 h 14"/>
              <a:gd name="T4" fmla="*/ 14 w 17"/>
              <a:gd name="T5" fmla="*/ 3 h 14"/>
              <a:gd name="T6" fmla="*/ 14 w 17"/>
              <a:gd name="T7" fmla="*/ 11 h 14"/>
              <a:gd name="T8" fmla="*/ 4 w 17"/>
              <a:gd name="T9" fmla="*/ 1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4">
                <a:moveTo>
                  <a:pt x="4" y="12"/>
                </a:moveTo>
                <a:cubicBezTo>
                  <a:pt x="2" y="11"/>
                  <a:pt x="6" y="7"/>
                  <a:pt x="3" y="6"/>
                </a:cubicBezTo>
                <a:cubicBezTo>
                  <a:pt x="0" y="4"/>
                  <a:pt x="10" y="0"/>
                  <a:pt x="14" y="3"/>
                </a:cubicBezTo>
                <a:cubicBezTo>
                  <a:pt x="17" y="6"/>
                  <a:pt x="17" y="10"/>
                  <a:pt x="14" y="11"/>
                </a:cubicBezTo>
                <a:cubicBezTo>
                  <a:pt x="11" y="12"/>
                  <a:pt x="5" y="14"/>
                  <a:pt x="4" y="12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9" name="Freeform 155">
            <a:extLst>
              <a:ext uri="{FF2B5EF4-FFF2-40B4-BE49-F238E27FC236}">
                <a16:creationId xmlns:a16="http://schemas.microsoft.com/office/drawing/2014/main" xmlns="" id="{3FABB249-F76C-4589-A835-6B0A1A3140CE}"/>
              </a:ext>
            </a:extLst>
          </p:cNvPr>
          <p:cNvSpPr>
            <a:spLocks/>
          </p:cNvSpPr>
          <p:nvPr/>
        </p:nvSpPr>
        <p:spPr bwMode="auto">
          <a:xfrm>
            <a:off x="4414011" y="3106368"/>
            <a:ext cx="15878" cy="22226"/>
          </a:xfrm>
          <a:custGeom>
            <a:avLst/>
            <a:gdLst>
              <a:gd name="T0" fmla="*/ 2 w 2"/>
              <a:gd name="T1" fmla="*/ 3 h 3"/>
              <a:gd name="T2" fmla="*/ 2 w 2"/>
              <a:gd name="T3" fmla="*/ 1 h 3"/>
              <a:gd name="T4" fmla="*/ 1 w 2"/>
              <a:gd name="T5" fmla="*/ 0 h 3"/>
              <a:gd name="T6" fmla="*/ 1 w 2"/>
              <a:gd name="T7" fmla="*/ 0 h 3"/>
              <a:gd name="T8" fmla="*/ 0 w 2"/>
              <a:gd name="T9" fmla="*/ 0 h 3"/>
              <a:gd name="T10" fmla="*/ 0 w 2"/>
              <a:gd name="T11" fmla="*/ 1 h 3"/>
              <a:gd name="T12" fmla="*/ 0 w 2"/>
              <a:gd name="T13" fmla="*/ 3 h 3"/>
              <a:gd name="T14" fmla="*/ 0 w 2"/>
              <a:gd name="T15" fmla="*/ 3 h 3"/>
              <a:gd name="T16" fmla="*/ 0 w 2"/>
              <a:gd name="T17" fmla="*/ 0 h 3"/>
              <a:gd name="T18" fmla="*/ 0 w 2"/>
              <a:gd name="T19" fmla="*/ 0 h 3"/>
              <a:gd name="T20" fmla="*/ 0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1 w 2"/>
              <a:gd name="T27" fmla="*/ 0 h 3"/>
              <a:gd name="T28" fmla="*/ 2 w 2"/>
              <a:gd name="T29" fmla="*/ 0 h 3"/>
              <a:gd name="T30" fmla="*/ 2 w 2"/>
              <a:gd name="T31" fmla="*/ 0 h 3"/>
              <a:gd name="T32" fmla="*/ 2 w 2"/>
              <a:gd name="T33" fmla="*/ 0 h 3"/>
              <a:gd name="T34" fmla="*/ 2 w 2"/>
              <a:gd name="T35" fmla="*/ 1 h 3"/>
              <a:gd name="T36" fmla="*/ 2 w 2"/>
              <a:gd name="T3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" h="3">
                <a:moveTo>
                  <a:pt x="2" y="3"/>
                </a:moveTo>
                <a:cubicBezTo>
                  <a:pt x="2" y="1"/>
                  <a:pt x="2" y="1"/>
                  <a:pt x="2" y="1"/>
                </a:cubicBezTo>
                <a:cubicBezTo>
                  <a:pt x="2" y="1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3"/>
                  <a:pt x="2" y="3"/>
                  <a:pt x="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xmlns="" id="{453E2D75-59CE-4039-B3F0-B9D1D5BF7B4E}"/>
              </a:ext>
            </a:extLst>
          </p:cNvPr>
          <p:cNvSpPr>
            <a:spLocks/>
          </p:cNvSpPr>
          <p:nvPr/>
        </p:nvSpPr>
        <p:spPr bwMode="auto">
          <a:xfrm>
            <a:off x="9868921" y="11361811"/>
            <a:ext cx="257190" cy="187336"/>
          </a:xfrm>
          <a:custGeom>
            <a:avLst/>
            <a:gdLst>
              <a:gd name="T0" fmla="*/ 1 w 34"/>
              <a:gd name="T1" fmla="*/ 3 h 25"/>
              <a:gd name="T2" fmla="*/ 13 w 34"/>
              <a:gd name="T3" fmla="*/ 11 h 25"/>
              <a:gd name="T4" fmla="*/ 29 w 34"/>
              <a:gd name="T5" fmla="*/ 16 h 25"/>
              <a:gd name="T6" fmla="*/ 1 w 34"/>
              <a:gd name="T7" fmla="*/ 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" h="25">
                <a:moveTo>
                  <a:pt x="1" y="3"/>
                </a:moveTo>
                <a:cubicBezTo>
                  <a:pt x="2" y="8"/>
                  <a:pt x="7" y="6"/>
                  <a:pt x="13" y="11"/>
                </a:cubicBezTo>
                <a:cubicBezTo>
                  <a:pt x="18" y="16"/>
                  <a:pt x="23" y="25"/>
                  <a:pt x="29" y="16"/>
                </a:cubicBezTo>
                <a:cubicBezTo>
                  <a:pt x="34" y="8"/>
                  <a:pt x="0" y="0"/>
                  <a:pt x="1" y="3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A1CA601-BFB5-46BA-989A-080B2FFB667A}"/>
              </a:ext>
            </a:extLst>
          </p:cNvPr>
          <p:cNvSpPr txBox="1"/>
          <p:nvPr/>
        </p:nvSpPr>
        <p:spPr>
          <a:xfrm>
            <a:off x="8147999" y="5964382"/>
            <a:ext cx="747512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Brazil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A60FFBD-2D90-4775-A4AB-BD76336F143D}"/>
              </a:ext>
            </a:extLst>
          </p:cNvPr>
          <p:cNvSpPr txBox="1"/>
          <p:nvPr/>
        </p:nvSpPr>
        <p:spPr>
          <a:xfrm>
            <a:off x="6628928" y="6617215"/>
            <a:ext cx="849913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Bolivia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2EAA1E7-C56D-4026-8EB9-83C0C63746EC}"/>
              </a:ext>
            </a:extLst>
          </p:cNvPr>
          <p:cNvSpPr txBox="1"/>
          <p:nvPr/>
        </p:nvSpPr>
        <p:spPr>
          <a:xfrm>
            <a:off x="7242050" y="7346687"/>
            <a:ext cx="768159" cy="2616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Paraguay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976250E-F8AE-4818-B4FE-971861D825F1}"/>
              </a:ext>
            </a:extLst>
          </p:cNvPr>
          <p:cNvSpPr txBox="1"/>
          <p:nvPr/>
        </p:nvSpPr>
        <p:spPr>
          <a:xfrm>
            <a:off x="7648052" y="8516482"/>
            <a:ext cx="574196" cy="2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Uruguay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ADC7C2C9-EC62-4988-9C5A-73B48A89FE4D}"/>
              </a:ext>
            </a:extLst>
          </p:cNvPr>
          <p:cNvSpPr txBox="1"/>
          <p:nvPr/>
        </p:nvSpPr>
        <p:spPr>
          <a:xfrm>
            <a:off x="6410214" y="4005657"/>
            <a:ext cx="893450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Venezuela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068087F-847E-4438-AC5A-31B63E8830DC}"/>
              </a:ext>
            </a:extLst>
          </p:cNvPr>
          <p:cNvSpPr txBox="1"/>
          <p:nvPr/>
        </p:nvSpPr>
        <p:spPr>
          <a:xfrm rot="16200000">
            <a:off x="7379653" y="4114965"/>
            <a:ext cx="535724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Guyana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B6523D4-F099-4105-85B7-A96A6AA69905}"/>
              </a:ext>
            </a:extLst>
          </p:cNvPr>
          <p:cNvSpPr txBox="1"/>
          <p:nvPr/>
        </p:nvSpPr>
        <p:spPr>
          <a:xfrm rot="16200000">
            <a:off x="7774844" y="4248515"/>
            <a:ext cx="627095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Suriname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D04CC00-AFB8-47C3-824C-E6C1DD58E067}"/>
              </a:ext>
            </a:extLst>
          </p:cNvPr>
          <p:cNvSpPr txBox="1"/>
          <p:nvPr/>
        </p:nvSpPr>
        <p:spPr>
          <a:xfrm>
            <a:off x="5680986" y="4441568"/>
            <a:ext cx="756938" cy="253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Colombia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8E299CA-4505-4DDC-A861-7FE2F0044BFA}"/>
              </a:ext>
            </a:extLst>
          </p:cNvPr>
          <p:cNvSpPr txBox="1"/>
          <p:nvPr/>
        </p:nvSpPr>
        <p:spPr>
          <a:xfrm>
            <a:off x="4954194" y="4947347"/>
            <a:ext cx="710452" cy="261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Ecuador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7A2B6AB7-C004-4061-8DC2-7F11902C31F9}"/>
              </a:ext>
            </a:extLst>
          </p:cNvPr>
          <p:cNvSpPr txBox="1"/>
          <p:nvPr/>
        </p:nvSpPr>
        <p:spPr>
          <a:xfrm>
            <a:off x="5089339" y="5772306"/>
            <a:ext cx="833883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Peru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BD450E1-34EF-40E7-8CF9-40378B72D05B}"/>
              </a:ext>
            </a:extLst>
          </p:cNvPr>
          <p:cNvSpPr txBox="1"/>
          <p:nvPr/>
        </p:nvSpPr>
        <p:spPr>
          <a:xfrm>
            <a:off x="6289798" y="8918966"/>
            <a:ext cx="1512145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Argentina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4A9FB34-7934-4DB8-86EC-32413641E301}"/>
              </a:ext>
            </a:extLst>
          </p:cNvPr>
          <p:cNvSpPr txBox="1"/>
          <p:nvPr/>
        </p:nvSpPr>
        <p:spPr>
          <a:xfrm>
            <a:off x="5662546" y="7344488"/>
            <a:ext cx="862737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Chile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A0E7293F-C603-4F73-B99E-5EA2CCCD4F0C}"/>
              </a:ext>
            </a:extLst>
          </p:cNvPr>
          <p:cNvSpPr txBox="1"/>
          <p:nvPr/>
        </p:nvSpPr>
        <p:spPr>
          <a:xfrm>
            <a:off x="4660787" y="4111364"/>
            <a:ext cx="700833" cy="261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Panama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B3FBB45-B2BA-48F6-8971-B4715184606C}"/>
              </a:ext>
            </a:extLst>
          </p:cNvPr>
          <p:cNvSpPr txBox="1"/>
          <p:nvPr/>
        </p:nvSpPr>
        <p:spPr>
          <a:xfrm>
            <a:off x="4941896" y="3782120"/>
            <a:ext cx="538929" cy="184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600">
                <a:solidFill>
                  <a:schemeClr val="bg1"/>
                </a:solidFill>
              </a:rPr>
              <a:t>Costa Rica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16891339-DE11-4DAB-8E59-D21ABBCC9C27}"/>
              </a:ext>
            </a:extLst>
          </p:cNvPr>
          <p:cNvSpPr txBox="1"/>
          <p:nvPr/>
        </p:nvSpPr>
        <p:spPr>
          <a:xfrm>
            <a:off x="4825157" y="3439704"/>
            <a:ext cx="704039" cy="2308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Nicaragua</a:t>
            </a:r>
          </a:p>
        </p:txBody>
      </p:sp>
    </p:spTree>
    <p:extLst>
      <p:ext uri="{BB962C8B-B14F-4D97-AF65-F5344CB8AC3E}">
        <p14:creationId xmlns:p14="http://schemas.microsoft.com/office/powerpoint/2010/main" val="102904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4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4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4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4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4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4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4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4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1000" fill="hold"/>
                                        <p:tgtEl>
                                          <p:spTgt spid="4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000" fill="hold"/>
                                        <p:tgtEl>
                                          <p:spTgt spid="4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1000" fill="hold"/>
                                        <p:tgtEl>
                                          <p:spTgt spid="44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000" fill="hold"/>
                                        <p:tgtEl>
                                          <p:spTgt spid="44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1000" fill="hold"/>
                                        <p:tgtEl>
                                          <p:spTgt spid="44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00" fill="hold"/>
                                        <p:tgtEl>
                                          <p:spTgt spid="44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44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1000" fill="hold"/>
                                        <p:tgtEl>
                                          <p:spTgt spid="44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1000" fill="hold"/>
                                        <p:tgtEl>
                                          <p:spTgt spid="44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1000" fill="hold"/>
                                        <p:tgtEl>
                                          <p:spTgt spid="44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1000" fill="hold"/>
                                        <p:tgtEl>
                                          <p:spTgt spid="44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/>
                                        <p:tgtEl>
                                          <p:spTgt spid="44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1000" fill="hold"/>
                                        <p:tgtEl>
                                          <p:spTgt spid="44">
                                            <p:graphicEl>
                                              <a:chart seriesIdx="2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/>
                                        <p:tgtEl>
                                          <p:spTgt spid="44">
                                            <p:graphicEl>
                                              <a:chart seriesIdx="2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1000" fill="hold"/>
                                        <p:tgtEl>
                                          <p:spTgt spid="44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000" fill="hold"/>
                                        <p:tgtEl>
                                          <p:spTgt spid="44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1000" fill="hold"/>
                                        <p:tgtEl>
                                          <p:spTgt spid="44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1000" fill="hold"/>
                                        <p:tgtEl>
                                          <p:spTgt spid="44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1000" fill="hold"/>
                                        <p:tgtEl>
                                          <p:spTgt spid="44">
                                            <p:graphicEl>
                                              <a:chart seriesIdx="2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1000" fill="hold"/>
                                        <p:tgtEl>
                                          <p:spTgt spid="44">
                                            <p:graphicEl>
                                              <a:chart seriesIdx="2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1000" fill="hold"/>
                                        <p:tgtEl>
                                          <p:spTgt spid="44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1000" fill="hold"/>
                                        <p:tgtEl>
                                          <p:spTgt spid="44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1000" fill="hold"/>
                                        <p:tgtEl>
                                          <p:spTgt spid="44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1000" fill="hold"/>
                                        <p:tgtEl>
                                          <p:spTgt spid="44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1000" fill="hold"/>
                                        <p:tgtEl>
                                          <p:spTgt spid="44">
                                            <p:graphicEl>
                                              <a:chart seriesIdx="2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1000" fill="hold"/>
                                        <p:tgtEl>
                                          <p:spTgt spid="44">
                                            <p:graphicEl>
                                              <a:chart seriesIdx="2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1000" fill="hold"/>
                                        <p:tgtEl>
                                          <p:spTgt spid="44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000" fill="hold"/>
                                        <p:tgtEl>
                                          <p:spTgt spid="44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1000" fill="hold"/>
                                        <p:tgtEl>
                                          <p:spTgt spid="44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/>
                                        <p:tgtEl>
                                          <p:spTgt spid="44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1000" fill="hold"/>
                                        <p:tgtEl>
                                          <p:spTgt spid="44">
                                            <p:graphicEl>
                                              <a:chart seriesIdx="2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000" fill="hold"/>
                                        <p:tgtEl>
                                          <p:spTgt spid="44">
                                            <p:graphicEl>
                                              <a:chart seriesIdx="2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1000" fill="hold"/>
                                        <p:tgtEl>
                                          <p:spTgt spid="44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1000" fill="hold"/>
                                        <p:tgtEl>
                                          <p:spTgt spid="44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1000" fill="hold"/>
                                        <p:tgtEl>
                                          <p:spTgt spid="44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1000" fill="hold"/>
                                        <p:tgtEl>
                                          <p:spTgt spid="44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1000" fill="hold"/>
                                        <p:tgtEl>
                                          <p:spTgt spid="44">
                                            <p:graphicEl>
                                              <a:chart seriesIdx="2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000" fill="hold"/>
                                        <p:tgtEl>
                                          <p:spTgt spid="44">
                                            <p:graphicEl>
                                              <a:chart seriesIdx="2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4" grpId="0" uiExpand="1">
        <p:bldSub>
          <a:bldChart bld="categoryEl"/>
        </p:bldSub>
      </p:bldGraphic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3410109-7E4D-4BAE-839D-9F87E72D0532}"/>
              </a:ext>
            </a:extLst>
          </p:cNvPr>
          <p:cNvSpPr/>
          <p:nvPr/>
        </p:nvSpPr>
        <p:spPr>
          <a:xfrm>
            <a:off x="8034293" y="1041782"/>
            <a:ext cx="829835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Engineering</a:t>
            </a:r>
          </a:p>
          <a:p>
            <a:pPr algn="ctr"/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Tie to the broader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1451027-F872-467E-8BD6-AF9FE8291CB2}"/>
              </a:ext>
            </a:extLst>
          </p:cNvPr>
          <p:cNvSpPr txBox="1"/>
          <p:nvPr/>
        </p:nvSpPr>
        <p:spPr>
          <a:xfrm>
            <a:off x="18435904" y="3979283"/>
            <a:ext cx="436245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Transparency </a:t>
            </a:r>
          </a:p>
          <a:p>
            <a:r>
              <a:rPr lang="en-US" sz="2000" i="1" dirty="0"/>
              <a:t>As much as possible</a:t>
            </a:r>
          </a:p>
          <a:p>
            <a:endParaRPr lang="en-US" sz="2000" dirty="0"/>
          </a:p>
          <a:p>
            <a:r>
              <a:rPr lang="en-US" sz="2000" dirty="0"/>
              <a:t>Developers need to understand deadlines and requirements even if they are less concerned with product vision and revenue potential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xmlns="" id="{F3F08481-0F07-4A39-BE40-01A3606155AB}"/>
              </a:ext>
            </a:extLst>
          </p:cNvPr>
          <p:cNvSpPr/>
          <p:nvPr/>
        </p:nvSpPr>
        <p:spPr>
          <a:xfrm>
            <a:off x="18435903" y="8403749"/>
            <a:ext cx="4198689" cy="42039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6ADFCC8F-823B-4A6E-B1FF-760878E3257A}"/>
              </a:ext>
            </a:extLst>
          </p:cNvPr>
          <p:cNvSpPr/>
          <p:nvPr/>
        </p:nvSpPr>
        <p:spPr>
          <a:xfrm>
            <a:off x="18435904" y="8403749"/>
            <a:ext cx="2097088" cy="420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65%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18B097F7-FEF0-4E35-B908-CB5BA7E8B8CF}"/>
              </a:ext>
            </a:extLst>
          </p:cNvPr>
          <p:cNvSpPr txBox="1"/>
          <p:nvPr/>
        </p:nvSpPr>
        <p:spPr>
          <a:xfrm>
            <a:off x="18402139" y="7929558"/>
            <a:ext cx="100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Graphics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xmlns="" id="{5A0B2B1D-4D88-4DEF-860C-0A87EC734BC8}"/>
              </a:ext>
            </a:extLst>
          </p:cNvPr>
          <p:cNvSpPr/>
          <p:nvPr/>
        </p:nvSpPr>
        <p:spPr>
          <a:xfrm>
            <a:off x="18435903" y="9523229"/>
            <a:ext cx="4198689" cy="42039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xmlns="" id="{67FCC977-2564-46CB-90DC-CD84AE70E085}"/>
              </a:ext>
            </a:extLst>
          </p:cNvPr>
          <p:cNvSpPr/>
          <p:nvPr/>
        </p:nvSpPr>
        <p:spPr>
          <a:xfrm>
            <a:off x="18435904" y="9523229"/>
            <a:ext cx="3477984" cy="42039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65%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7E58E01F-D97A-4FCA-AF52-7C076CEC790F}"/>
              </a:ext>
            </a:extLst>
          </p:cNvPr>
          <p:cNvSpPr txBox="1"/>
          <p:nvPr/>
        </p:nvSpPr>
        <p:spPr>
          <a:xfrm>
            <a:off x="18402139" y="9049038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Marketing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xmlns="" id="{CC8DED93-0645-419E-98D6-F453B3612267}"/>
              </a:ext>
            </a:extLst>
          </p:cNvPr>
          <p:cNvSpPr/>
          <p:nvPr/>
        </p:nvSpPr>
        <p:spPr>
          <a:xfrm>
            <a:off x="18435903" y="10642709"/>
            <a:ext cx="4198689" cy="42039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xmlns="" id="{B5CF5D39-71C6-4338-B5A0-506689F86ED4}"/>
              </a:ext>
            </a:extLst>
          </p:cNvPr>
          <p:cNvSpPr/>
          <p:nvPr/>
        </p:nvSpPr>
        <p:spPr>
          <a:xfrm>
            <a:off x="18435904" y="10642709"/>
            <a:ext cx="2757488" cy="42039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65%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4A700095-957F-40EE-A64E-5631CBBE7C66}"/>
              </a:ext>
            </a:extLst>
          </p:cNvPr>
          <p:cNvSpPr txBox="1"/>
          <p:nvPr/>
        </p:nvSpPr>
        <p:spPr>
          <a:xfrm>
            <a:off x="18402139" y="1016851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Finance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2DE40C97-0CED-420C-AFC2-9CA5B7E11974}"/>
              </a:ext>
            </a:extLst>
          </p:cNvPr>
          <p:cNvSpPr/>
          <p:nvPr/>
        </p:nvSpPr>
        <p:spPr>
          <a:xfrm rot="5400000">
            <a:off x="3906255" y="1567844"/>
            <a:ext cx="4400920" cy="9270890"/>
          </a:xfrm>
          <a:prstGeom prst="rect">
            <a:avLst/>
          </a:prstGeom>
          <a:solidFill>
            <a:schemeClr val="tx1">
              <a:lumMod val="10000"/>
              <a:lumOff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8" name="2D Column Chart">
            <a:extLst>
              <a:ext uri="{FF2B5EF4-FFF2-40B4-BE49-F238E27FC236}">
                <a16:creationId xmlns:a16="http://schemas.microsoft.com/office/drawing/2014/main" xmlns="" id="{8DEF1974-8070-4F46-B365-A1C6B8023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573565"/>
              </p:ext>
            </p:extLst>
          </p:nvPr>
        </p:nvGraphicFramePr>
        <p:xfrm>
          <a:off x="854025" y="3895009"/>
          <a:ext cx="11057418" cy="8122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xmlns="" id="{5563A1A8-819C-4913-BBFC-F5EC32AEC273}"/>
              </a:ext>
            </a:extLst>
          </p:cNvPr>
          <p:cNvSpPr/>
          <p:nvPr/>
        </p:nvSpPr>
        <p:spPr>
          <a:xfrm>
            <a:off x="0" y="12017829"/>
            <a:ext cx="11911443" cy="2536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DC6A7D71-86D2-4B61-98F7-9C846FF4F005}"/>
              </a:ext>
            </a:extLst>
          </p:cNvPr>
          <p:cNvSpPr/>
          <p:nvPr/>
        </p:nvSpPr>
        <p:spPr>
          <a:xfrm>
            <a:off x="2242127" y="5393301"/>
            <a:ext cx="7622913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dirty="0"/>
              <a:t>Include relevant milestones and requirements that other departments are facing</a:t>
            </a:r>
          </a:p>
        </p:txBody>
      </p:sp>
      <p:pic>
        <p:nvPicPr>
          <p:cNvPr id="2" name="Picture Placeholder 1" descr="grant-ritchie-778666-unsplash.jpg"/>
          <p:cNvPicPr>
            <a:picLocks noGrp="1" noChangeAspect="1"/>
          </p:cNvPicPr>
          <p:nvPr>
            <p:ph type="pic" sz="quarter" idx="4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5" b="41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1038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1" grpId="0" animBg="1"/>
      <p:bldP spid="124" grpId="0" animBg="1"/>
      <p:bldGraphic spid="128" grpId="0">
        <p:bldSub>
          <a:bldChart bld="seriesEl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75E19AD7-0A03-4676-8915-1DEEE6037C38}"/>
              </a:ext>
            </a:extLst>
          </p:cNvPr>
          <p:cNvGrpSpPr/>
          <p:nvPr/>
        </p:nvGrpSpPr>
        <p:grpSpPr>
          <a:xfrm>
            <a:off x="13641147" y="2866221"/>
            <a:ext cx="5878758" cy="7308664"/>
            <a:chOff x="5954713" y="601028"/>
            <a:chExt cx="3929063" cy="48847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1" name="Freeform 484">
              <a:extLst>
                <a:ext uri="{FF2B5EF4-FFF2-40B4-BE49-F238E27FC236}">
                  <a16:creationId xmlns:a16="http://schemas.microsoft.com/office/drawing/2014/main" xmlns="" id="{D599DE30-DA53-43EE-8648-6B5D3A98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0" y="2467928"/>
              <a:ext cx="123825" cy="82550"/>
            </a:xfrm>
            <a:custGeom>
              <a:avLst/>
              <a:gdLst>
                <a:gd name="T0" fmla="*/ 23 w 78"/>
                <a:gd name="T1" fmla="*/ 52 h 52"/>
                <a:gd name="T2" fmla="*/ 33 w 78"/>
                <a:gd name="T3" fmla="*/ 43 h 52"/>
                <a:gd name="T4" fmla="*/ 33 w 78"/>
                <a:gd name="T5" fmla="*/ 33 h 52"/>
                <a:gd name="T6" fmla="*/ 49 w 78"/>
                <a:gd name="T7" fmla="*/ 33 h 52"/>
                <a:gd name="T8" fmla="*/ 59 w 78"/>
                <a:gd name="T9" fmla="*/ 33 h 52"/>
                <a:gd name="T10" fmla="*/ 59 w 78"/>
                <a:gd name="T11" fmla="*/ 26 h 52"/>
                <a:gd name="T12" fmla="*/ 66 w 78"/>
                <a:gd name="T13" fmla="*/ 17 h 52"/>
                <a:gd name="T14" fmla="*/ 78 w 78"/>
                <a:gd name="T15" fmla="*/ 9 h 52"/>
                <a:gd name="T16" fmla="*/ 59 w 78"/>
                <a:gd name="T17" fmla="*/ 0 h 52"/>
                <a:gd name="T18" fmla="*/ 33 w 78"/>
                <a:gd name="T19" fmla="*/ 17 h 52"/>
                <a:gd name="T20" fmla="*/ 23 w 78"/>
                <a:gd name="T21" fmla="*/ 0 h 52"/>
                <a:gd name="T22" fmla="*/ 16 w 78"/>
                <a:gd name="T23" fmla="*/ 9 h 52"/>
                <a:gd name="T24" fmla="*/ 16 w 78"/>
                <a:gd name="T25" fmla="*/ 17 h 52"/>
                <a:gd name="T26" fmla="*/ 16 w 78"/>
                <a:gd name="T27" fmla="*/ 26 h 52"/>
                <a:gd name="T28" fmla="*/ 0 w 78"/>
                <a:gd name="T29" fmla="*/ 33 h 52"/>
                <a:gd name="T30" fmla="*/ 7 w 78"/>
                <a:gd name="T31" fmla="*/ 33 h 52"/>
                <a:gd name="T32" fmla="*/ 16 w 78"/>
                <a:gd name="T33" fmla="*/ 33 h 52"/>
                <a:gd name="T34" fmla="*/ 23 w 78"/>
                <a:gd name="T35" fmla="*/ 43 h 52"/>
                <a:gd name="T36" fmla="*/ 23 w 78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52">
                  <a:moveTo>
                    <a:pt x="23" y="52"/>
                  </a:moveTo>
                  <a:lnTo>
                    <a:pt x="33" y="43"/>
                  </a:lnTo>
                  <a:lnTo>
                    <a:pt x="33" y="33"/>
                  </a:lnTo>
                  <a:lnTo>
                    <a:pt x="49" y="33"/>
                  </a:lnTo>
                  <a:lnTo>
                    <a:pt x="59" y="33"/>
                  </a:lnTo>
                  <a:lnTo>
                    <a:pt x="59" y="26"/>
                  </a:lnTo>
                  <a:lnTo>
                    <a:pt x="66" y="17"/>
                  </a:lnTo>
                  <a:lnTo>
                    <a:pt x="78" y="9"/>
                  </a:lnTo>
                  <a:lnTo>
                    <a:pt x="59" y="0"/>
                  </a:lnTo>
                  <a:lnTo>
                    <a:pt x="33" y="17"/>
                  </a:lnTo>
                  <a:lnTo>
                    <a:pt x="23" y="0"/>
                  </a:lnTo>
                  <a:lnTo>
                    <a:pt x="16" y="9"/>
                  </a:lnTo>
                  <a:lnTo>
                    <a:pt x="16" y="17"/>
                  </a:lnTo>
                  <a:lnTo>
                    <a:pt x="16" y="26"/>
                  </a:lnTo>
                  <a:lnTo>
                    <a:pt x="0" y="33"/>
                  </a:lnTo>
                  <a:lnTo>
                    <a:pt x="7" y="33"/>
                  </a:lnTo>
                  <a:lnTo>
                    <a:pt x="16" y="33"/>
                  </a:lnTo>
                  <a:lnTo>
                    <a:pt x="23" y="43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2" name="Freeform 485">
              <a:extLst>
                <a:ext uri="{FF2B5EF4-FFF2-40B4-BE49-F238E27FC236}">
                  <a16:creationId xmlns:a16="http://schemas.microsoft.com/office/drawing/2014/main" xmlns="" id="{A26DEF1E-78C4-4439-A5E3-BC3920B79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513" y="2399666"/>
              <a:ext cx="57150" cy="52388"/>
            </a:xfrm>
            <a:custGeom>
              <a:avLst/>
              <a:gdLst>
                <a:gd name="T0" fmla="*/ 19 w 36"/>
                <a:gd name="T1" fmla="*/ 33 h 33"/>
                <a:gd name="T2" fmla="*/ 19 w 36"/>
                <a:gd name="T3" fmla="*/ 17 h 33"/>
                <a:gd name="T4" fmla="*/ 10 w 36"/>
                <a:gd name="T5" fmla="*/ 17 h 33"/>
                <a:gd name="T6" fmla="*/ 0 w 36"/>
                <a:gd name="T7" fmla="*/ 17 h 33"/>
                <a:gd name="T8" fmla="*/ 0 w 36"/>
                <a:gd name="T9" fmla="*/ 10 h 33"/>
                <a:gd name="T10" fmla="*/ 10 w 36"/>
                <a:gd name="T11" fmla="*/ 10 h 33"/>
                <a:gd name="T12" fmla="*/ 19 w 36"/>
                <a:gd name="T13" fmla="*/ 0 h 33"/>
                <a:gd name="T14" fmla="*/ 36 w 36"/>
                <a:gd name="T15" fmla="*/ 10 h 33"/>
                <a:gd name="T16" fmla="*/ 36 w 36"/>
                <a:gd name="T17" fmla="*/ 17 h 33"/>
                <a:gd name="T18" fmla="*/ 26 w 36"/>
                <a:gd name="T19" fmla="*/ 26 h 33"/>
                <a:gd name="T20" fmla="*/ 19 w 36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9" y="33"/>
                  </a:moveTo>
                  <a:lnTo>
                    <a:pt x="19" y="17"/>
                  </a:lnTo>
                  <a:lnTo>
                    <a:pt x="10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9" y="0"/>
                  </a:lnTo>
                  <a:lnTo>
                    <a:pt x="36" y="10"/>
                  </a:lnTo>
                  <a:lnTo>
                    <a:pt x="36" y="17"/>
                  </a:lnTo>
                  <a:lnTo>
                    <a:pt x="26" y="26"/>
                  </a:lnTo>
                  <a:lnTo>
                    <a:pt x="19" y="3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3" name="Freeform 486">
              <a:extLst>
                <a:ext uri="{FF2B5EF4-FFF2-40B4-BE49-F238E27FC236}">
                  <a16:creationId xmlns:a16="http://schemas.microsoft.com/office/drawing/2014/main" xmlns="" id="{010760B0-5BBF-43F0-B06F-E4B70BDB1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113" y="601028"/>
              <a:ext cx="93663" cy="119063"/>
            </a:xfrm>
            <a:custGeom>
              <a:avLst/>
              <a:gdLst>
                <a:gd name="T0" fmla="*/ 52 w 59"/>
                <a:gd name="T1" fmla="*/ 75 h 75"/>
                <a:gd name="T2" fmla="*/ 35 w 59"/>
                <a:gd name="T3" fmla="*/ 68 h 75"/>
                <a:gd name="T4" fmla="*/ 16 w 59"/>
                <a:gd name="T5" fmla="*/ 59 h 75"/>
                <a:gd name="T6" fmla="*/ 16 w 59"/>
                <a:gd name="T7" fmla="*/ 49 h 75"/>
                <a:gd name="T8" fmla="*/ 0 w 59"/>
                <a:gd name="T9" fmla="*/ 42 h 75"/>
                <a:gd name="T10" fmla="*/ 0 w 59"/>
                <a:gd name="T11" fmla="*/ 23 h 75"/>
                <a:gd name="T12" fmla="*/ 7 w 59"/>
                <a:gd name="T13" fmla="*/ 9 h 75"/>
                <a:gd name="T14" fmla="*/ 7 w 59"/>
                <a:gd name="T15" fmla="*/ 0 h 75"/>
                <a:gd name="T16" fmla="*/ 16 w 59"/>
                <a:gd name="T17" fmla="*/ 0 h 75"/>
                <a:gd name="T18" fmla="*/ 35 w 59"/>
                <a:gd name="T19" fmla="*/ 9 h 75"/>
                <a:gd name="T20" fmla="*/ 52 w 59"/>
                <a:gd name="T21" fmla="*/ 9 h 75"/>
                <a:gd name="T22" fmla="*/ 59 w 59"/>
                <a:gd name="T23" fmla="*/ 23 h 75"/>
                <a:gd name="T24" fmla="*/ 59 w 59"/>
                <a:gd name="T25" fmla="*/ 33 h 75"/>
                <a:gd name="T26" fmla="*/ 59 w 59"/>
                <a:gd name="T27" fmla="*/ 42 h 75"/>
                <a:gd name="T28" fmla="*/ 52 w 59"/>
                <a:gd name="T29" fmla="*/ 59 h 75"/>
                <a:gd name="T30" fmla="*/ 59 w 59"/>
                <a:gd name="T31" fmla="*/ 68 h 75"/>
                <a:gd name="T32" fmla="*/ 52 w 59"/>
                <a:gd name="T3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75">
                  <a:moveTo>
                    <a:pt x="52" y="75"/>
                  </a:moveTo>
                  <a:lnTo>
                    <a:pt x="35" y="68"/>
                  </a:lnTo>
                  <a:lnTo>
                    <a:pt x="16" y="59"/>
                  </a:lnTo>
                  <a:lnTo>
                    <a:pt x="16" y="49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7" y="9"/>
                  </a:lnTo>
                  <a:lnTo>
                    <a:pt x="7" y="0"/>
                  </a:lnTo>
                  <a:lnTo>
                    <a:pt x="16" y="0"/>
                  </a:lnTo>
                  <a:lnTo>
                    <a:pt x="35" y="9"/>
                  </a:lnTo>
                  <a:lnTo>
                    <a:pt x="52" y="9"/>
                  </a:lnTo>
                  <a:lnTo>
                    <a:pt x="59" y="23"/>
                  </a:lnTo>
                  <a:lnTo>
                    <a:pt x="59" y="33"/>
                  </a:lnTo>
                  <a:lnTo>
                    <a:pt x="59" y="42"/>
                  </a:lnTo>
                  <a:lnTo>
                    <a:pt x="52" y="59"/>
                  </a:lnTo>
                  <a:lnTo>
                    <a:pt x="59" y="68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4" name="Freeform 500">
              <a:extLst>
                <a:ext uri="{FF2B5EF4-FFF2-40B4-BE49-F238E27FC236}">
                  <a16:creationId xmlns:a16="http://schemas.microsoft.com/office/drawing/2014/main" xmlns="" id="{5E59EF08-5BE7-4869-B341-5626545B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5026978"/>
              <a:ext cx="123825" cy="82550"/>
            </a:xfrm>
            <a:custGeom>
              <a:avLst/>
              <a:gdLst>
                <a:gd name="T0" fmla="*/ 43 w 78"/>
                <a:gd name="T1" fmla="*/ 52 h 52"/>
                <a:gd name="T2" fmla="*/ 43 w 78"/>
                <a:gd name="T3" fmla="*/ 45 h 52"/>
                <a:gd name="T4" fmla="*/ 33 w 78"/>
                <a:gd name="T5" fmla="*/ 45 h 52"/>
                <a:gd name="T6" fmla="*/ 26 w 78"/>
                <a:gd name="T7" fmla="*/ 26 h 52"/>
                <a:gd name="T8" fmla="*/ 17 w 78"/>
                <a:gd name="T9" fmla="*/ 26 h 52"/>
                <a:gd name="T10" fmla="*/ 0 w 78"/>
                <a:gd name="T11" fmla="*/ 26 h 52"/>
                <a:gd name="T12" fmla="*/ 0 w 78"/>
                <a:gd name="T13" fmla="*/ 19 h 52"/>
                <a:gd name="T14" fmla="*/ 7 w 78"/>
                <a:gd name="T15" fmla="*/ 19 h 52"/>
                <a:gd name="T16" fmla="*/ 17 w 78"/>
                <a:gd name="T17" fmla="*/ 19 h 52"/>
                <a:gd name="T18" fmla="*/ 33 w 78"/>
                <a:gd name="T19" fmla="*/ 19 h 52"/>
                <a:gd name="T20" fmla="*/ 33 w 78"/>
                <a:gd name="T21" fmla="*/ 9 h 52"/>
                <a:gd name="T22" fmla="*/ 43 w 78"/>
                <a:gd name="T23" fmla="*/ 0 h 52"/>
                <a:gd name="T24" fmla="*/ 52 w 78"/>
                <a:gd name="T25" fmla="*/ 9 h 52"/>
                <a:gd name="T26" fmla="*/ 52 w 78"/>
                <a:gd name="T27" fmla="*/ 19 h 52"/>
                <a:gd name="T28" fmla="*/ 59 w 78"/>
                <a:gd name="T29" fmla="*/ 26 h 52"/>
                <a:gd name="T30" fmla="*/ 69 w 78"/>
                <a:gd name="T31" fmla="*/ 26 h 52"/>
                <a:gd name="T32" fmla="*/ 78 w 78"/>
                <a:gd name="T33" fmla="*/ 26 h 52"/>
                <a:gd name="T34" fmla="*/ 69 w 78"/>
                <a:gd name="T35" fmla="*/ 35 h 52"/>
                <a:gd name="T36" fmla="*/ 59 w 78"/>
                <a:gd name="T37" fmla="*/ 35 h 52"/>
                <a:gd name="T38" fmla="*/ 59 w 78"/>
                <a:gd name="T39" fmla="*/ 45 h 52"/>
                <a:gd name="T40" fmla="*/ 52 w 78"/>
                <a:gd name="T41" fmla="*/ 52 h 52"/>
                <a:gd name="T42" fmla="*/ 43 w 78"/>
                <a:gd name="T4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52">
                  <a:moveTo>
                    <a:pt x="43" y="52"/>
                  </a:moveTo>
                  <a:lnTo>
                    <a:pt x="43" y="45"/>
                  </a:lnTo>
                  <a:lnTo>
                    <a:pt x="33" y="45"/>
                  </a:lnTo>
                  <a:lnTo>
                    <a:pt x="26" y="26"/>
                  </a:lnTo>
                  <a:lnTo>
                    <a:pt x="17" y="26"/>
                  </a:lnTo>
                  <a:lnTo>
                    <a:pt x="0" y="26"/>
                  </a:lnTo>
                  <a:lnTo>
                    <a:pt x="0" y="19"/>
                  </a:lnTo>
                  <a:lnTo>
                    <a:pt x="7" y="19"/>
                  </a:lnTo>
                  <a:lnTo>
                    <a:pt x="17" y="19"/>
                  </a:lnTo>
                  <a:lnTo>
                    <a:pt x="33" y="19"/>
                  </a:lnTo>
                  <a:lnTo>
                    <a:pt x="33" y="9"/>
                  </a:lnTo>
                  <a:lnTo>
                    <a:pt x="43" y="0"/>
                  </a:lnTo>
                  <a:lnTo>
                    <a:pt x="52" y="9"/>
                  </a:lnTo>
                  <a:lnTo>
                    <a:pt x="52" y="19"/>
                  </a:lnTo>
                  <a:lnTo>
                    <a:pt x="59" y="26"/>
                  </a:lnTo>
                  <a:lnTo>
                    <a:pt x="69" y="26"/>
                  </a:lnTo>
                  <a:lnTo>
                    <a:pt x="78" y="26"/>
                  </a:lnTo>
                  <a:lnTo>
                    <a:pt x="69" y="35"/>
                  </a:lnTo>
                  <a:lnTo>
                    <a:pt x="59" y="35"/>
                  </a:lnTo>
                  <a:lnTo>
                    <a:pt x="59" y="45"/>
                  </a:lnTo>
                  <a:lnTo>
                    <a:pt x="52" y="52"/>
                  </a:lnTo>
                  <a:lnTo>
                    <a:pt x="43" y="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5" name="Freeform 501">
              <a:extLst>
                <a:ext uri="{FF2B5EF4-FFF2-40B4-BE49-F238E27FC236}">
                  <a16:creationId xmlns:a16="http://schemas.microsoft.com/office/drawing/2014/main" xmlns="" id="{459C5FEF-D7A4-44AC-BEF0-B005BB8B1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900" y="5026978"/>
              <a:ext cx="57150" cy="41275"/>
            </a:xfrm>
            <a:custGeom>
              <a:avLst/>
              <a:gdLst>
                <a:gd name="T0" fmla="*/ 26 w 36"/>
                <a:gd name="T1" fmla="*/ 26 h 26"/>
                <a:gd name="T2" fmla="*/ 19 w 36"/>
                <a:gd name="T3" fmla="*/ 19 h 26"/>
                <a:gd name="T4" fmla="*/ 10 w 36"/>
                <a:gd name="T5" fmla="*/ 19 h 26"/>
                <a:gd name="T6" fmla="*/ 0 w 36"/>
                <a:gd name="T7" fmla="*/ 9 h 26"/>
                <a:gd name="T8" fmla="*/ 0 w 36"/>
                <a:gd name="T9" fmla="*/ 0 h 26"/>
                <a:gd name="T10" fmla="*/ 10 w 36"/>
                <a:gd name="T11" fmla="*/ 0 h 26"/>
                <a:gd name="T12" fmla="*/ 19 w 36"/>
                <a:gd name="T13" fmla="*/ 9 h 26"/>
                <a:gd name="T14" fmla="*/ 26 w 36"/>
                <a:gd name="T15" fmla="*/ 9 h 26"/>
                <a:gd name="T16" fmla="*/ 36 w 36"/>
                <a:gd name="T17" fmla="*/ 9 h 26"/>
                <a:gd name="T18" fmla="*/ 36 w 36"/>
                <a:gd name="T19" fmla="*/ 19 h 26"/>
                <a:gd name="T20" fmla="*/ 36 w 36"/>
                <a:gd name="T21" fmla="*/ 26 h 26"/>
                <a:gd name="T22" fmla="*/ 26 w 36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6">
                  <a:moveTo>
                    <a:pt x="26" y="26"/>
                  </a:moveTo>
                  <a:lnTo>
                    <a:pt x="19" y="19"/>
                  </a:lnTo>
                  <a:lnTo>
                    <a:pt x="10" y="1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9" y="9"/>
                  </a:lnTo>
                  <a:lnTo>
                    <a:pt x="26" y="9"/>
                  </a:lnTo>
                  <a:lnTo>
                    <a:pt x="36" y="9"/>
                  </a:lnTo>
                  <a:lnTo>
                    <a:pt x="36" y="19"/>
                  </a:lnTo>
                  <a:lnTo>
                    <a:pt x="36" y="26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6" name="Freeform 502">
              <a:extLst>
                <a:ext uri="{FF2B5EF4-FFF2-40B4-BE49-F238E27FC236}">
                  <a16:creationId xmlns:a16="http://schemas.microsoft.com/office/drawing/2014/main" xmlns="" id="{D74D9AB2-0C8A-4F5F-85B1-5F101632D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713" y="5109528"/>
              <a:ext cx="57150" cy="41275"/>
            </a:xfrm>
            <a:custGeom>
              <a:avLst/>
              <a:gdLst>
                <a:gd name="T0" fmla="*/ 19 w 36"/>
                <a:gd name="T1" fmla="*/ 16 h 26"/>
                <a:gd name="T2" fmla="*/ 26 w 36"/>
                <a:gd name="T3" fmla="*/ 16 h 26"/>
                <a:gd name="T4" fmla="*/ 26 w 36"/>
                <a:gd name="T5" fmla="*/ 9 h 26"/>
                <a:gd name="T6" fmla="*/ 36 w 36"/>
                <a:gd name="T7" fmla="*/ 0 h 26"/>
                <a:gd name="T8" fmla="*/ 26 w 36"/>
                <a:gd name="T9" fmla="*/ 0 h 26"/>
                <a:gd name="T10" fmla="*/ 19 w 36"/>
                <a:gd name="T11" fmla="*/ 0 h 26"/>
                <a:gd name="T12" fmla="*/ 19 w 36"/>
                <a:gd name="T13" fmla="*/ 9 h 26"/>
                <a:gd name="T14" fmla="*/ 0 w 36"/>
                <a:gd name="T15" fmla="*/ 9 h 26"/>
                <a:gd name="T16" fmla="*/ 0 w 36"/>
                <a:gd name="T17" fmla="*/ 16 h 26"/>
                <a:gd name="T18" fmla="*/ 0 w 36"/>
                <a:gd name="T19" fmla="*/ 26 h 26"/>
                <a:gd name="T20" fmla="*/ 19 w 36"/>
                <a:gd name="T21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6">
                  <a:moveTo>
                    <a:pt x="19" y="16"/>
                  </a:moveTo>
                  <a:lnTo>
                    <a:pt x="26" y="16"/>
                  </a:lnTo>
                  <a:lnTo>
                    <a:pt x="26" y="9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9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19" y="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7" name="Freeform 510">
              <a:extLst>
                <a:ext uri="{FF2B5EF4-FFF2-40B4-BE49-F238E27FC236}">
                  <a16:creationId xmlns:a16="http://schemas.microsoft.com/office/drawing/2014/main" xmlns="" id="{D5BFE983-675D-43A9-9125-BD363267D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2904491"/>
              <a:ext cx="41275" cy="25400"/>
            </a:xfrm>
            <a:custGeom>
              <a:avLst/>
              <a:gdLst>
                <a:gd name="T0" fmla="*/ 17 w 26"/>
                <a:gd name="T1" fmla="*/ 16 h 16"/>
                <a:gd name="T2" fmla="*/ 7 w 26"/>
                <a:gd name="T3" fmla="*/ 16 h 16"/>
                <a:gd name="T4" fmla="*/ 0 w 26"/>
                <a:gd name="T5" fmla="*/ 16 h 16"/>
                <a:gd name="T6" fmla="*/ 0 w 26"/>
                <a:gd name="T7" fmla="*/ 0 h 16"/>
                <a:gd name="T8" fmla="*/ 7 w 26"/>
                <a:gd name="T9" fmla="*/ 0 h 16"/>
                <a:gd name="T10" fmla="*/ 17 w 26"/>
                <a:gd name="T11" fmla="*/ 0 h 16"/>
                <a:gd name="T12" fmla="*/ 26 w 26"/>
                <a:gd name="T13" fmla="*/ 9 h 16"/>
                <a:gd name="T14" fmla="*/ 17 w 2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6">
                  <a:moveTo>
                    <a:pt x="17" y="16"/>
                  </a:moveTo>
                  <a:lnTo>
                    <a:pt x="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7" y="0"/>
                  </a:lnTo>
                  <a:lnTo>
                    <a:pt x="17" y="0"/>
                  </a:lnTo>
                  <a:lnTo>
                    <a:pt x="26" y="9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8" name="Freeform 511">
              <a:extLst>
                <a:ext uri="{FF2B5EF4-FFF2-40B4-BE49-F238E27FC236}">
                  <a16:creationId xmlns:a16="http://schemas.microsoft.com/office/drawing/2014/main" xmlns="" id="{12399397-FCD3-4D0E-B942-9474E3557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738" y="3369628"/>
              <a:ext cx="41275" cy="11113"/>
            </a:xfrm>
            <a:custGeom>
              <a:avLst/>
              <a:gdLst>
                <a:gd name="T0" fmla="*/ 0 w 26"/>
                <a:gd name="T1" fmla="*/ 0 h 7"/>
                <a:gd name="T2" fmla="*/ 19 w 26"/>
                <a:gd name="T3" fmla="*/ 0 h 7"/>
                <a:gd name="T4" fmla="*/ 26 w 26"/>
                <a:gd name="T5" fmla="*/ 0 h 7"/>
                <a:gd name="T6" fmla="*/ 26 w 26"/>
                <a:gd name="T7" fmla="*/ 7 h 7"/>
                <a:gd name="T8" fmla="*/ 19 w 26"/>
                <a:gd name="T9" fmla="*/ 7 h 7"/>
                <a:gd name="T10" fmla="*/ 9 w 26"/>
                <a:gd name="T11" fmla="*/ 7 h 7"/>
                <a:gd name="T12" fmla="*/ 0 w 2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7">
                  <a:moveTo>
                    <a:pt x="0" y="0"/>
                  </a:moveTo>
                  <a:lnTo>
                    <a:pt x="19" y="0"/>
                  </a:lnTo>
                  <a:lnTo>
                    <a:pt x="26" y="0"/>
                  </a:lnTo>
                  <a:lnTo>
                    <a:pt x="26" y="7"/>
                  </a:lnTo>
                  <a:lnTo>
                    <a:pt x="19" y="7"/>
                  </a:lnTo>
                  <a:lnTo>
                    <a:pt x="9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9" name="Freeform 512">
              <a:extLst>
                <a:ext uri="{FF2B5EF4-FFF2-40B4-BE49-F238E27FC236}">
                  <a16:creationId xmlns:a16="http://schemas.microsoft.com/office/drawing/2014/main" xmlns="" id="{4C9FE5E0-5664-40EB-B743-326169389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2126616"/>
              <a:ext cx="25400" cy="41275"/>
            </a:xfrm>
            <a:custGeom>
              <a:avLst/>
              <a:gdLst>
                <a:gd name="T0" fmla="*/ 16 w 16"/>
                <a:gd name="T1" fmla="*/ 26 h 26"/>
                <a:gd name="T2" fmla="*/ 7 w 16"/>
                <a:gd name="T3" fmla="*/ 16 h 26"/>
                <a:gd name="T4" fmla="*/ 0 w 16"/>
                <a:gd name="T5" fmla="*/ 9 h 26"/>
                <a:gd name="T6" fmla="*/ 7 w 16"/>
                <a:gd name="T7" fmla="*/ 9 h 26"/>
                <a:gd name="T8" fmla="*/ 16 w 16"/>
                <a:gd name="T9" fmla="*/ 0 h 26"/>
                <a:gd name="T10" fmla="*/ 16 w 16"/>
                <a:gd name="T11" fmla="*/ 9 h 26"/>
                <a:gd name="T12" fmla="*/ 16 w 16"/>
                <a:gd name="T13" fmla="*/ 16 h 26"/>
                <a:gd name="T14" fmla="*/ 16 w 1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6">
                  <a:moveTo>
                    <a:pt x="16" y="26"/>
                  </a:moveTo>
                  <a:lnTo>
                    <a:pt x="7" y="16"/>
                  </a:lnTo>
                  <a:lnTo>
                    <a:pt x="0" y="9"/>
                  </a:lnTo>
                  <a:lnTo>
                    <a:pt x="7" y="9"/>
                  </a:lnTo>
                  <a:lnTo>
                    <a:pt x="16" y="0"/>
                  </a:lnTo>
                  <a:lnTo>
                    <a:pt x="16" y="9"/>
                  </a:lnTo>
                  <a:lnTo>
                    <a:pt x="16" y="16"/>
                  </a:lnTo>
                  <a:lnTo>
                    <a:pt x="16" y="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0" name="Freeform 513">
              <a:extLst>
                <a:ext uri="{FF2B5EF4-FFF2-40B4-BE49-F238E27FC236}">
                  <a16:creationId xmlns:a16="http://schemas.microsoft.com/office/drawing/2014/main" xmlns="" id="{DB33D3FF-86DD-41BC-991A-9B3B8445B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825" y="1959928"/>
              <a:ext cx="41275" cy="109538"/>
            </a:xfrm>
            <a:custGeom>
              <a:avLst/>
              <a:gdLst>
                <a:gd name="T0" fmla="*/ 0 w 26"/>
                <a:gd name="T1" fmla="*/ 69 h 69"/>
                <a:gd name="T2" fmla="*/ 7 w 26"/>
                <a:gd name="T3" fmla="*/ 62 h 69"/>
                <a:gd name="T4" fmla="*/ 7 w 26"/>
                <a:gd name="T5" fmla="*/ 52 h 69"/>
                <a:gd name="T6" fmla="*/ 0 w 26"/>
                <a:gd name="T7" fmla="*/ 43 h 69"/>
                <a:gd name="T8" fmla="*/ 0 w 26"/>
                <a:gd name="T9" fmla="*/ 36 h 69"/>
                <a:gd name="T10" fmla="*/ 17 w 26"/>
                <a:gd name="T11" fmla="*/ 36 h 69"/>
                <a:gd name="T12" fmla="*/ 17 w 26"/>
                <a:gd name="T13" fmla="*/ 26 h 69"/>
                <a:gd name="T14" fmla="*/ 26 w 26"/>
                <a:gd name="T15" fmla="*/ 0 h 69"/>
                <a:gd name="T16" fmla="*/ 26 w 26"/>
                <a:gd name="T17" fmla="*/ 17 h 69"/>
                <a:gd name="T18" fmla="*/ 26 w 26"/>
                <a:gd name="T19" fmla="*/ 26 h 69"/>
                <a:gd name="T20" fmla="*/ 26 w 26"/>
                <a:gd name="T21" fmla="*/ 36 h 69"/>
                <a:gd name="T22" fmla="*/ 26 w 26"/>
                <a:gd name="T23" fmla="*/ 43 h 69"/>
                <a:gd name="T24" fmla="*/ 17 w 26"/>
                <a:gd name="T25" fmla="*/ 52 h 69"/>
                <a:gd name="T26" fmla="*/ 17 w 26"/>
                <a:gd name="T27" fmla="*/ 62 h 69"/>
                <a:gd name="T28" fmla="*/ 0 w 2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69">
                  <a:moveTo>
                    <a:pt x="0" y="69"/>
                  </a:moveTo>
                  <a:lnTo>
                    <a:pt x="7" y="62"/>
                  </a:lnTo>
                  <a:lnTo>
                    <a:pt x="7" y="52"/>
                  </a:lnTo>
                  <a:lnTo>
                    <a:pt x="0" y="43"/>
                  </a:lnTo>
                  <a:lnTo>
                    <a:pt x="0" y="36"/>
                  </a:lnTo>
                  <a:lnTo>
                    <a:pt x="17" y="36"/>
                  </a:lnTo>
                  <a:lnTo>
                    <a:pt x="17" y="26"/>
                  </a:lnTo>
                  <a:lnTo>
                    <a:pt x="26" y="0"/>
                  </a:lnTo>
                  <a:lnTo>
                    <a:pt x="26" y="17"/>
                  </a:lnTo>
                  <a:lnTo>
                    <a:pt x="26" y="26"/>
                  </a:lnTo>
                  <a:lnTo>
                    <a:pt x="26" y="36"/>
                  </a:lnTo>
                  <a:lnTo>
                    <a:pt x="26" y="43"/>
                  </a:lnTo>
                  <a:lnTo>
                    <a:pt x="17" y="52"/>
                  </a:lnTo>
                  <a:lnTo>
                    <a:pt x="17" y="62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1" name="Freeform 514">
              <a:extLst>
                <a:ext uri="{FF2B5EF4-FFF2-40B4-BE49-F238E27FC236}">
                  <a16:creationId xmlns:a16="http://schemas.microsoft.com/office/drawing/2014/main" xmlns="" id="{5EF14A89-4A59-4BAC-8A21-E70A437B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250" y="2140903"/>
              <a:ext cx="98425" cy="93663"/>
            </a:xfrm>
            <a:custGeom>
              <a:avLst/>
              <a:gdLst>
                <a:gd name="T0" fmla="*/ 0 w 62"/>
                <a:gd name="T1" fmla="*/ 59 h 59"/>
                <a:gd name="T2" fmla="*/ 10 w 62"/>
                <a:gd name="T3" fmla="*/ 43 h 59"/>
                <a:gd name="T4" fmla="*/ 19 w 62"/>
                <a:gd name="T5" fmla="*/ 33 h 59"/>
                <a:gd name="T6" fmla="*/ 26 w 62"/>
                <a:gd name="T7" fmla="*/ 43 h 59"/>
                <a:gd name="T8" fmla="*/ 26 w 62"/>
                <a:gd name="T9" fmla="*/ 52 h 59"/>
                <a:gd name="T10" fmla="*/ 36 w 62"/>
                <a:gd name="T11" fmla="*/ 43 h 59"/>
                <a:gd name="T12" fmla="*/ 36 w 62"/>
                <a:gd name="T13" fmla="*/ 33 h 59"/>
                <a:gd name="T14" fmla="*/ 45 w 62"/>
                <a:gd name="T15" fmla="*/ 24 h 59"/>
                <a:gd name="T16" fmla="*/ 52 w 62"/>
                <a:gd name="T17" fmla="*/ 24 h 59"/>
                <a:gd name="T18" fmla="*/ 52 w 62"/>
                <a:gd name="T19" fmla="*/ 17 h 59"/>
                <a:gd name="T20" fmla="*/ 62 w 62"/>
                <a:gd name="T21" fmla="*/ 7 h 59"/>
                <a:gd name="T22" fmla="*/ 62 w 62"/>
                <a:gd name="T23" fmla="*/ 0 h 59"/>
                <a:gd name="T24" fmla="*/ 52 w 62"/>
                <a:gd name="T25" fmla="*/ 7 h 59"/>
                <a:gd name="T26" fmla="*/ 45 w 62"/>
                <a:gd name="T27" fmla="*/ 7 h 59"/>
                <a:gd name="T28" fmla="*/ 26 w 62"/>
                <a:gd name="T29" fmla="*/ 7 h 59"/>
                <a:gd name="T30" fmla="*/ 26 w 62"/>
                <a:gd name="T31" fmla="*/ 24 h 59"/>
                <a:gd name="T32" fmla="*/ 19 w 62"/>
                <a:gd name="T33" fmla="*/ 17 h 59"/>
                <a:gd name="T34" fmla="*/ 19 w 62"/>
                <a:gd name="T35" fmla="*/ 7 h 59"/>
                <a:gd name="T36" fmla="*/ 10 w 62"/>
                <a:gd name="T37" fmla="*/ 17 h 59"/>
                <a:gd name="T38" fmla="*/ 10 w 62"/>
                <a:gd name="T39" fmla="*/ 24 h 59"/>
                <a:gd name="T40" fmla="*/ 0 w 62"/>
                <a:gd name="T41" fmla="*/ 43 h 59"/>
                <a:gd name="T42" fmla="*/ 0 w 62"/>
                <a:gd name="T43" fmla="*/ 52 h 59"/>
                <a:gd name="T44" fmla="*/ 0 w 62"/>
                <a:gd name="T4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9">
                  <a:moveTo>
                    <a:pt x="0" y="59"/>
                  </a:moveTo>
                  <a:lnTo>
                    <a:pt x="10" y="43"/>
                  </a:lnTo>
                  <a:lnTo>
                    <a:pt x="19" y="33"/>
                  </a:lnTo>
                  <a:lnTo>
                    <a:pt x="26" y="43"/>
                  </a:lnTo>
                  <a:lnTo>
                    <a:pt x="26" y="52"/>
                  </a:lnTo>
                  <a:lnTo>
                    <a:pt x="36" y="43"/>
                  </a:lnTo>
                  <a:lnTo>
                    <a:pt x="36" y="33"/>
                  </a:lnTo>
                  <a:lnTo>
                    <a:pt x="45" y="24"/>
                  </a:lnTo>
                  <a:lnTo>
                    <a:pt x="52" y="24"/>
                  </a:lnTo>
                  <a:lnTo>
                    <a:pt x="52" y="17"/>
                  </a:lnTo>
                  <a:lnTo>
                    <a:pt x="62" y="7"/>
                  </a:lnTo>
                  <a:lnTo>
                    <a:pt x="62" y="0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26" y="7"/>
                  </a:lnTo>
                  <a:lnTo>
                    <a:pt x="26" y="24"/>
                  </a:lnTo>
                  <a:lnTo>
                    <a:pt x="19" y="17"/>
                  </a:lnTo>
                  <a:lnTo>
                    <a:pt x="19" y="7"/>
                  </a:lnTo>
                  <a:lnTo>
                    <a:pt x="10" y="17"/>
                  </a:lnTo>
                  <a:lnTo>
                    <a:pt x="10" y="24"/>
                  </a:lnTo>
                  <a:lnTo>
                    <a:pt x="0" y="43"/>
                  </a:lnTo>
                  <a:lnTo>
                    <a:pt x="0" y="52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2" name="Freeform 515">
              <a:extLst>
                <a:ext uri="{FF2B5EF4-FFF2-40B4-BE49-F238E27FC236}">
                  <a16:creationId xmlns:a16="http://schemas.microsoft.com/office/drawing/2014/main" xmlns="" id="{A7B1F0CF-C30F-4A42-B733-530E874A9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2767966"/>
              <a:ext cx="41275" cy="41275"/>
            </a:xfrm>
            <a:custGeom>
              <a:avLst/>
              <a:gdLst>
                <a:gd name="T0" fmla="*/ 0 w 26"/>
                <a:gd name="T1" fmla="*/ 17 h 26"/>
                <a:gd name="T2" fmla="*/ 7 w 26"/>
                <a:gd name="T3" fmla="*/ 7 h 26"/>
                <a:gd name="T4" fmla="*/ 17 w 26"/>
                <a:gd name="T5" fmla="*/ 0 h 26"/>
                <a:gd name="T6" fmla="*/ 26 w 26"/>
                <a:gd name="T7" fmla="*/ 7 h 26"/>
                <a:gd name="T8" fmla="*/ 26 w 26"/>
                <a:gd name="T9" fmla="*/ 17 h 26"/>
                <a:gd name="T10" fmla="*/ 7 w 26"/>
                <a:gd name="T11" fmla="*/ 26 h 26"/>
                <a:gd name="T12" fmla="*/ 0 w 26"/>
                <a:gd name="T1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0" y="17"/>
                  </a:moveTo>
                  <a:lnTo>
                    <a:pt x="7" y="7"/>
                  </a:lnTo>
                  <a:lnTo>
                    <a:pt x="17" y="0"/>
                  </a:lnTo>
                  <a:lnTo>
                    <a:pt x="26" y="7"/>
                  </a:lnTo>
                  <a:lnTo>
                    <a:pt x="26" y="17"/>
                  </a:lnTo>
                  <a:lnTo>
                    <a:pt x="7" y="26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3" name="Freeform 516">
              <a:extLst>
                <a:ext uri="{FF2B5EF4-FFF2-40B4-BE49-F238E27FC236}">
                  <a16:creationId xmlns:a16="http://schemas.microsoft.com/office/drawing/2014/main" xmlns="" id="{2A361854-DE95-430D-8069-B29B496C4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125" y="2264728"/>
              <a:ext cx="55563" cy="82550"/>
            </a:xfrm>
            <a:custGeom>
              <a:avLst/>
              <a:gdLst>
                <a:gd name="T0" fmla="*/ 26 w 35"/>
                <a:gd name="T1" fmla="*/ 33 h 52"/>
                <a:gd name="T2" fmla="*/ 26 w 35"/>
                <a:gd name="T3" fmla="*/ 26 h 52"/>
                <a:gd name="T4" fmla="*/ 26 w 35"/>
                <a:gd name="T5" fmla="*/ 17 h 52"/>
                <a:gd name="T6" fmla="*/ 35 w 35"/>
                <a:gd name="T7" fmla="*/ 10 h 52"/>
                <a:gd name="T8" fmla="*/ 35 w 35"/>
                <a:gd name="T9" fmla="*/ 0 h 52"/>
                <a:gd name="T10" fmla="*/ 26 w 35"/>
                <a:gd name="T11" fmla="*/ 10 h 52"/>
                <a:gd name="T12" fmla="*/ 16 w 35"/>
                <a:gd name="T13" fmla="*/ 17 h 52"/>
                <a:gd name="T14" fmla="*/ 16 w 35"/>
                <a:gd name="T15" fmla="*/ 10 h 52"/>
                <a:gd name="T16" fmla="*/ 16 w 35"/>
                <a:gd name="T17" fmla="*/ 0 h 52"/>
                <a:gd name="T18" fmla="*/ 0 w 35"/>
                <a:gd name="T19" fmla="*/ 10 h 52"/>
                <a:gd name="T20" fmla="*/ 0 w 35"/>
                <a:gd name="T21" fmla="*/ 17 h 52"/>
                <a:gd name="T22" fmla="*/ 0 w 35"/>
                <a:gd name="T23" fmla="*/ 26 h 52"/>
                <a:gd name="T24" fmla="*/ 16 w 35"/>
                <a:gd name="T25" fmla="*/ 17 h 52"/>
                <a:gd name="T26" fmla="*/ 9 w 35"/>
                <a:gd name="T27" fmla="*/ 33 h 52"/>
                <a:gd name="T28" fmla="*/ 16 w 35"/>
                <a:gd name="T29" fmla="*/ 43 h 52"/>
                <a:gd name="T30" fmla="*/ 16 w 35"/>
                <a:gd name="T31" fmla="*/ 52 h 52"/>
                <a:gd name="T32" fmla="*/ 26 w 35"/>
                <a:gd name="T33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52">
                  <a:moveTo>
                    <a:pt x="26" y="33"/>
                  </a:moveTo>
                  <a:lnTo>
                    <a:pt x="26" y="26"/>
                  </a:lnTo>
                  <a:lnTo>
                    <a:pt x="26" y="17"/>
                  </a:lnTo>
                  <a:lnTo>
                    <a:pt x="35" y="10"/>
                  </a:lnTo>
                  <a:lnTo>
                    <a:pt x="35" y="0"/>
                  </a:lnTo>
                  <a:lnTo>
                    <a:pt x="26" y="10"/>
                  </a:lnTo>
                  <a:lnTo>
                    <a:pt x="16" y="17"/>
                  </a:lnTo>
                  <a:lnTo>
                    <a:pt x="16" y="10"/>
                  </a:lnTo>
                  <a:lnTo>
                    <a:pt x="16" y="0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26"/>
                  </a:lnTo>
                  <a:lnTo>
                    <a:pt x="16" y="17"/>
                  </a:lnTo>
                  <a:lnTo>
                    <a:pt x="9" y="33"/>
                  </a:lnTo>
                  <a:lnTo>
                    <a:pt x="16" y="43"/>
                  </a:lnTo>
                  <a:lnTo>
                    <a:pt x="16" y="52"/>
                  </a:lnTo>
                  <a:lnTo>
                    <a:pt x="26" y="3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4" name="Freeform 517">
              <a:extLst>
                <a:ext uri="{FF2B5EF4-FFF2-40B4-BE49-F238E27FC236}">
                  <a16:creationId xmlns:a16="http://schemas.microsoft.com/office/drawing/2014/main" xmlns="" id="{94702A15-A3AB-4047-8C98-077D21B90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250" y="2415541"/>
              <a:ext cx="30163" cy="41275"/>
            </a:xfrm>
            <a:custGeom>
              <a:avLst/>
              <a:gdLst>
                <a:gd name="T0" fmla="*/ 10 w 19"/>
                <a:gd name="T1" fmla="*/ 26 h 26"/>
                <a:gd name="T2" fmla="*/ 10 w 19"/>
                <a:gd name="T3" fmla="*/ 16 h 26"/>
                <a:gd name="T4" fmla="*/ 0 w 19"/>
                <a:gd name="T5" fmla="*/ 16 h 26"/>
                <a:gd name="T6" fmla="*/ 10 w 19"/>
                <a:gd name="T7" fmla="*/ 7 h 26"/>
                <a:gd name="T8" fmla="*/ 10 w 19"/>
                <a:gd name="T9" fmla="*/ 0 h 26"/>
                <a:gd name="T10" fmla="*/ 0 w 19"/>
                <a:gd name="T11" fmla="*/ 0 h 26"/>
                <a:gd name="T12" fmla="*/ 19 w 19"/>
                <a:gd name="T13" fmla="*/ 7 h 26"/>
                <a:gd name="T14" fmla="*/ 19 w 19"/>
                <a:gd name="T15" fmla="*/ 16 h 26"/>
                <a:gd name="T16" fmla="*/ 10 w 19"/>
                <a:gd name="T17" fmla="*/ 16 h 26"/>
                <a:gd name="T18" fmla="*/ 10 w 19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6">
                  <a:moveTo>
                    <a:pt x="10" y="26"/>
                  </a:moveTo>
                  <a:lnTo>
                    <a:pt x="10" y="16"/>
                  </a:lnTo>
                  <a:lnTo>
                    <a:pt x="0" y="16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0" y="0"/>
                  </a:lnTo>
                  <a:lnTo>
                    <a:pt x="19" y="7"/>
                  </a:lnTo>
                  <a:lnTo>
                    <a:pt x="19" y="16"/>
                  </a:lnTo>
                  <a:lnTo>
                    <a:pt x="10" y="16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5" name="Freeform 527">
              <a:extLst>
                <a:ext uri="{FF2B5EF4-FFF2-40B4-BE49-F238E27FC236}">
                  <a16:creationId xmlns:a16="http://schemas.microsoft.com/office/drawing/2014/main" xmlns="" id="{7240515F-E123-4189-9749-06CB9D6D9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3610928"/>
              <a:ext cx="68263" cy="107950"/>
            </a:xfrm>
            <a:custGeom>
              <a:avLst/>
              <a:gdLst>
                <a:gd name="T0" fmla="*/ 0 w 43"/>
                <a:gd name="T1" fmla="*/ 59 h 68"/>
                <a:gd name="T2" fmla="*/ 5 w 43"/>
                <a:gd name="T3" fmla="*/ 42 h 68"/>
                <a:gd name="T4" fmla="*/ 0 w 43"/>
                <a:gd name="T5" fmla="*/ 33 h 68"/>
                <a:gd name="T6" fmla="*/ 0 w 43"/>
                <a:gd name="T7" fmla="*/ 26 h 68"/>
                <a:gd name="T8" fmla="*/ 0 w 43"/>
                <a:gd name="T9" fmla="*/ 16 h 68"/>
                <a:gd name="T10" fmla="*/ 8 w 43"/>
                <a:gd name="T11" fmla="*/ 9 h 68"/>
                <a:gd name="T12" fmla="*/ 17 w 43"/>
                <a:gd name="T13" fmla="*/ 0 h 68"/>
                <a:gd name="T14" fmla="*/ 24 w 43"/>
                <a:gd name="T15" fmla="*/ 9 h 68"/>
                <a:gd name="T16" fmla="*/ 24 w 43"/>
                <a:gd name="T17" fmla="*/ 16 h 68"/>
                <a:gd name="T18" fmla="*/ 34 w 43"/>
                <a:gd name="T19" fmla="*/ 26 h 68"/>
                <a:gd name="T20" fmla="*/ 43 w 43"/>
                <a:gd name="T21" fmla="*/ 33 h 68"/>
                <a:gd name="T22" fmla="*/ 43 w 43"/>
                <a:gd name="T23" fmla="*/ 42 h 68"/>
                <a:gd name="T24" fmla="*/ 43 w 43"/>
                <a:gd name="T25" fmla="*/ 52 h 68"/>
                <a:gd name="T26" fmla="*/ 43 w 43"/>
                <a:gd name="T27" fmla="*/ 59 h 68"/>
                <a:gd name="T28" fmla="*/ 43 w 43"/>
                <a:gd name="T29" fmla="*/ 68 h 68"/>
                <a:gd name="T30" fmla="*/ 34 w 43"/>
                <a:gd name="T31" fmla="*/ 68 h 68"/>
                <a:gd name="T32" fmla="*/ 0 w 43"/>
                <a:gd name="T33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68">
                  <a:moveTo>
                    <a:pt x="0" y="59"/>
                  </a:moveTo>
                  <a:lnTo>
                    <a:pt x="5" y="42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16"/>
                  </a:lnTo>
                  <a:lnTo>
                    <a:pt x="8" y="9"/>
                  </a:lnTo>
                  <a:lnTo>
                    <a:pt x="17" y="0"/>
                  </a:lnTo>
                  <a:lnTo>
                    <a:pt x="24" y="9"/>
                  </a:lnTo>
                  <a:lnTo>
                    <a:pt x="24" y="16"/>
                  </a:lnTo>
                  <a:lnTo>
                    <a:pt x="34" y="26"/>
                  </a:lnTo>
                  <a:lnTo>
                    <a:pt x="43" y="33"/>
                  </a:lnTo>
                  <a:lnTo>
                    <a:pt x="43" y="42"/>
                  </a:lnTo>
                  <a:lnTo>
                    <a:pt x="43" y="52"/>
                  </a:lnTo>
                  <a:lnTo>
                    <a:pt x="43" y="59"/>
                  </a:lnTo>
                  <a:lnTo>
                    <a:pt x="43" y="68"/>
                  </a:lnTo>
                  <a:lnTo>
                    <a:pt x="34" y="6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6" name="Freeform 530">
              <a:extLst>
                <a:ext uri="{FF2B5EF4-FFF2-40B4-BE49-F238E27FC236}">
                  <a16:creationId xmlns:a16="http://schemas.microsoft.com/office/drawing/2014/main" xmlns="" id="{F1700AAD-2802-4F76-A453-42DFB21E1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2891791"/>
              <a:ext cx="71438" cy="68263"/>
            </a:xfrm>
            <a:custGeom>
              <a:avLst/>
              <a:gdLst>
                <a:gd name="T0" fmla="*/ 45 w 45"/>
                <a:gd name="T1" fmla="*/ 43 h 43"/>
                <a:gd name="T2" fmla="*/ 35 w 45"/>
                <a:gd name="T3" fmla="*/ 43 h 43"/>
                <a:gd name="T4" fmla="*/ 19 w 45"/>
                <a:gd name="T5" fmla="*/ 43 h 43"/>
                <a:gd name="T6" fmla="*/ 19 w 45"/>
                <a:gd name="T7" fmla="*/ 36 h 43"/>
                <a:gd name="T8" fmla="*/ 0 w 45"/>
                <a:gd name="T9" fmla="*/ 36 h 43"/>
                <a:gd name="T10" fmla="*/ 0 w 45"/>
                <a:gd name="T11" fmla="*/ 17 h 43"/>
                <a:gd name="T12" fmla="*/ 0 w 45"/>
                <a:gd name="T13" fmla="*/ 10 h 43"/>
                <a:gd name="T14" fmla="*/ 9 w 45"/>
                <a:gd name="T15" fmla="*/ 10 h 43"/>
                <a:gd name="T16" fmla="*/ 9 w 45"/>
                <a:gd name="T17" fmla="*/ 0 h 43"/>
                <a:gd name="T18" fmla="*/ 19 w 45"/>
                <a:gd name="T19" fmla="*/ 10 h 43"/>
                <a:gd name="T20" fmla="*/ 26 w 45"/>
                <a:gd name="T21" fmla="*/ 0 h 43"/>
                <a:gd name="T22" fmla="*/ 35 w 45"/>
                <a:gd name="T23" fmla="*/ 10 h 43"/>
                <a:gd name="T24" fmla="*/ 45 w 45"/>
                <a:gd name="T25" fmla="*/ 10 h 43"/>
                <a:gd name="T26" fmla="*/ 45 w 45"/>
                <a:gd name="T27" fmla="*/ 17 h 43"/>
                <a:gd name="T28" fmla="*/ 45 w 45"/>
                <a:gd name="T29" fmla="*/ 26 h 43"/>
                <a:gd name="T30" fmla="*/ 45 w 45"/>
                <a:gd name="T31" fmla="*/ 36 h 43"/>
                <a:gd name="T32" fmla="*/ 45 w 45"/>
                <a:gd name="T33" fmla="*/ 43 h 43"/>
                <a:gd name="T34" fmla="*/ 35 w 45"/>
                <a:gd name="T35" fmla="*/ 43 h 43"/>
                <a:gd name="T36" fmla="*/ 45 w 45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43">
                  <a:moveTo>
                    <a:pt x="45" y="43"/>
                  </a:moveTo>
                  <a:lnTo>
                    <a:pt x="35" y="43"/>
                  </a:lnTo>
                  <a:lnTo>
                    <a:pt x="19" y="43"/>
                  </a:lnTo>
                  <a:lnTo>
                    <a:pt x="19" y="36"/>
                  </a:lnTo>
                  <a:lnTo>
                    <a:pt x="0" y="36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19" y="10"/>
                  </a:lnTo>
                  <a:lnTo>
                    <a:pt x="26" y="0"/>
                  </a:lnTo>
                  <a:lnTo>
                    <a:pt x="35" y="10"/>
                  </a:lnTo>
                  <a:lnTo>
                    <a:pt x="45" y="10"/>
                  </a:lnTo>
                  <a:lnTo>
                    <a:pt x="45" y="17"/>
                  </a:lnTo>
                  <a:lnTo>
                    <a:pt x="45" y="26"/>
                  </a:lnTo>
                  <a:lnTo>
                    <a:pt x="45" y="36"/>
                  </a:lnTo>
                  <a:lnTo>
                    <a:pt x="45" y="43"/>
                  </a:lnTo>
                  <a:lnTo>
                    <a:pt x="35" y="43"/>
                  </a:lnTo>
                  <a:lnTo>
                    <a:pt x="45" y="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7" name="Freeform 532">
              <a:extLst>
                <a:ext uri="{FF2B5EF4-FFF2-40B4-BE49-F238E27FC236}">
                  <a16:creationId xmlns:a16="http://schemas.microsoft.com/office/drawing/2014/main" xmlns="" id="{4A1A3122-939F-4103-9CBB-23DB97AD2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150" y="3001328"/>
              <a:ext cx="53975" cy="41275"/>
            </a:xfrm>
            <a:custGeom>
              <a:avLst/>
              <a:gdLst>
                <a:gd name="T0" fmla="*/ 26 w 34"/>
                <a:gd name="T1" fmla="*/ 26 h 26"/>
                <a:gd name="T2" fmla="*/ 17 w 34"/>
                <a:gd name="T3" fmla="*/ 26 h 26"/>
                <a:gd name="T4" fmla="*/ 8 w 34"/>
                <a:gd name="T5" fmla="*/ 17 h 26"/>
                <a:gd name="T6" fmla="*/ 0 w 34"/>
                <a:gd name="T7" fmla="*/ 10 h 26"/>
                <a:gd name="T8" fmla="*/ 0 w 34"/>
                <a:gd name="T9" fmla="*/ 0 h 26"/>
                <a:gd name="T10" fmla="*/ 8 w 34"/>
                <a:gd name="T11" fmla="*/ 0 h 26"/>
                <a:gd name="T12" fmla="*/ 17 w 34"/>
                <a:gd name="T13" fmla="*/ 0 h 26"/>
                <a:gd name="T14" fmla="*/ 17 w 34"/>
                <a:gd name="T15" fmla="*/ 10 h 26"/>
                <a:gd name="T16" fmla="*/ 26 w 34"/>
                <a:gd name="T17" fmla="*/ 10 h 26"/>
                <a:gd name="T18" fmla="*/ 34 w 34"/>
                <a:gd name="T19" fmla="*/ 17 h 26"/>
                <a:gd name="T20" fmla="*/ 34 w 34"/>
                <a:gd name="T21" fmla="*/ 26 h 26"/>
                <a:gd name="T22" fmla="*/ 26 w 34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6">
                  <a:moveTo>
                    <a:pt x="26" y="26"/>
                  </a:moveTo>
                  <a:lnTo>
                    <a:pt x="17" y="26"/>
                  </a:lnTo>
                  <a:lnTo>
                    <a:pt x="8" y="1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10"/>
                  </a:lnTo>
                  <a:lnTo>
                    <a:pt x="26" y="10"/>
                  </a:lnTo>
                  <a:lnTo>
                    <a:pt x="34" y="17"/>
                  </a:lnTo>
                  <a:lnTo>
                    <a:pt x="34" y="26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8" name="Freeform 533">
              <a:extLst>
                <a:ext uri="{FF2B5EF4-FFF2-40B4-BE49-F238E27FC236}">
                  <a16:creationId xmlns:a16="http://schemas.microsoft.com/office/drawing/2014/main" xmlns="" id="{23B53C00-5F3E-4B6A-BFB2-1CA7DF85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1413" y="3001328"/>
              <a:ext cx="26988" cy="41275"/>
            </a:xfrm>
            <a:custGeom>
              <a:avLst/>
              <a:gdLst>
                <a:gd name="T0" fmla="*/ 0 w 17"/>
                <a:gd name="T1" fmla="*/ 17 h 26"/>
                <a:gd name="T2" fmla="*/ 0 w 17"/>
                <a:gd name="T3" fmla="*/ 10 h 26"/>
                <a:gd name="T4" fmla="*/ 0 w 17"/>
                <a:gd name="T5" fmla="*/ 0 h 26"/>
                <a:gd name="T6" fmla="*/ 10 w 17"/>
                <a:gd name="T7" fmla="*/ 10 h 26"/>
                <a:gd name="T8" fmla="*/ 17 w 17"/>
                <a:gd name="T9" fmla="*/ 10 h 26"/>
                <a:gd name="T10" fmla="*/ 17 w 17"/>
                <a:gd name="T11" fmla="*/ 17 h 26"/>
                <a:gd name="T12" fmla="*/ 10 w 17"/>
                <a:gd name="T13" fmla="*/ 17 h 26"/>
                <a:gd name="T14" fmla="*/ 10 w 17"/>
                <a:gd name="T15" fmla="*/ 26 h 26"/>
                <a:gd name="T16" fmla="*/ 0 w 17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7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7" y="10"/>
                  </a:lnTo>
                  <a:lnTo>
                    <a:pt x="17" y="17"/>
                  </a:lnTo>
                  <a:lnTo>
                    <a:pt x="10" y="17"/>
                  </a:lnTo>
                  <a:lnTo>
                    <a:pt x="10" y="26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9" name="Freeform 537">
              <a:extLst>
                <a:ext uri="{FF2B5EF4-FFF2-40B4-BE49-F238E27FC236}">
                  <a16:creationId xmlns:a16="http://schemas.microsoft.com/office/drawing/2014/main" xmlns="" id="{613200E8-CE75-420E-BC45-D8A3E5940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5346066"/>
              <a:ext cx="192088" cy="139700"/>
            </a:xfrm>
            <a:custGeom>
              <a:avLst/>
              <a:gdLst>
                <a:gd name="T0" fmla="*/ 0 w 121"/>
                <a:gd name="T1" fmla="*/ 10 h 88"/>
                <a:gd name="T2" fmla="*/ 17 w 121"/>
                <a:gd name="T3" fmla="*/ 0 h 88"/>
                <a:gd name="T4" fmla="*/ 27 w 121"/>
                <a:gd name="T5" fmla="*/ 0 h 88"/>
                <a:gd name="T6" fmla="*/ 36 w 121"/>
                <a:gd name="T7" fmla="*/ 10 h 88"/>
                <a:gd name="T8" fmla="*/ 43 w 121"/>
                <a:gd name="T9" fmla="*/ 17 h 88"/>
                <a:gd name="T10" fmla="*/ 62 w 121"/>
                <a:gd name="T11" fmla="*/ 17 h 88"/>
                <a:gd name="T12" fmla="*/ 79 w 121"/>
                <a:gd name="T13" fmla="*/ 26 h 88"/>
                <a:gd name="T14" fmla="*/ 88 w 121"/>
                <a:gd name="T15" fmla="*/ 36 h 88"/>
                <a:gd name="T16" fmla="*/ 95 w 121"/>
                <a:gd name="T17" fmla="*/ 36 h 88"/>
                <a:gd name="T18" fmla="*/ 105 w 121"/>
                <a:gd name="T19" fmla="*/ 43 h 88"/>
                <a:gd name="T20" fmla="*/ 105 w 121"/>
                <a:gd name="T21" fmla="*/ 52 h 88"/>
                <a:gd name="T22" fmla="*/ 114 w 121"/>
                <a:gd name="T23" fmla="*/ 59 h 88"/>
                <a:gd name="T24" fmla="*/ 121 w 121"/>
                <a:gd name="T25" fmla="*/ 69 h 88"/>
                <a:gd name="T26" fmla="*/ 121 w 121"/>
                <a:gd name="T27" fmla="*/ 88 h 88"/>
                <a:gd name="T28" fmla="*/ 114 w 121"/>
                <a:gd name="T29" fmla="*/ 88 h 88"/>
                <a:gd name="T30" fmla="*/ 105 w 121"/>
                <a:gd name="T31" fmla="*/ 69 h 88"/>
                <a:gd name="T32" fmla="*/ 95 w 121"/>
                <a:gd name="T33" fmla="*/ 59 h 88"/>
                <a:gd name="T34" fmla="*/ 88 w 121"/>
                <a:gd name="T35" fmla="*/ 52 h 88"/>
                <a:gd name="T36" fmla="*/ 69 w 121"/>
                <a:gd name="T37" fmla="*/ 43 h 88"/>
                <a:gd name="T38" fmla="*/ 62 w 121"/>
                <a:gd name="T39" fmla="*/ 36 h 88"/>
                <a:gd name="T40" fmla="*/ 43 w 121"/>
                <a:gd name="T41" fmla="*/ 26 h 88"/>
                <a:gd name="T42" fmla="*/ 36 w 121"/>
                <a:gd name="T43" fmla="*/ 17 h 88"/>
                <a:gd name="T44" fmla="*/ 17 w 121"/>
                <a:gd name="T45" fmla="*/ 17 h 88"/>
                <a:gd name="T46" fmla="*/ 10 w 121"/>
                <a:gd name="T47" fmla="*/ 17 h 88"/>
                <a:gd name="T48" fmla="*/ 0 w 121"/>
                <a:gd name="T49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1" h="88">
                  <a:moveTo>
                    <a:pt x="0" y="10"/>
                  </a:moveTo>
                  <a:lnTo>
                    <a:pt x="17" y="0"/>
                  </a:lnTo>
                  <a:lnTo>
                    <a:pt x="27" y="0"/>
                  </a:lnTo>
                  <a:lnTo>
                    <a:pt x="36" y="10"/>
                  </a:lnTo>
                  <a:lnTo>
                    <a:pt x="43" y="17"/>
                  </a:lnTo>
                  <a:lnTo>
                    <a:pt x="62" y="17"/>
                  </a:lnTo>
                  <a:lnTo>
                    <a:pt x="79" y="26"/>
                  </a:lnTo>
                  <a:lnTo>
                    <a:pt x="88" y="36"/>
                  </a:lnTo>
                  <a:lnTo>
                    <a:pt x="95" y="36"/>
                  </a:lnTo>
                  <a:lnTo>
                    <a:pt x="105" y="43"/>
                  </a:lnTo>
                  <a:lnTo>
                    <a:pt x="105" y="52"/>
                  </a:lnTo>
                  <a:lnTo>
                    <a:pt x="114" y="59"/>
                  </a:lnTo>
                  <a:lnTo>
                    <a:pt x="121" y="69"/>
                  </a:lnTo>
                  <a:lnTo>
                    <a:pt x="121" y="88"/>
                  </a:lnTo>
                  <a:lnTo>
                    <a:pt x="114" y="88"/>
                  </a:lnTo>
                  <a:lnTo>
                    <a:pt x="105" y="69"/>
                  </a:lnTo>
                  <a:lnTo>
                    <a:pt x="95" y="59"/>
                  </a:lnTo>
                  <a:lnTo>
                    <a:pt x="88" y="52"/>
                  </a:lnTo>
                  <a:lnTo>
                    <a:pt x="69" y="43"/>
                  </a:lnTo>
                  <a:lnTo>
                    <a:pt x="62" y="36"/>
                  </a:lnTo>
                  <a:lnTo>
                    <a:pt x="43" y="26"/>
                  </a:lnTo>
                  <a:lnTo>
                    <a:pt x="36" y="17"/>
                  </a:lnTo>
                  <a:lnTo>
                    <a:pt x="17" y="17"/>
                  </a:lnTo>
                  <a:lnTo>
                    <a:pt x="10" y="1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90" name="Freeform 538">
              <a:extLst>
                <a:ext uri="{FF2B5EF4-FFF2-40B4-BE49-F238E27FC236}">
                  <a16:creationId xmlns:a16="http://schemas.microsoft.com/office/drawing/2014/main" xmlns="" id="{A71855E7-80AF-4CCB-90EF-352BF7B08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3863" y="901066"/>
              <a:ext cx="71438" cy="82550"/>
            </a:xfrm>
            <a:custGeom>
              <a:avLst/>
              <a:gdLst>
                <a:gd name="T0" fmla="*/ 9 w 45"/>
                <a:gd name="T1" fmla="*/ 52 h 52"/>
                <a:gd name="T2" fmla="*/ 19 w 45"/>
                <a:gd name="T3" fmla="*/ 43 h 52"/>
                <a:gd name="T4" fmla="*/ 19 w 45"/>
                <a:gd name="T5" fmla="*/ 33 h 52"/>
                <a:gd name="T6" fmla="*/ 28 w 45"/>
                <a:gd name="T7" fmla="*/ 33 h 52"/>
                <a:gd name="T8" fmla="*/ 35 w 45"/>
                <a:gd name="T9" fmla="*/ 33 h 52"/>
                <a:gd name="T10" fmla="*/ 45 w 45"/>
                <a:gd name="T11" fmla="*/ 9 h 52"/>
                <a:gd name="T12" fmla="*/ 35 w 45"/>
                <a:gd name="T13" fmla="*/ 0 h 52"/>
                <a:gd name="T14" fmla="*/ 28 w 45"/>
                <a:gd name="T15" fmla="*/ 0 h 52"/>
                <a:gd name="T16" fmla="*/ 28 w 45"/>
                <a:gd name="T17" fmla="*/ 9 h 52"/>
                <a:gd name="T18" fmla="*/ 19 w 45"/>
                <a:gd name="T19" fmla="*/ 9 h 52"/>
                <a:gd name="T20" fmla="*/ 9 w 45"/>
                <a:gd name="T21" fmla="*/ 9 h 52"/>
                <a:gd name="T22" fmla="*/ 9 w 45"/>
                <a:gd name="T23" fmla="*/ 16 h 52"/>
                <a:gd name="T24" fmla="*/ 9 w 45"/>
                <a:gd name="T25" fmla="*/ 26 h 52"/>
                <a:gd name="T26" fmla="*/ 0 w 45"/>
                <a:gd name="T27" fmla="*/ 33 h 52"/>
                <a:gd name="T28" fmla="*/ 9 w 45"/>
                <a:gd name="T29" fmla="*/ 43 h 52"/>
                <a:gd name="T30" fmla="*/ 9 w 45"/>
                <a:gd name="T3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2">
                  <a:moveTo>
                    <a:pt x="9" y="52"/>
                  </a:moveTo>
                  <a:lnTo>
                    <a:pt x="19" y="43"/>
                  </a:lnTo>
                  <a:lnTo>
                    <a:pt x="19" y="33"/>
                  </a:lnTo>
                  <a:lnTo>
                    <a:pt x="28" y="33"/>
                  </a:lnTo>
                  <a:lnTo>
                    <a:pt x="35" y="33"/>
                  </a:lnTo>
                  <a:lnTo>
                    <a:pt x="45" y="9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28" y="9"/>
                  </a:lnTo>
                  <a:lnTo>
                    <a:pt x="19" y="9"/>
                  </a:lnTo>
                  <a:lnTo>
                    <a:pt x="9" y="9"/>
                  </a:lnTo>
                  <a:lnTo>
                    <a:pt x="9" y="16"/>
                  </a:lnTo>
                  <a:lnTo>
                    <a:pt x="9" y="26"/>
                  </a:lnTo>
                  <a:lnTo>
                    <a:pt x="0" y="33"/>
                  </a:lnTo>
                  <a:lnTo>
                    <a:pt x="9" y="43"/>
                  </a:lnTo>
                  <a:lnTo>
                    <a:pt x="9" y="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91" name="Freeform 548">
              <a:extLst>
                <a:ext uri="{FF2B5EF4-FFF2-40B4-BE49-F238E27FC236}">
                  <a16:creationId xmlns:a16="http://schemas.microsoft.com/office/drawing/2014/main" xmlns="" id="{F6ACAFB0-67BA-4393-8A0C-2948EA275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5" y="4612641"/>
              <a:ext cx="55563" cy="49213"/>
            </a:xfrm>
            <a:custGeom>
              <a:avLst/>
              <a:gdLst>
                <a:gd name="T0" fmla="*/ 0 w 35"/>
                <a:gd name="T1" fmla="*/ 12 h 31"/>
                <a:gd name="T2" fmla="*/ 4 w 35"/>
                <a:gd name="T3" fmla="*/ 5 h 31"/>
                <a:gd name="T4" fmla="*/ 12 w 35"/>
                <a:gd name="T5" fmla="*/ 3 h 31"/>
                <a:gd name="T6" fmla="*/ 21 w 35"/>
                <a:gd name="T7" fmla="*/ 0 h 31"/>
                <a:gd name="T8" fmla="*/ 28 w 35"/>
                <a:gd name="T9" fmla="*/ 0 h 31"/>
                <a:gd name="T10" fmla="*/ 35 w 35"/>
                <a:gd name="T11" fmla="*/ 12 h 31"/>
                <a:gd name="T12" fmla="*/ 35 w 35"/>
                <a:gd name="T13" fmla="*/ 24 h 31"/>
                <a:gd name="T14" fmla="*/ 28 w 35"/>
                <a:gd name="T15" fmla="*/ 31 h 31"/>
                <a:gd name="T16" fmla="*/ 21 w 35"/>
                <a:gd name="T17" fmla="*/ 31 h 31"/>
                <a:gd name="T18" fmla="*/ 14 w 35"/>
                <a:gd name="T19" fmla="*/ 29 h 31"/>
                <a:gd name="T20" fmla="*/ 4 w 35"/>
                <a:gd name="T21" fmla="*/ 27 h 31"/>
                <a:gd name="T22" fmla="*/ 0 w 35"/>
                <a:gd name="T23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1">
                  <a:moveTo>
                    <a:pt x="0" y="12"/>
                  </a:moveTo>
                  <a:lnTo>
                    <a:pt x="4" y="5"/>
                  </a:lnTo>
                  <a:lnTo>
                    <a:pt x="12" y="3"/>
                  </a:lnTo>
                  <a:lnTo>
                    <a:pt x="21" y="0"/>
                  </a:lnTo>
                  <a:lnTo>
                    <a:pt x="28" y="0"/>
                  </a:lnTo>
                  <a:lnTo>
                    <a:pt x="35" y="12"/>
                  </a:lnTo>
                  <a:lnTo>
                    <a:pt x="35" y="24"/>
                  </a:lnTo>
                  <a:lnTo>
                    <a:pt x="28" y="31"/>
                  </a:lnTo>
                  <a:lnTo>
                    <a:pt x="21" y="31"/>
                  </a:lnTo>
                  <a:lnTo>
                    <a:pt x="14" y="29"/>
                  </a:lnTo>
                  <a:lnTo>
                    <a:pt x="4" y="2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92" name="Freeform 549">
              <a:extLst>
                <a:ext uri="{FF2B5EF4-FFF2-40B4-BE49-F238E27FC236}">
                  <a16:creationId xmlns:a16="http://schemas.microsoft.com/office/drawing/2014/main" xmlns="" id="{89BF4A47-2537-4A56-9F48-F3B73FB05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9938" y="4084003"/>
              <a:ext cx="33338" cy="49213"/>
            </a:xfrm>
            <a:custGeom>
              <a:avLst/>
              <a:gdLst>
                <a:gd name="T0" fmla="*/ 12 w 21"/>
                <a:gd name="T1" fmla="*/ 0 h 31"/>
                <a:gd name="T2" fmla="*/ 21 w 21"/>
                <a:gd name="T3" fmla="*/ 9 h 31"/>
                <a:gd name="T4" fmla="*/ 21 w 21"/>
                <a:gd name="T5" fmla="*/ 21 h 31"/>
                <a:gd name="T6" fmla="*/ 19 w 21"/>
                <a:gd name="T7" fmla="*/ 28 h 31"/>
                <a:gd name="T8" fmla="*/ 12 w 21"/>
                <a:gd name="T9" fmla="*/ 31 h 31"/>
                <a:gd name="T10" fmla="*/ 5 w 21"/>
                <a:gd name="T11" fmla="*/ 31 h 31"/>
                <a:gd name="T12" fmla="*/ 0 w 21"/>
                <a:gd name="T13" fmla="*/ 21 h 31"/>
                <a:gd name="T14" fmla="*/ 0 w 21"/>
                <a:gd name="T15" fmla="*/ 7 h 31"/>
                <a:gd name="T16" fmla="*/ 9 w 21"/>
                <a:gd name="T17" fmla="*/ 2 h 31"/>
                <a:gd name="T18" fmla="*/ 12 w 21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12" y="0"/>
                  </a:moveTo>
                  <a:lnTo>
                    <a:pt x="21" y="9"/>
                  </a:lnTo>
                  <a:lnTo>
                    <a:pt x="21" y="21"/>
                  </a:lnTo>
                  <a:lnTo>
                    <a:pt x="19" y="28"/>
                  </a:lnTo>
                  <a:lnTo>
                    <a:pt x="12" y="31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0" y="7"/>
                  </a:lnTo>
                  <a:lnTo>
                    <a:pt x="9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</p:grpSp>
      <p:sp>
        <p:nvSpPr>
          <p:cNvPr id="93" name="Freeform 493">
            <a:extLst>
              <a:ext uri="{FF2B5EF4-FFF2-40B4-BE49-F238E27FC236}">
                <a16:creationId xmlns:a16="http://schemas.microsoft.com/office/drawing/2014/main" xmlns="" id="{4EB53C80-12F3-4950-83DF-06D01ACBF2DF}"/>
              </a:ext>
            </a:extLst>
          </p:cNvPr>
          <p:cNvSpPr>
            <a:spLocks/>
          </p:cNvSpPr>
          <p:nvPr/>
        </p:nvSpPr>
        <p:spPr bwMode="auto">
          <a:xfrm>
            <a:off x="18042485" y="7830502"/>
            <a:ext cx="646070" cy="684074"/>
          </a:xfrm>
          <a:custGeom>
            <a:avLst/>
            <a:gdLst>
              <a:gd name="T0" fmla="*/ 9 w 272"/>
              <a:gd name="T1" fmla="*/ 42 h 288"/>
              <a:gd name="T2" fmla="*/ 16 w 272"/>
              <a:gd name="T3" fmla="*/ 66 h 288"/>
              <a:gd name="T4" fmla="*/ 33 w 272"/>
              <a:gd name="T5" fmla="*/ 85 h 288"/>
              <a:gd name="T6" fmla="*/ 59 w 272"/>
              <a:gd name="T7" fmla="*/ 92 h 288"/>
              <a:gd name="T8" fmla="*/ 68 w 272"/>
              <a:gd name="T9" fmla="*/ 111 h 288"/>
              <a:gd name="T10" fmla="*/ 94 w 272"/>
              <a:gd name="T11" fmla="*/ 118 h 288"/>
              <a:gd name="T12" fmla="*/ 102 w 272"/>
              <a:gd name="T13" fmla="*/ 144 h 288"/>
              <a:gd name="T14" fmla="*/ 111 w 272"/>
              <a:gd name="T15" fmla="*/ 179 h 288"/>
              <a:gd name="T16" fmla="*/ 102 w 272"/>
              <a:gd name="T17" fmla="*/ 203 h 288"/>
              <a:gd name="T18" fmla="*/ 111 w 272"/>
              <a:gd name="T19" fmla="*/ 220 h 288"/>
              <a:gd name="T20" fmla="*/ 102 w 272"/>
              <a:gd name="T21" fmla="*/ 239 h 288"/>
              <a:gd name="T22" fmla="*/ 102 w 272"/>
              <a:gd name="T23" fmla="*/ 272 h 288"/>
              <a:gd name="T24" fmla="*/ 118 w 272"/>
              <a:gd name="T25" fmla="*/ 281 h 288"/>
              <a:gd name="T26" fmla="*/ 135 w 272"/>
              <a:gd name="T27" fmla="*/ 288 h 288"/>
              <a:gd name="T28" fmla="*/ 161 w 272"/>
              <a:gd name="T29" fmla="*/ 288 h 288"/>
              <a:gd name="T30" fmla="*/ 180 w 272"/>
              <a:gd name="T31" fmla="*/ 272 h 288"/>
              <a:gd name="T32" fmla="*/ 196 w 272"/>
              <a:gd name="T33" fmla="*/ 272 h 288"/>
              <a:gd name="T34" fmla="*/ 206 w 272"/>
              <a:gd name="T35" fmla="*/ 281 h 288"/>
              <a:gd name="T36" fmla="*/ 213 w 272"/>
              <a:gd name="T37" fmla="*/ 262 h 288"/>
              <a:gd name="T38" fmla="*/ 206 w 272"/>
              <a:gd name="T39" fmla="*/ 246 h 288"/>
              <a:gd name="T40" fmla="*/ 213 w 272"/>
              <a:gd name="T41" fmla="*/ 229 h 288"/>
              <a:gd name="T42" fmla="*/ 222 w 272"/>
              <a:gd name="T43" fmla="*/ 239 h 288"/>
              <a:gd name="T44" fmla="*/ 246 w 272"/>
              <a:gd name="T45" fmla="*/ 229 h 288"/>
              <a:gd name="T46" fmla="*/ 265 w 272"/>
              <a:gd name="T47" fmla="*/ 220 h 288"/>
              <a:gd name="T48" fmla="*/ 272 w 272"/>
              <a:gd name="T49" fmla="*/ 203 h 288"/>
              <a:gd name="T50" fmla="*/ 255 w 272"/>
              <a:gd name="T51" fmla="*/ 194 h 288"/>
              <a:gd name="T52" fmla="*/ 239 w 272"/>
              <a:gd name="T53" fmla="*/ 179 h 288"/>
              <a:gd name="T54" fmla="*/ 248 w 272"/>
              <a:gd name="T55" fmla="*/ 170 h 288"/>
              <a:gd name="T56" fmla="*/ 232 w 272"/>
              <a:gd name="T57" fmla="*/ 153 h 288"/>
              <a:gd name="T58" fmla="*/ 222 w 272"/>
              <a:gd name="T59" fmla="*/ 135 h 288"/>
              <a:gd name="T60" fmla="*/ 213 w 272"/>
              <a:gd name="T61" fmla="*/ 127 h 288"/>
              <a:gd name="T62" fmla="*/ 206 w 272"/>
              <a:gd name="T63" fmla="*/ 111 h 288"/>
              <a:gd name="T64" fmla="*/ 189 w 272"/>
              <a:gd name="T65" fmla="*/ 92 h 288"/>
              <a:gd name="T66" fmla="*/ 180 w 272"/>
              <a:gd name="T67" fmla="*/ 85 h 288"/>
              <a:gd name="T68" fmla="*/ 180 w 272"/>
              <a:gd name="T69" fmla="*/ 49 h 288"/>
              <a:gd name="T70" fmla="*/ 173 w 272"/>
              <a:gd name="T71" fmla="*/ 42 h 288"/>
              <a:gd name="T72" fmla="*/ 154 w 272"/>
              <a:gd name="T73" fmla="*/ 23 h 288"/>
              <a:gd name="T74" fmla="*/ 137 w 272"/>
              <a:gd name="T75" fmla="*/ 23 h 288"/>
              <a:gd name="T76" fmla="*/ 120 w 272"/>
              <a:gd name="T77" fmla="*/ 16 h 288"/>
              <a:gd name="T78" fmla="*/ 104 w 272"/>
              <a:gd name="T79" fmla="*/ 16 h 288"/>
              <a:gd name="T80" fmla="*/ 76 w 272"/>
              <a:gd name="T81" fmla="*/ 7 h 288"/>
              <a:gd name="T82" fmla="*/ 52 w 272"/>
              <a:gd name="T83" fmla="*/ 0 h 288"/>
              <a:gd name="T84" fmla="*/ 35 w 272"/>
              <a:gd name="T85" fmla="*/ 16 h 288"/>
              <a:gd name="T86" fmla="*/ 0 w 272"/>
              <a:gd name="T87" fmla="*/ 2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2" h="288">
                <a:moveTo>
                  <a:pt x="0" y="23"/>
                </a:moveTo>
                <a:lnTo>
                  <a:pt x="9" y="42"/>
                </a:lnTo>
                <a:lnTo>
                  <a:pt x="16" y="42"/>
                </a:lnTo>
                <a:lnTo>
                  <a:pt x="16" y="66"/>
                </a:lnTo>
                <a:lnTo>
                  <a:pt x="26" y="75"/>
                </a:lnTo>
                <a:lnTo>
                  <a:pt x="33" y="85"/>
                </a:lnTo>
                <a:lnTo>
                  <a:pt x="52" y="92"/>
                </a:lnTo>
                <a:lnTo>
                  <a:pt x="59" y="92"/>
                </a:lnTo>
                <a:lnTo>
                  <a:pt x="59" y="101"/>
                </a:lnTo>
                <a:lnTo>
                  <a:pt x="68" y="111"/>
                </a:lnTo>
                <a:lnTo>
                  <a:pt x="76" y="111"/>
                </a:lnTo>
                <a:lnTo>
                  <a:pt x="94" y="118"/>
                </a:lnTo>
                <a:lnTo>
                  <a:pt x="94" y="127"/>
                </a:lnTo>
                <a:lnTo>
                  <a:pt x="102" y="144"/>
                </a:lnTo>
                <a:lnTo>
                  <a:pt x="102" y="161"/>
                </a:lnTo>
                <a:lnTo>
                  <a:pt x="111" y="179"/>
                </a:lnTo>
                <a:lnTo>
                  <a:pt x="111" y="194"/>
                </a:lnTo>
                <a:lnTo>
                  <a:pt x="102" y="203"/>
                </a:lnTo>
                <a:lnTo>
                  <a:pt x="102" y="213"/>
                </a:lnTo>
                <a:lnTo>
                  <a:pt x="111" y="220"/>
                </a:lnTo>
                <a:lnTo>
                  <a:pt x="102" y="229"/>
                </a:lnTo>
                <a:lnTo>
                  <a:pt x="102" y="239"/>
                </a:lnTo>
                <a:lnTo>
                  <a:pt x="102" y="255"/>
                </a:lnTo>
                <a:lnTo>
                  <a:pt x="102" y="272"/>
                </a:lnTo>
                <a:lnTo>
                  <a:pt x="102" y="281"/>
                </a:lnTo>
                <a:lnTo>
                  <a:pt x="118" y="281"/>
                </a:lnTo>
                <a:lnTo>
                  <a:pt x="128" y="288"/>
                </a:lnTo>
                <a:lnTo>
                  <a:pt x="135" y="288"/>
                </a:lnTo>
                <a:lnTo>
                  <a:pt x="144" y="288"/>
                </a:lnTo>
                <a:lnTo>
                  <a:pt x="161" y="288"/>
                </a:lnTo>
                <a:lnTo>
                  <a:pt x="170" y="281"/>
                </a:lnTo>
                <a:lnTo>
                  <a:pt x="180" y="272"/>
                </a:lnTo>
                <a:lnTo>
                  <a:pt x="187" y="262"/>
                </a:lnTo>
                <a:lnTo>
                  <a:pt x="196" y="272"/>
                </a:lnTo>
                <a:lnTo>
                  <a:pt x="206" y="272"/>
                </a:lnTo>
                <a:lnTo>
                  <a:pt x="206" y="281"/>
                </a:lnTo>
                <a:lnTo>
                  <a:pt x="213" y="281"/>
                </a:lnTo>
                <a:lnTo>
                  <a:pt x="213" y="262"/>
                </a:lnTo>
                <a:lnTo>
                  <a:pt x="213" y="255"/>
                </a:lnTo>
                <a:lnTo>
                  <a:pt x="206" y="246"/>
                </a:lnTo>
                <a:lnTo>
                  <a:pt x="206" y="239"/>
                </a:lnTo>
                <a:lnTo>
                  <a:pt x="213" y="229"/>
                </a:lnTo>
                <a:lnTo>
                  <a:pt x="222" y="229"/>
                </a:lnTo>
                <a:lnTo>
                  <a:pt x="222" y="239"/>
                </a:lnTo>
                <a:lnTo>
                  <a:pt x="232" y="229"/>
                </a:lnTo>
                <a:lnTo>
                  <a:pt x="246" y="229"/>
                </a:lnTo>
                <a:lnTo>
                  <a:pt x="255" y="220"/>
                </a:lnTo>
                <a:lnTo>
                  <a:pt x="265" y="220"/>
                </a:lnTo>
                <a:lnTo>
                  <a:pt x="272" y="220"/>
                </a:lnTo>
                <a:lnTo>
                  <a:pt x="272" y="203"/>
                </a:lnTo>
                <a:lnTo>
                  <a:pt x="265" y="194"/>
                </a:lnTo>
                <a:lnTo>
                  <a:pt x="255" y="194"/>
                </a:lnTo>
                <a:lnTo>
                  <a:pt x="239" y="187"/>
                </a:lnTo>
                <a:lnTo>
                  <a:pt x="239" y="179"/>
                </a:lnTo>
                <a:lnTo>
                  <a:pt x="246" y="179"/>
                </a:lnTo>
                <a:lnTo>
                  <a:pt x="248" y="170"/>
                </a:lnTo>
                <a:lnTo>
                  <a:pt x="239" y="161"/>
                </a:lnTo>
                <a:lnTo>
                  <a:pt x="232" y="153"/>
                </a:lnTo>
                <a:lnTo>
                  <a:pt x="222" y="144"/>
                </a:lnTo>
                <a:lnTo>
                  <a:pt x="222" y="135"/>
                </a:lnTo>
                <a:lnTo>
                  <a:pt x="222" y="127"/>
                </a:lnTo>
                <a:lnTo>
                  <a:pt x="213" y="127"/>
                </a:lnTo>
                <a:lnTo>
                  <a:pt x="206" y="127"/>
                </a:lnTo>
                <a:lnTo>
                  <a:pt x="206" y="111"/>
                </a:lnTo>
                <a:lnTo>
                  <a:pt x="196" y="92"/>
                </a:lnTo>
                <a:lnTo>
                  <a:pt x="189" y="92"/>
                </a:lnTo>
                <a:lnTo>
                  <a:pt x="180" y="92"/>
                </a:lnTo>
                <a:lnTo>
                  <a:pt x="180" y="85"/>
                </a:lnTo>
                <a:lnTo>
                  <a:pt x="180" y="66"/>
                </a:lnTo>
                <a:lnTo>
                  <a:pt x="180" y="49"/>
                </a:lnTo>
                <a:lnTo>
                  <a:pt x="173" y="49"/>
                </a:lnTo>
                <a:lnTo>
                  <a:pt x="173" y="42"/>
                </a:lnTo>
                <a:lnTo>
                  <a:pt x="173" y="33"/>
                </a:lnTo>
                <a:lnTo>
                  <a:pt x="154" y="23"/>
                </a:lnTo>
                <a:lnTo>
                  <a:pt x="154" y="33"/>
                </a:lnTo>
                <a:lnTo>
                  <a:pt x="137" y="23"/>
                </a:lnTo>
                <a:lnTo>
                  <a:pt x="130" y="16"/>
                </a:lnTo>
                <a:lnTo>
                  <a:pt x="120" y="16"/>
                </a:lnTo>
                <a:lnTo>
                  <a:pt x="111" y="23"/>
                </a:lnTo>
                <a:lnTo>
                  <a:pt x="104" y="16"/>
                </a:lnTo>
                <a:lnTo>
                  <a:pt x="94" y="7"/>
                </a:lnTo>
                <a:lnTo>
                  <a:pt x="76" y="7"/>
                </a:lnTo>
                <a:lnTo>
                  <a:pt x="76" y="0"/>
                </a:lnTo>
                <a:lnTo>
                  <a:pt x="52" y="0"/>
                </a:lnTo>
                <a:lnTo>
                  <a:pt x="42" y="7"/>
                </a:lnTo>
                <a:lnTo>
                  <a:pt x="35" y="16"/>
                </a:lnTo>
                <a:lnTo>
                  <a:pt x="9" y="23"/>
                </a:lnTo>
                <a:lnTo>
                  <a:pt x="0" y="2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4" name="Freeform 498">
            <a:extLst>
              <a:ext uri="{FF2B5EF4-FFF2-40B4-BE49-F238E27FC236}">
                <a16:creationId xmlns:a16="http://schemas.microsoft.com/office/drawing/2014/main" xmlns="" id="{A08B2582-80F3-48ED-843F-986DDC66A6D8}"/>
              </a:ext>
            </a:extLst>
          </p:cNvPr>
          <p:cNvSpPr>
            <a:spLocks/>
          </p:cNvSpPr>
          <p:nvPr/>
        </p:nvSpPr>
        <p:spPr bwMode="auto">
          <a:xfrm>
            <a:off x="12063966" y="8139287"/>
            <a:ext cx="2111603" cy="1776693"/>
          </a:xfrm>
          <a:custGeom>
            <a:avLst/>
            <a:gdLst>
              <a:gd name="T0" fmla="*/ 518 w 889"/>
              <a:gd name="T1" fmla="*/ 154 h 748"/>
              <a:gd name="T2" fmla="*/ 466 w 889"/>
              <a:gd name="T3" fmla="*/ 137 h 748"/>
              <a:gd name="T4" fmla="*/ 404 w 889"/>
              <a:gd name="T5" fmla="*/ 111 h 748"/>
              <a:gd name="T6" fmla="*/ 362 w 889"/>
              <a:gd name="T7" fmla="*/ 92 h 748"/>
              <a:gd name="T8" fmla="*/ 300 w 889"/>
              <a:gd name="T9" fmla="*/ 66 h 748"/>
              <a:gd name="T10" fmla="*/ 250 w 889"/>
              <a:gd name="T11" fmla="*/ 49 h 748"/>
              <a:gd name="T12" fmla="*/ 198 w 889"/>
              <a:gd name="T13" fmla="*/ 16 h 748"/>
              <a:gd name="T14" fmla="*/ 163 w 889"/>
              <a:gd name="T15" fmla="*/ 0 h 748"/>
              <a:gd name="T16" fmla="*/ 146 w 889"/>
              <a:gd name="T17" fmla="*/ 16 h 748"/>
              <a:gd name="T18" fmla="*/ 111 w 889"/>
              <a:gd name="T19" fmla="*/ 16 h 748"/>
              <a:gd name="T20" fmla="*/ 68 w 889"/>
              <a:gd name="T21" fmla="*/ 26 h 748"/>
              <a:gd name="T22" fmla="*/ 75 w 889"/>
              <a:gd name="T23" fmla="*/ 49 h 748"/>
              <a:gd name="T24" fmla="*/ 68 w 889"/>
              <a:gd name="T25" fmla="*/ 59 h 748"/>
              <a:gd name="T26" fmla="*/ 68 w 889"/>
              <a:gd name="T27" fmla="*/ 92 h 748"/>
              <a:gd name="T28" fmla="*/ 49 w 889"/>
              <a:gd name="T29" fmla="*/ 111 h 748"/>
              <a:gd name="T30" fmla="*/ 94 w 889"/>
              <a:gd name="T31" fmla="*/ 128 h 748"/>
              <a:gd name="T32" fmla="*/ 111 w 889"/>
              <a:gd name="T33" fmla="*/ 154 h 748"/>
              <a:gd name="T34" fmla="*/ 153 w 889"/>
              <a:gd name="T35" fmla="*/ 170 h 748"/>
              <a:gd name="T36" fmla="*/ 180 w 889"/>
              <a:gd name="T37" fmla="*/ 180 h 748"/>
              <a:gd name="T38" fmla="*/ 198 w 889"/>
              <a:gd name="T39" fmla="*/ 206 h 748"/>
              <a:gd name="T40" fmla="*/ 206 w 889"/>
              <a:gd name="T41" fmla="*/ 232 h 748"/>
              <a:gd name="T42" fmla="*/ 180 w 889"/>
              <a:gd name="T43" fmla="*/ 248 h 748"/>
              <a:gd name="T44" fmla="*/ 153 w 889"/>
              <a:gd name="T45" fmla="*/ 274 h 748"/>
              <a:gd name="T46" fmla="*/ 137 w 889"/>
              <a:gd name="T47" fmla="*/ 317 h 748"/>
              <a:gd name="T48" fmla="*/ 120 w 889"/>
              <a:gd name="T49" fmla="*/ 343 h 748"/>
              <a:gd name="T50" fmla="*/ 85 w 889"/>
              <a:gd name="T51" fmla="*/ 386 h 748"/>
              <a:gd name="T52" fmla="*/ 75 w 889"/>
              <a:gd name="T53" fmla="*/ 421 h 748"/>
              <a:gd name="T54" fmla="*/ 59 w 889"/>
              <a:gd name="T55" fmla="*/ 464 h 748"/>
              <a:gd name="T56" fmla="*/ 42 w 889"/>
              <a:gd name="T57" fmla="*/ 497 h 748"/>
              <a:gd name="T58" fmla="*/ 33 w 889"/>
              <a:gd name="T59" fmla="*/ 523 h 748"/>
              <a:gd name="T60" fmla="*/ 7 w 889"/>
              <a:gd name="T61" fmla="*/ 542 h 748"/>
              <a:gd name="T62" fmla="*/ 16 w 889"/>
              <a:gd name="T63" fmla="*/ 584 h 748"/>
              <a:gd name="T64" fmla="*/ 59 w 889"/>
              <a:gd name="T65" fmla="*/ 627 h 748"/>
              <a:gd name="T66" fmla="*/ 75 w 889"/>
              <a:gd name="T67" fmla="*/ 653 h 748"/>
              <a:gd name="T68" fmla="*/ 59 w 889"/>
              <a:gd name="T69" fmla="*/ 705 h 748"/>
              <a:gd name="T70" fmla="*/ 101 w 889"/>
              <a:gd name="T71" fmla="*/ 731 h 748"/>
              <a:gd name="T72" fmla="*/ 153 w 889"/>
              <a:gd name="T73" fmla="*/ 705 h 748"/>
              <a:gd name="T74" fmla="*/ 222 w 889"/>
              <a:gd name="T75" fmla="*/ 705 h 748"/>
              <a:gd name="T76" fmla="*/ 300 w 889"/>
              <a:gd name="T77" fmla="*/ 731 h 748"/>
              <a:gd name="T78" fmla="*/ 362 w 889"/>
              <a:gd name="T79" fmla="*/ 738 h 748"/>
              <a:gd name="T80" fmla="*/ 388 w 889"/>
              <a:gd name="T81" fmla="*/ 731 h 748"/>
              <a:gd name="T82" fmla="*/ 430 w 889"/>
              <a:gd name="T83" fmla="*/ 696 h 748"/>
              <a:gd name="T84" fmla="*/ 499 w 889"/>
              <a:gd name="T85" fmla="*/ 686 h 748"/>
              <a:gd name="T86" fmla="*/ 525 w 889"/>
              <a:gd name="T87" fmla="*/ 644 h 748"/>
              <a:gd name="T88" fmla="*/ 577 w 889"/>
              <a:gd name="T89" fmla="*/ 610 h 748"/>
              <a:gd name="T90" fmla="*/ 567 w 889"/>
              <a:gd name="T91" fmla="*/ 558 h 748"/>
              <a:gd name="T92" fmla="*/ 620 w 889"/>
              <a:gd name="T93" fmla="*/ 497 h 748"/>
              <a:gd name="T94" fmla="*/ 681 w 889"/>
              <a:gd name="T95" fmla="*/ 454 h 748"/>
              <a:gd name="T96" fmla="*/ 690 w 889"/>
              <a:gd name="T97" fmla="*/ 438 h 748"/>
              <a:gd name="T98" fmla="*/ 759 w 889"/>
              <a:gd name="T99" fmla="*/ 428 h 748"/>
              <a:gd name="T100" fmla="*/ 811 w 889"/>
              <a:gd name="T101" fmla="*/ 421 h 748"/>
              <a:gd name="T102" fmla="*/ 863 w 889"/>
              <a:gd name="T103" fmla="*/ 402 h 748"/>
              <a:gd name="T104" fmla="*/ 889 w 889"/>
              <a:gd name="T105" fmla="*/ 360 h 748"/>
              <a:gd name="T106" fmla="*/ 863 w 889"/>
              <a:gd name="T107" fmla="*/ 334 h 748"/>
              <a:gd name="T108" fmla="*/ 811 w 889"/>
              <a:gd name="T109" fmla="*/ 326 h 748"/>
              <a:gd name="T110" fmla="*/ 769 w 889"/>
              <a:gd name="T111" fmla="*/ 307 h 748"/>
              <a:gd name="T112" fmla="*/ 733 w 889"/>
              <a:gd name="T113" fmla="*/ 284 h 748"/>
              <a:gd name="T114" fmla="*/ 681 w 889"/>
              <a:gd name="T115" fmla="*/ 265 h 748"/>
              <a:gd name="T116" fmla="*/ 620 w 889"/>
              <a:gd name="T117" fmla="*/ 222 h 748"/>
              <a:gd name="T118" fmla="*/ 586 w 889"/>
              <a:gd name="T119" fmla="*/ 196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89" h="748">
                <a:moveTo>
                  <a:pt x="567" y="170"/>
                </a:moveTo>
                <a:lnTo>
                  <a:pt x="560" y="170"/>
                </a:lnTo>
                <a:lnTo>
                  <a:pt x="551" y="163"/>
                </a:lnTo>
                <a:lnTo>
                  <a:pt x="534" y="163"/>
                </a:lnTo>
                <a:lnTo>
                  <a:pt x="518" y="154"/>
                </a:lnTo>
                <a:lnTo>
                  <a:pt x="508" y="144"/>
                </a:lnTo>
                <a:lnTo>
                  <a:pt x="499" y="144"/>
                </a:lnTo>
                <a:lnTo>
                  <a:pt x="489" y="144"/>
                </a:lnTo>
                <a:lnTo>
                  <a:pt x="473" y="144"/>
                </a:lnTo>
                <a:lnTo>
                  <a:pt x="466" y="137"/>
                </a:lnTo>
                <a:lnTo>
                  <a:pt x="456" y="120"/>
                </a:lnTo>
                <a:lnTo>
                  <a:pt x="440" y="120"/>
                </a:lnTo>
                <a:lnTo>
                  <a:pt x="430" y="111"/>
                </a:lnTo>
                <a:lnTo>
                  <a:pt x="423" y="111"/>
                </a:lnTo>
                <a:lnTo>
                  <a:pt x="404" y="111"/>
                </a:lnTo>
                <a:lnTo>
                  <a:pt x="395" y="111"/>
                </a:lnTo>
                <a:lnTo>
                  <a:pt x="388" y="102"/>
                </a:lnTo>
                <a:lnTo>
                  <a:pt x="378" y="102"/>
                </a:lnTo>
                <a:lnTo>
                  <a:pt x="371" y="102"/>
                </a:lnTo>
                <a:lnTo>
                  <a:pt x="362" y="92"/>
                </a:lnTo>
                <a:lnTo>
                  <a:pt x="352" y="85"/>
                </a:lnTo>
                <a:lnTo>
                  <a:pt x="345" y="85"/>
                </a:lnTo>
                <a:lnTo>
                  <a:pt x="326" y="76"/>
                </a:lnTo>
                <a:lnTo>
                  <a:pt x="317" y="76"/>
                </a:lnTo>
                <a:lnTo>
                  <a:pt x="300" y="66"/>
                </a:lnTo>
                <a:lnTo>
                  <a:pt x="300" y="59"/>
                </a:lnTo>
                <a:lnTo>
                  <a:pt x="284" y="59"/>
                </a:lnTo>
                <a:lnTo>
                  <a:pt x="274" y="49"/>
                </a:lnTo>
                <a:lnTo>
                  <a:pt x="267" y="49"/>
                </a:lnTo>
                <a:lnTo>
                  <a:pt x="250" y="49"/>
                </a:lnTo>
                <a:lnTo>
                  <a:pt x="241" y="42"/>
                </a:lnTo>
                <a:lnTo>
                  <a:pt x="232" y="33"/>
                </a:lnTo>
                <a:lnTo>
                  <a:pt x="215" y="42"/>
                </a:lnTo>
                <a:lnTo>
                  <a:pt x="206" y="26"/>
                </a:lnTo>
                <a:lnTo>
                  <a:pt x="198" y="16"/>
                </a:lnTo>
                <a:lnTo>
                  <a:pt x="198" y="7"/>
                </a:lnTo>
                <a:lnTo>
                  <a:pt x="198" y="0"/>
                </a:lnTo>
                <a:lnTo>
                  <a:pt x="180" y="7"/>
                </a:lnTo>
                <a:lnTo>
                  <a:pt x="172" y="7"/>
                </a:lnTo>
                <a:lnTo>
                  <a:pt x="163" y="0"/>
                </a:lnTo>
                <a:lnTo>
                  <a:pt x="163" y="7"/>
                </a:lnTo>
                <a:lnTo>
                  <a:pt x="153" y="7"/>
                </a:lnTo>
                <a:lnTo>
                  <a:pt x="146" y="7"/>
                </a:lnTo>
                <a:lnTo>
                  <a:pt x="137" y="7"/>
                </a:lnTo>
                <a:lnTo>
                  <a:pt x="146" y="16"/>
                </a:lnTo>
                <a:lnTo>
                  <a:pt x="137" y="26"/>
                </a:lnTo>
                <a:lnTo>
                  <a:pt x="127" y="33"/>
                </a:lnTo>
                <a:lnTo>
                  <a:pt x="127" y="26"/>
                </a:lnTo>
                <a:lnTo>
                  <a:pt x="120" y="16"/>
                </a:lnTo>
                <a:lnTo>
                  <a:pt x="111" y="16"/>
                </a:lnTo>
                <a:lnTo>
                  <a:pt x="101" y="16"/>
                </a:lnTo>
                <a:lnTo>
                  <a:pt x="94" y="7"/>
                </a:lnTo>
                <a:lnTo>
                  <a:pt x="85" y="26"/>
                </a:lnTo>
                <a:lnTo>
                  <a:pt x="75" y="16"/>
                </a:lnTo>
                <a:lnTo>
                  <a:pt x="68" y="26"/>
                </a:lnTo>
                <a:lnTo>
                  <a:pt x="59" y="33"/>
                </a:lnTo>
                <a:lnTo>
                  <a:pt x="68" y="42"/>
                </a:lnTo>
                <a:lnTo>
                  <a:pt x="68" y="49"/>
                </a:lnTo>
                <a:lnTo>
                  <a:pt x="75" y="42"/>
                </a:lnTo>
                <a:lnTo>
                  <a:pt x="75" y="49"/>
                </a:lnTo>
                <a:lnTo>
                  <a:pt x="68" y="59"/>
                </a:lnTo>
                <a:lnTo>
                  <a:pt x="59" y="59"/>
                </a:lnTo>
                <a:lnTo>
                  <a:pt x="59" y="66"/>
                </a:lnTo>
                <a:lnTo>
                  <a:pt x="68" y="66"/>
                </a:lnTo>
                <a:lnTo>
                  <a:pt x="68" y="59"/>
                </a:lnTo>
                <a:lnTo>
                  <a:pt x="85" y="59"/>
                </a:lnTo>
                <a:lnTo>
                  <a:pt x="85" y="66"/>
                </a:lnTo>
                <a:lnTo>
                  <a:pt x="75" y="76"/>
                </a:lnTo>
                <a:lnTo>
                  <a:pt x="75" y="85"/>
                </a:lnTo>
                <a:lnTo>
                  <a:pt x="68" y="92"/>
                </a:lnTo>
                <a:lnTo>
                  <a:pt x="75" y="92"/>
                </a:lnTo>
                <a:lnTo>
                  <a:pt x="75" y="102"/>
                </a:lnTo>
                <a:lnTo>
                  <a:pt x="68" y="111"/>
                </a:lnTo>
                <a:lnTo>
                  <a:pt x="59" y="102"/>
                </a:lnTo>
                <a:lnTo>
                  <a:pt x="49" y="111"/>
                </a:lnTo>
                <a:lnTo>
                  <a:pt x="49" y="128"/>
                </a:lnTo>
                <a:lnTo>
                  <a:pt x="68" y="128"/>
                </a:lnTo>
                <a:lnTo>
                  <a:pt x="75" y="128"/>
                </a:lnTo>
                <a:lnTo>
                  <a:pt x="75" y="120"/>
                </a:lnTo>
                <a:lnTo>
                  <a:pt x="94" y="128"/>
                </a:lnTo>
                <a:lnTo>
                  <a:pt x="101" y="128"/>
                </a:lnTo>
                <a:lnTo>
                  <a:pt x="101" y="137"/>
                </a:lnTo>
                <a:lnTo>
                  <a:pt x="101" y="144"/>
                </a:lnTo>
                <a:lnTo>
                  <a:pt x="101" y="154"/>
                </a:lnTo>
                <a:lnTo>
                  <a:pt x="111" y="154"/>
                </a:lnTo>
                <a:lnTo>
                  <a:pt x="120" y="154"/>
                </a:lnTo>
                <a:lnTo>
                  <a:pt x="127" y="154"/>
                </a:lnTo>
                <a:lnTo>
                  <a:pt x="137" y="163"/>
                </a:lnTo>
                <a:lnTo>
                  <a:pt x="146" y="163"/>
                </a:lnTo>
                <a:lnTo>
                  <a:pt x="153" y="170"/>
                </a:lnTo>
                <a:lnTo>
                  <a:pt x="163" y="180"/>
                </a:lnTo>
                <a:lnTo>
                  <a:pt x="163" y="170"/>
                </a:lnTo>
                <a:lnTo>
                  <a:pt x="172" y="170"/>
                </a:lnTo>
                <a:lnTo>
                  <a:pt x="180" y="170"/>
                </a:lnTo>
                <a:lnTo>
                  <a:pt x="180" y="180"/>
                </a:lnTo>
                <a:lnTo>
                  <a:pt x="189" y="180"/>
                </a:lnTo>
                <a:lnTo>
                  <a:pt x="198" y="180"/>
                </a:lnTo>
                <a:lnTo>
                  <a:pt x="206" y="189"/>
                </a:lnTo>
                <a:lnTo>
                  <a:pt x="198" y="196"/>
                </a:lnTo>
                <a:lnTo>
                  <a:pt x="198" y="206"/>
                </a:lnTo>
                <a:lnTo>
                  <a:pt x="198" y="215"/>
                </a:lnTo>
                <a:lnTo>
                  <a:pt x="206" y="215"/>
                </a:lnTo>
                <a:lnTo>
                  <a:pt x="215" y="222"/>
                </a:lnTo>
                <a:lnTo>
                  <a:pt x="215" y="232"/>
                </a:lnTo>
                <a:lnTo>
                  <a:pt x="206" y="232"/>
                </a:lnTo>
                <a:lnTo>
                  <a:pt x="206" y="239"/>
                </a:lnTo>
                <a:lnTo>
                  <a:pt x="198" y="239"/>
                </a:lnTo>
                <a:lnTo>
                  <a:pt x="189" y="239"/>
                </a:lnTo>
                <a:lnTo>
                  <a:pt x="189" y="248"/>
                </a:lnTo>
                <a:lnTo>
                  <a:pt x="180" y="248"/>
                </a:lnTo>
                <a:lnTo>
                  <a:pt x="172" y="248"/>
                </a:lnTo>
                <a:lnTo>
                  <a:pt x="172" y="258"/>
                </a:lnTo>
                <a:lnTo>
                  <a:pt x="163" y="258"/>
                </a:lnTo>
                <a:lnTo>
                  <a:pt x="153" y="265"/>
                </a:lnTo>
                <a:lnTo>
                  <a:pt x="153" y="274"/>
                </a:lnTo>
                <a:lnTo>
                  <a:pt x="146" y="284"/>
                </a:lnTo>
                <a:lnTo>
                  <a:pt x="146" y="291"/>
                </a:lnTo>
                <a:lnTo>
                  <a:pt x="137" y="300"/>
                </a:lnTo>
                <a:lnTo>
                  <a:pt x="137" y="307"/>
                </a:lnTo>
                <a:lnTo>
                  <a:pt x="137" y="317"/>
                </a:lnTo>
                <a:lnTo>
                  <a:pt x="137" y="326"/>
                </a:lnTo>
                <a:lnTo>
                  <a:pt x="137" y="334"/>
                </a:lnTo>
                <a:lnTo>
                  <a:pt x="127" y="334"/>
                </a:lnTo>
                <a:lnTo>
                  <a:pt x="120" y="334"/>
                </a:lnTo>
                <a:lnTo>
                  <a:pt x="120" y="343"/>
                </a:lnTo>
                <a:lnTo>
                  <a:pt x="101" y="360"/>
                </a:lnTo>
                <a:lnTo>
                  <a:pt x="101" y="369"/>
                </a:lnTo>
                <a:lnTo>
                  <a:pt x="94" y="378"/>
                </a:lnTo>
                <a:lnTo>
                  <a:pt x="94" y="386"/>
                </a:lnTo>
                <a:lnTo>
                  <a:pt x="85" y="386"/>
                </a:lnTo>
                <a:lnTo>
                  <a:pt x="68" y="378"/>
                </a:lnTo>
                <a:lnTo>
                  <a:pt x="68" y="395"/>
                </a:lnTo>
                <a:lnTo>
                  <a:pt x="68" y="402"/>
                </a:lnTo>
                <a:lnTo>
                  <a:pt x="68" y="412"/>
                </a:lnTo>
                <a:lnTo>
                  <a:pt x="75" y="421"/>
                </a:lnTo>
                <a:lnTo>
                  <a:pt x="75" y="428"/>
                </a:lnTo>
                <a:lnTo>
                  <a:pt x="75" y="438"/>
                </a:lnTo>
                <a:lnTo>
                  <a:pt x="68" y="447"/>
                </a:lnTo>
                <a:lnTo>
                  <a:pt x="59" y="454"/>
                </a:lnTo>
                <a:lnTo>
                  <a:pt x="59" y="464"/>
                </a:lnTo>
                <a:lnTo>
                  <a:pt x="49" y="464"/>
                </a:lnTo>
                <a:lnTo>
                  <a:pt x="42" y="471"/>
                </a:lnTo>
                <a:lnTo>
                  <a:pt x="42" y="480"/>
                </a:lnTo>
                <a:lnTo>
                  <a:pt x="33" y="490"/>
                </a:lnTo>
                <a:lnTo>
                  <a:pt x="42" y="497"/>
                </a:lnTo>
                <a:lnTo>
                  <a:pt x="49" y="497"/>
                </a:lnTo>
                <a:lnTo>
                  <a:pt x="49" y="506"/>
                </a:lnTo>
                <a:lnTo>
                  <a:pt x="49" y="516"/>
                </a:lnTo>
                <a:lnTo>
                  <a:pt x="42" y="516"/>
                </a:lnTo>
                <a:lnTo>
                  <a:pt x="33" y="523"/>
                </a:lnTo>
                <a:lnTo>
                  <a:pt x="26" y="523"/>
                </a:lnTo>
                <a:lnTo>
                  <a:pt x="16" y="523"/>
                </a:lnTo>
                <a:lnTo>
                  <a:pt x="16" y="532"/>
                </a:lnTo>
                <a:lnTo>
                  <a:pt x="7" y="532"/>
                </a:lnTo>
                <a:lnTo>
                  <a:pt x="7" y="542"/>
                </a:lnTo>
                <a:lnTo>
                  <a:pt x="0" y="549"/>
                </a:lnTo>
                <a:lnTo>
                  <a:pt x="0" y="565"/>
                </a:lnTo>
                <a:lnTo>
                  <a:pt x="0" y="584"/>
                </a:lnTo>
                <a:lnTo>
                  <a:pt x="7" y="584"/>
                </a:lnTo>
                <a:lnTo>
                  <a:pt x="16" y="584"/>
                </a:lnTo>
                <a:lnTo>
                  <a:pt x="26" y="594"/>
                </a:lnTo>
                <a:lnTo>
                  <a:pt x="33" y="601"/>
                </a:lnTo>
                <a:lnTo>
                  <a:pt x="42" y="610"/>
                </a:lnTo>
                <a:lnTo>
                  <a:pt x="42" y="618"/>
                </a:lnTo>
                <a:lnTo>
                  <a:pt x="59" y="627"/>
                </a:lnTo>
                <a:lnTo>
                  <a:pt x="68" y="636"/>
                </a:lnTo>
                <a:lnTo>
                  <a:pt x="68" y="644"/>
                </a:lnTo>
                <a:lnTo>
                  <a:pt x="59" y="653"/>
                </a:lnTo>
                <a:lnTo>
                  <a:pt x="68" y="653"/>
                </a:lnTo>
                <a:lnTo>
                  <a:pt x="75" y="653"/>
                </a:lnTo>
                <a:lnTo>
                  <a:pt x="68" y="670"/>
                </a:lnTo>
                <a:lnTo>
                  <a:pt x="68" y="679"/>
                </a:lnTo>
                <a:lnTo>
                  <a:pt x="49" y="679"/>
                </a:lnTo>
                <a:lnTo>
                  <a:pt x="59" y="686"/>
                </a:lnTo>
                <a:lnTo>
                  <a:pt x="59" y="705"/>
                </a:lnTo>
                <a:lnTo>
                  <a:pt x="68" y="712"/>
                </a:lnTo>
                <a:lnTo>
                  <a:pt x="75" y="712"/>
                </a:lnTo>
                <a:lnTo>
                  <a:pt x="85" y="722"/>
                </a:lnTo>
                <a:lnTo>
                  <a:pt x="94" y="738"/>
                </a:lnTo>
                <a:lnTo>
                  <a:pt x="101" y="731"/>
                </a:lnTo>
                <a:lnTo>
                  <a:pt x="101" y="722"/>
                </a:lnTo>
                <a:lnTo>
                  <a:pt x="120" y="712"/>
                </a:lnTo>
                <a:lnTo>
                  <a:pt x="137" y="712"/>
                </a:lnTo>
                <a:lnTo>
                  <a:pt x="146" y="705"/>
                </a:lnTo>
                <a:lnTo>
                  <a:pt x="153" y="705"/>
                </a:lnTo>
                <a:lnTo>
                  <a:pt x="172" y="712"/>
                </a:lnTo>
                <a:lnTo>
                  <a:pt x="180" y="712"/>
                </a:lnTo>
                <a:lnTo>
                  <a:pt x="189" y="696"/>
                </a:lnTo>
                <a:lnTo>
                  <a:pt x="206" y="696"/>
                </a:lnTo>
                <a:lnTo>
                  <a:pt x="222" y="705"/>
                </a:lnTo>
                <a:lnTo>
                  <a:pt x="232" y="712"/>
                </a:lnTo>
                <a:lnTo>
                  <a:pt x="250" y="712"/>
                </a:lnTo>
                <a:lnTo>
                  <a:pt x="258" y="731"/>
                </a:lnTo>
                <a:lnTo>
                  <a:pt x="274" y="731"/>
                </a:lnTo>
                <a:lnTo>
                  <a:pt x="300" y="731"/>
                </a:lnTo>
                <a:lnTo>
                  <a:pt x="310" y="731"/>
                </a:lnTo>
                <a:lnTo>
                  <a:pt x="326" y="738"/>
                </a:lnTo>
                <a:lnTo>
                  <a:pt x="336" y="731"/>
                </a:lnTo>
                <a:lnTo>
                  <a:pt x="352" y="731"/>
                </a:lnTo>
                <a:lnTo>
                  <a:pt x="362" y="738"/>
                </a:lnTo>
                <a:lnTo>
                  <a:pt x="371" y="738"/>
                </a:lnTo>
                <a:lnTo>
                  <a:pt x="371" y="748"/>
                </a:lnTo>
                <a:lnTo>
                  <a:pt x="378" y="748"/>
                </a:lnTo>
                <a:lnTo>
                  <a:pt x="388" y="738"/>
                </a:lnTo>
                <a:lnTo>
                  <a:pt x="388" y="731"/>
                </a:lnTo>
                <a:lnTo>
                  <a:pt x="388" y="722"/>
                </a:lnTo>
                <a:lnTo>
                  <a:pt x="404" y="712"/>
                </a:lnTo>
                <a:lnTo>
                  <a:pt x="404" y="705"/>
                </a:lnTo>
                <a:lnTo>
                  <a:pt x="423" y="705"/>
                </a:lnTo>
                <a:lnTo>
                  <a:pt x="430" y="696"/>
                </a:lnTo>
                <a:lnTo>
                  <a:pt x="447" y="696"/>
                </a:lnTo>
                <a:lnTo>
                  <a:pt x="456" y="696"/>
                </a:lnTo>
                <a:lnTo>
                  <a:pt x="473" y="705"/>
                </a:lnTo>
                <a:lnTo>
                  <a:pt x="482" y="696"/>
                </a:lnTo>
                <a:lnTo>
                  <a:pt x="499" y="686"/>
                </a:lnTo>
                <a:lnTo>
                  <a:pt x="499" y="670"/>
                </a:lnTo>
                <a:lnTo>
                  <a:pt x="508" y="663"/>
                </a:lnTo>
                <a:lnTo>
                  <a:pt x="518" y="663"/>
                </a:lnTo>
                <a:lnTo>
                  <a:pt x="525" y="653"/>
                </a:lnTo>
                <a:lnTo>
                  <a:pt x="525" y="644"/>
                </a:lnTo>
                <a:lnTo>
                  <a:pt x="544" y="636"/>
                </a:lnTo>
                <a:lnTo>
                  <a:pt x="551" y="636"/>
                </a:lnTo>
                <a:lnTo>
                  <a:pt x="567" y="636"/>
                </a:lnTo>
                <a:lnTo>
                  <a:pt x="586" y="618"/>
                </a:lnTo>
                <a:lnTo>
                  <a:pt x="577" y="610"/>
                </a:lnTo>
                <a:lnTo>
                  <a:pt x="577" y="601"/>
                </a:lnTo>
                <a:lnTo>
                  <a:pt x="567" y="594"/>
                </a:lnTo>
                <a:lnTo>
                  <a:pt x="567" y="584"/>
                </a:lnTo>
                <a:lnTo>
                  <a:pt x="567" y="575"/>
                </a:lnTo>
                <a:lnTo>
                  <a:pt x="567" y="558"/>
                </a:lnTo>
                <a:lnTo>
                  <a:pt x="567" y="542"/>
                </a:lnTo>
                <a:lnTo>
                  <a:pt x="577" y="532"/>
                </a:lnTo>
                <a:lnTo>
                  <a:pt x="586" y="523"/>
                </a:lnTo>
                <a:lnTo>
                  <a:pt x="603" y="516"/>
                </a:lnTo>
                <a:lnTo>
                  <a:pt x="620" y="497"/>
                </a:lnTo>
                <a:lnTo>
                  <a:pt x="629" y="497"/>
                </a:lnTo>
                <a:lnTo>
                  <a:pt x="638" y="490"/>
                </a:lnTo>
                <a:lnTo>
                  <a:pt x="655" y="471"/>
                </a:lnTo>
                <a:lnTo>
                  <a:pt x="664" y="464"/>
                </a:lnTo>
                <a:lnTo>
                  <a:pt x="681" y="454"/>
                </a:lnTo>
                <a:lnTo>
                  <a:pt x="690" y="454"/>
                </a:lnTo>
                <a:lnTo>
                  <a:pt x="681" y="454"/>
                </a:lnTo>
                <a:lnTo>
                  <a:pt x="681" y="447"/>
                </a:lnTo>
                <a:lnTo>
                  <a:pt x="690" y="447"/>
                </a:lnTo>
                <a:lnTo>
                  <a:pt x="690" y="438"/>
                </a:lnTo>
                <a:lnTo>
                  <a:pt x="698" y="428"/>
                </a:lnTo>
                <a:lnTo>
                  <a:pt x="707" y="428"/>
                </a:lnTo>
                <a:lnTo>
                  <a:pt x="724" y="428"/>
                </a:lnTo>
                <a:lnTo>
                  <a:pt x="743" y="428"/>
                </a:lnTo>
                <a:lnTo>
                  <a:pt x="759" y="428"/>
                </a:lnTo>
                <a:lnTo>
                  <a:pt x="769" y="428"/>
                </a:lnTo>
                <a:lnTo>
                  <a:pt x="776" y="428"/>
                </a:lnTo>
                <a:lnTo>
                  <a:pt x="785" y="428"/>
                </a:lnTo>
                <a:lnTo>
                  <a:pt x="802" y="421"/>
                </a:lnTo>
                <a:lnTo>
                  <a:pt x="811" y="421"/>
                </a:lnTo>
                <a:lnTo>
                  <a:pt x="818" y="412"/>
                </a:lnTo>
                <a:lnTo>
                  <a:pt x="837" y="412"/>
                </a:lnTo>
                <a:lnTo>
                  <a:pt x="844" y="412"/>
                </a:lnTo>
                <a:lnTo>
                  <a:pt x="854" y="402"/>
                </a:lnTo>
                <a:lnTo>
                  <a:pt x="863" y="402"/>
                </a:lnTo>
                <a:lnTo>
                  <a:pt x="870" y="395"/>
                </a:lnTo>
                <a:lnTo>
                  <a:pt x="880" y="386"/>
                </a:lnTo>
                <a:lnTo>
                  <a:pt x="880" y="378"/>
                </a:lnTo>
                <a:lnTo>
                  <a:pt x="889" y="369"/>
                </a:lnTo>
                <a:lnTo>
                  <a:pt x="889" y="360"/>
                </a:lnTo>
                <a:lnTo>
                  <a:pt x="889" y="343"/>
                </a:lnTo>
                <a:lnTo>
                  <a:pt x="884" y="336"/>
                </a:lnTo>
                <a:lnTo>
                  <a:pt x="880" y="343"/>
                </a:lnTo>
                <a:lnTo>
                  <a:pt x="870" y="343"/>
                </a:lnTo>
                <a:lnTo>
                  <a:pt x="863" y="334"/>
                </a:lnTo>
                <a:lnTo>
                  <a:pt x="854" y="343"/>
                </a:lnTo>
                <a:lnTo>
                  <a:pt x="844" y="334"/>
                </a:lnTo>
                <a:lnTo>
                  <a:pt x="828" y="334"/>
                </a:lnTo>
                <a:lnTo>
                  <a:pt x="818" y="334"/>
                </a:lnTo>
                <a:lnTo>
                  <a:pt x="811" y="326"/>
                </a:lnTo>
                <a:lnTo>
                  <a:pt x="802" y="317"/>
                </a:lnTo>
                <a:lnTo>
                  <a:pt x="792" y="317"/>
                </a:lnTo>
                <a:lnTo>
                  <a:pt x="785" y="317"/>
                </a:lnTo>
                <a:lnTo>
                  <a:pt x="776" y="317"/>
                </a:lnTo>
                <a:lnTo>
                  <a:pt x="769" y="307"/>
                </a:lnTo>
                <a:lnTo>
                  <a:pt x="769" y="298"/>
                </a:lnTo>
                <a:lnTo>
                  <a:pt x="764" y="291"/>
                </a:lnTo>
                <a:lnTo>
                  <a:pt x="754" y="284"/>
                </a:lnTo>
                <a:lnTo>
                  <a:pt x="743" y="274"/>
                </a:lnTo>
                <a:lnTo>
                  <a:pt x="733" y="284"/>
                </a:lnTo>
                <a:lnTo>
                  <a:pt x="717" y="284"/>
                </a:lnTo>
                <a:lnTo>
                  <a:pt x="717" y="274"/>
                </a:lnTo>
                <a:lnTo>
                  <a:pt x="707" y="274"/>
                </a:lnTo>
                <a:lnTo>
                  <a:pt x="690" y="265"/>
                </a:lnTo>
                <a:lnTo>
                  <a:pt x="681" y="265"/>
                </a:lnTo>
                <a:lnTo>
                  <a:pt x="664" y="258"/>
                </a:lnTo>
                <a:lnTo>
                  <a:pt x="664" y="248"/>
                </a:lnTo>
                <a:lnTo>
                  <a:pt x="646" y="239"/>
                </a:lnTo>
                <a:lnTo>
                  <a:pt x="638" y="239"/>
                </a:lnTo>
                <a:lnTo>
                  <a:pt x="620" y="222"/>
                </a:lnTo>
                <a:lnTo>
                  <a:pt x="612" y="222"/>
                </a:lnTo>
                <a:lnTo>
                  <a:pt x="603" y="215"/>
                </a:lnTo>
                <a:lnTo>
                  <a:pt x="596" y="206"/>
                </a:lnTo>
                <a:lnTo>
                  <a:pt x="586" y="206"/>
                </a:lnTo>
                <a:lnTo>
                  <a:pt x="586" y="196"/>
                </a:lnTo>
                <a:lnTo>
                  <a:pt x="586" y="189"/>
                </a:lnTo>
                <a:lnTo>
                  <a:pt x="577" y="180"/>
                </a:lnTo>
                <a:lnTo>
                  <a:pt x="567" y="17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5" name="Freeform 499">
            <a:extLst>
              <a:ext uri="{FF2B5EF4-FFF2-40B4-BE49-F238E27FC236}">
                <a16:creationId xmlns:a16="http://schemas.microsoft.com/office/drawing/2014/main" xmlns="" id="{A74CAFA9-BB7B-49DB-89BA-CC19BE06B451}"/>
              </a:ext>
            </a:extLst>
          </p:cNvPr>
          <p:cNvSpPr>
            <a:spLocks/>
          </p:cNvSpPr>
          <p:nvPr/>
        </p:nvSpPr>
        <p:spPr bwMode="auto">
          <a:xfrm>
            <a:off x="11776560" y="8419577"/>
            <a:ext cx="798086" cy="1125871"/>
          </a:xfrm>
          <a:custGeom>
            <a:avLst/>
            <a:gdLst>
              <a:gd name="T0" fmla="*/ 95 w 336"/>
              <a:gd name="T1" fmla="*/ 474 h 474"/>
              <a:gd name="T2" fmla="*/ 78 w 336"/>
              <a:gd name="T3" fmla="*/ 464 h 474"/>
              <a:gd name="T4" fmla="*/ 43 w 336"/>
              <a:gd name="T5" fmla="*/ 447 h 474"/>
              <a:gd name="T6" fmla="*/ 26 w 336"/>
              <a:gd name="T7" fmla="*/ 431 h 474"/>
              <a:gd name="T8" fmla="*/ 0 w 336"/>
              <a:gd name="T9" fmla="*/ 440 h 474"/>
              <a:gd name="T10" fmla="*/ 17 w 336"/>
              <a:gd name="T11" fmla="*/ 405 h 474"/>
              <a:gd name="T12" fmla="*/ 36 w 336"/>
              <a:gd name="T13" fmla="*/ 388 h 474"/>
              <a:gd name="T14" fmla="*/ 36 w 336"/>
              <a:gd name="T15" fmla="*/ 353 h 474"/>
              <a:gd name="T16" fmla="*/ 52 w 336"/>
              <a:gd name="T17" fmla="*/ 327 h 474"/>
              <a:gd name="T18" fmla="*/ 62 w 336"/>
              <a:gd name="T19" fmla="*/ 294 h 474"/>
              <a:gd name="T20" fmla="*/ 26 w 336"/>
              <a:gd name="T21" fmla="*/ 284 h 474"/>
              <a:gd name="T22" fmla="*/ 36 w 336"/>
              <a:gd name="T23" fmla="*/ 258 h 474"/>
              <a:gd name="T24" fmla="*/ 43 w 336"/>
              <a:gd name="T25" fmla="*/ 232 h 474"/>
              <a:gd name="T26" fmla="*/ 69 w 336"/>
              <a:gd name="T27" fmla="*/ 216 h 474"/>
              <a:gd name="T28" fmla="*/ 95 w 336"/>
              <a:gd name="T29" fmla="*/ 189 h 474"/>
              <a:gd name="T30" fmla="*/ 114 w 336"/>
              <a:gd name="T31" fmla="*/ 163 h 474"/>
              <a:gd name="T32" fmla="*/ 130 w 336"/>
              <a:gd name="T33" fmla="*/ 121 h 474"/>
              <a:gd name="T34" fmla="*/ 147 w 336"/>
              <a:gd name="T35" fmla="*/ 85 h 474"/>
              <a:gd name="T36" fmla="*/ 163 w 336"/>
              <a:gd name="T37" fmla="*/ 52 h 474"/>
              <a:gd name="T38" fmla="*/ 173 w 336"/>
              <a:gd name="T39" fmla="*/ 26 h 474"/>
              <a:gd name="T40" fmla="*/ 192 w 336"/>
              <a:gd name="T41" fmla="*/ 10 h 474"/>
              <a:gd name="T42" fmla="*/ 215 w 336"/>
              <a:gd name="T43" fmla="*/ 10 h 474"/>
              <a:gd name="T44" fmla="*/ 225 w 336"/>
              <a:gd name="T45" fmla="*/ 26 h 474"/>
              <a:gd name="T46" fmla="*/ 241 w 336"/>
              <a:gd name="T47" fmla="*/ 36 h 474"/>
              <a:gd name="T48" fmla="*/ 267 w 336"/>
              <a:gd name="T49" fmla="*/ 43 h 474"/>
              <a:gd name="T50" fmla="*/ 286 w 336"/>
              <a:gd name="T51" fmla="*/ 52 h 474"/>
              <a:gd name="T52" fmla="*/ 303 w 336"/>
              <a:gd name="T53" fmla="*/ 59 h 474"/>
              <a:gd name="T54" fmla="*/ 329 w 336"/>
              <a:gd name="T55" fmla="*/ 69 h 474"/>
              <a:gd name="T56" fmla="*/ 319 w 336"/>
              <a:gd name="T57" fmla="*/ 95 h 474"/>
              <a:gd name="T58" fmla="*/ 336 w 336"/>
              <a:gd name="T59" fmla="*/ 111 h 474"/>
              <a:gd name="T60" fmla="*/ 319 w 336"/>
              <a:gd name="T61" fmla="*/ 121 h 474"/>
              <a:gd name="T62" fmla="*/ 303 w 336"/>
              <a:gd name="T63" fmla="*/ 130 h 474"/>
              <a:gd name="T64" fmla="*/ 286 w 336"/>
              <a:gd name="T65" fmla="*/ 137 h 474"/>
              <a:gd name="T66" fmla="*/ 267 w 336"/>
              <a:gd name="T67" fmla="*/ 163 h 474"/>
              <a:gd name="T68" fmla="*/ 260 w 336"/>
              <a:gd name="T69" fmla="*/ 189 h 474"/>
              <a:gd name="T70" fmla="*/ 260 w 336"/>
              <a:gd name="T71" fmla="*/ 216 h 474"/>
              <a:gd name="T72" fmla="*/ 241 w 336"/>
              <a:gd name="T73" fmla="*/ 223 h 474"/>
              <a:gd name="T74" fmla="*/ 215 w 336"/>
              <a:gd name="T75" fmla="*/ 258 h 474"/>
              <a:gd name="T76" fmla="*/ 192 w 336"/>
              <a:gd name="T77" fmla="*/ 258 h 474"/>
              <a:gd name="T78" fmla="*/ 192 w 336"/>
              <a:gd name="T79" fmla="*/ 294 h 474"/>
              <a:gd name="T80" fmla="*/ 199 w 336"/>
              <a:gd name="T81" fmla="*/ 320 h 474"/>
              <a:gd name="T82" fmla="*/ 182 w 336"/>
              <a:gd name="T83" fmla="*/ 346 h 474"/>
              <a:gd name="T84" fmla="*/ 163 w 336"/>
              <a:gd name="T85" fmla="*/ 362 h 474"/>
              <a:gd name="T86" fmla="*/ 173 w 336"/>
              <a:gd name="T87" fmla="*/ 379 h 474"/>
              <a:gd name="T88" fmla="*/ 163 w 336"/>
              <a:gd name="T89" fmla="*/ 395 h 474"/>
              <a:gd name="T90" fmla="*/ 137 w 336"/>
              <a:gd name="T91" fmla="*/ 405 h 474"/>
              <a:gd name="T92" fmla="*/ 130 w 336"/>
              <a:gd name="T93" fmla="*/ 421 h 474"/>
              <a:gd name="T94" fmla="*/ 121 w 336"/>
              <a:gd name="T95" fmla="*/ 46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36" h="474">
                <a:moveTo>
                  <a:pt x="130" y="464"/>
                </a:moveTo>
                <a:lnTo>
                  <a:pt x="104" y="474"/>
                </a:lnTo>
                <a:lnTo>
                  <a:pt x="95" y="474"/>
                </a:lnTo>
                <a:lnTo>
                  <a:pt x="95" y="464"/>
                </a:lnTo>
                <a:lnTo>
                  <a:pt x="88" y="474"/>
                </a:lnTo>
                <a:lnTo>
                  <a:pt x="78" y="464"/>
                </a:lnTo>
                <a:lnTo>
                  <a:pt x="62" y="457"/>
                </a:lnTo>
                <a:lnTo>
                  <a:pt x="52" y="447"/>
                </a:lnTo>
                <a:lnTo>
                  <a:pt x="43" y="447"/>
                </a:lnTo>
                <a:lnTo>
                  <a:pt x="36" y="447"/>
                </a:lnTo>
                <a:lnTo>
                  <a:pt x="36" y="440"/>
                </a:lnTo>
                <a:lnTo>
                  <a:pt x="26" y="431"/>
                </a:lnTo>
                <a:lnTo>
                  <a:pt x="17" y="440"/>
                </a:lnTo>
                <a:lnTo>
                  <a:pt x="10" y="440"/>
                </a:lnTo>
                <a:lnTo>
                  <a:pt x="0" y="440"/>
                </a:lnTo>
                <a:lnTo>
                  <a:pt x="0" y="431"/>
                </a:lnTo>
                <a:lnTo>
                  <a:pt x="10" y="421"/>
                </a:lnTo>
                <a:lnTo>
                  <a:pt x="17" y="405"/>
                </a:lnTo>
                <a:lnTo>
                  <a:pt x="17" y="395"/>
                </a:lnTo>
                <a:lnTo>
                  <a:pt x="26" y="388"/>
                </a:lnTo>
                <a:lnTo>
                  <a:pt x="36" y="388"/>
                </a:lnTo>
                <a:lnTo>
                  <a:pt x="36" y="379"/>
                </a:lnTo>
                <a:lnTo>
                  <a:pt x="43" y="362"/>
                </a:lnTo>
                <a:lnTo>
                  <a:pt x="36" y="353"/>
                </a:lnTo>
                <a:lnTo>
                  <a:pt x="43" y="346"/>
                </a:lnTo>
                <a:lnTo>
                  <a:pt x="43" y="336"/>
                </a:lnTo>
                <a:lnTo>
                  <a:pt x="52" y="327"/>
                </a:lnTo>
                <a:lnTo>
                  <a:pt x="62" y="320"/>
                </a:lnTo>
                <a:lnTo>
                  <a:pt x="62" y="310"/>
                </a:lnTo>
                <a:lnTo>
                  <a:pt x="62" y="294"/>
                </a:lnTo>
                <a:lnTo>
                  <a:pt x="52" y="294"/>
                </a:lnTo>
                <a:lnTo>
                  <a:pt x="43" y="284"/>
                </a:lnTo>
                <a:lnTo>
                  <a:pt x="26" y="284"/>
                </a:lnTo>
                <a:lnTo>
                  <a:pt x="26" y="275"/>
                </a:lnTo>
                <a:lnTo>
                  <a:pt x="26" y="268"/>
                </a:lnTo>
                <a:lnTo>
                  <a:pt x="36" y="258"/>
                </a:lnTo>
                <a:lnTo>
                  <a:pt x="43" y="249"/>
                </a:lnTo>
                <a:lnTo>
                  <a:pt x="43" y="242"/>
                </a:lnTo>
                <a:lnTo>
                  <a:pt x="43" y="232"/>
                </a:lnTo>
                <a:lnTo>
                  <a:pt x="43" y="223"/>
                </a:lnTo>
                <a:lnTo>
                  <a:pt x="52" y="216"/>
                </a:lnTo>
                <a:lnTo>
                  <a:pt x="69" y="216"/>
                </a:lnTo>
                <a:lnTo>
                  <a:pt x="78" y="216"/>
                </a:lnTo>
                <a:lnTo>
                  <a:pt x="88" y="199"/>
                </a:lnTo>
                <a:lnTo>
                  <a:pt x="95" y="189"/>
                </a:lnTo>
                <a:lnTo>
                  <a:pt x="95" y="180"/>
                </a:lnTo>
                <a:lnTo>
                  <a:pt x="104" y="173"/>
                </a:lnTo>
                <a:lnTo>
                  <a:pt x="114" y="163"/>
                </a:lnTo>
                <a:lnTo>
                  <a:pt x="121" y="147"/>
                </a:lnTo>
                <a:lnTo>
                  <a:pt x="130" y="137"/>
                </a:lnTo>
                <a:lnTo>
                  <a:pt x="130" y="121"/>
                </a:lnTo>
                <a:lnTo>
                  <a:pt x="137" y="111"/>
                </a:lnTo>
                <a:lnTo>
                  <a:pt x="147" y="104"/>
                </a:lnTo>
                <a:lnTo>
                  <a:pt x="147" y="85"/>
                </a:lnTo>
                <a:lnTo>
                  <a:pt x="156" y="78"/>
                </a:lnTo>
                <a:lnTo>
                  <a:pt x="163" y="69"/>
                </a:lnTo>
                <a:lnTo>
                  <a:pt x="163" y="52"/>
                </a:lnTo>
                <a:lnTo>
                  <a:pt x="163" y="43"/>
                </a:lnTo>
                <a:lnTo>
                  <a:pt x="173" y="36"/>
                </a:lnTo>
                <a:lnTo>
                  <a:pt x="173" y="26"/>
                </a:lnTo>
                <a:lnTo>
                  <a:pt x="173" y="17"/>
                </a:lnTo>
                <a:lnTo>
                  <a:pt x="173" y="10"/>
                </a:lnTo>
                <a:lnTo>
                  <a:pt x="192" y="10"/>
                </a:lnTo>
                <a:lnTo>
                  <a:pt x="199" y="10"/>
                </a:lnTo>
                <a:lnTo>
                  <a:pt x="199" y="0"/>
                </a:lnTo>
                <a:lnTo>
                  <a:pt x="215" y="10"/>
                </a:lnTo>
                <a:lnTo>
                  <a:pt x="225" y="10"/>
                </a:lnTo>
                <a:lnTo>
                  <a:pt x="225" y="17"/>
                </a:lnTo>
                <a:lnTo>
                  <a:pt x="225" y="26"/>
                </a:lnTo>
                <a:lnTo>
                  <a:pt x="225" y="36"/>
                </a:lnTo>
                <a:lnTo>
                  <a:pt x="232" y="36"/>
                </a:lnTo>
                <a:lnTo>
                  <a:pt x="241" y="36"/>
                </a:lnTo>
                <a:lnTo>
                  <a:pt x="251" y="36"/>
                </a:lnTo>
                <a:lnTo>
                  <a:pt x="260" y="43"/>
                </a:lnTo>
                <a:lnTo>
                  <a:pt x="267" y="43"/>
                </a:lnTo>
                <a:lnTo>
                  <a:pt x="277" y="52"/>
                </a:lnTo>
                <a:lnTo>
                  <a:pt x="286" y="59"/>
                </a:lnTo>
                <a:lnTo>
                  <a:pt x="286" y="52"/>
                </a:lnTo>
                <a:lnTo>
                  <a:pt x="293" y="52"/>
                </a:lnTo>
                <a:lnTo>
                  <a:pt x="303" y="52"/>
                </a:lnTo>
                <a:lnTo>
                  <a:pt x="303" y="59"/>
                </a:lnTo>
                <a:lnTo>
                  <a:pt x="310" y="59"/>
                </a:lnTo>
                <a:lnTo>
                  <a:pt x="319" y="59"/>
                </a:lnTo>
                <a:lnTo>
                  <a:pt x="329" y="69"/>
                </a:lnTo>
                <a:lnTo>
                  <a:pt x="319" y="78"/>
                </a:lnTo>
                <a:lnTo>
                  <a:pt x="319" y="85"/>
                </a:lnTo>
                <a:lnTo>
                  <a:pt x="319" y="95"/>
                </a:lnTo>
                <a:lnTo>
                  <a:pt x="329" y="95"/>
                </a:lnTo>
                <a:lnTo>
                  <a:pt x="336" y="104"/>
                </a:lnTo>
                <a:lnTo>
                  <a:pt x="336" y="111"/>
                </a:lnTo>
                <a:lnTo>
                  <a:pt x="329" y="111"/>
                </a:lnTo>
                <a:lnTo>
                  <a:pt x="329" y="121"/>
                </a:lnTo>
                <a:lnTo>
                  <a:pt x="319" y="121"/>
                </a:lnTo>
                <a:lnTo>
                  <a:pt x="310" y="121"/>
                </a:lnTo>
                <a:lnTo>
                  <a:pt x="310" y="130"/>
                </a:lnTo>
                <a:lnTo>
                  <a:pt x="303" y="130"/>
                </a:lnTo>
                <a:lnTo>
                  <a:pt x="293" y="130"/>
                </a:lnTo>
                <a:lnTo>
                  <a:pt x="293" y="137"/>
                </a:lnTo>
                <a:lnTo>
                  <a:pt x="286" y="137"/>
                </a:lnTo>
                <a:lnTo>
                  <a:pt x="277" y="147"/>
                </a:lnTo>
                <a:lnTo>
                  <a:pt x="277" y="154"/>
                </a:lnTo>
                <a:lnTo>
                  <a:pt x="267" y="163"/>
                </a:lnTo>
                <a:lnTo>
                  <a:pt x="267" y="173"/>
                </a:lnTo>
                <a:lnTo>
                  <a:pt x="260" y="180"/>
                </a:lnTo>
                <a:lnTo>
                  <a:pt x="260" y="189"/>
                </a:lnTo>
                <a:lnTo>
                  <a:pt x="260" y="199"/>
                </a:lnTo>
                <a:lnTo>
                  <a:pt x="260" y="206"/>
                </a:lnTo>
                <a:lnTo>
                  <a:pt x="260" y="216"/>
                </a:lnTo>
                <a:lnTo>
                  <a:pt x="251" y="216"/>
                </a:lnTo>
                <a:lnTo>
                  <a:pt x="241" y="216"/>
                </a:lnTo>
                <a:lnTo>
                  <a:pt x="241" y="223"/>
                </a:lnTo>
                <a:lnTo>
                  <a:pt x="225" y="242"/>
                </a:lnTo>
                <a:lnTo>
                  <a:pt x="225" y="249"/>
                </a:lnTo>
                <a:lnTo>
                  <a:pt x="215" y="258"/>
                </a:lnTo>
                <a:lnTo>
                  <a:pt x="215" y="268"/>
                </a:lnTo>
                <a:lnTo>
                  <a:pt x="208" y="268"/>
                </a:lnTo>
                <a:lnTo>
                  <a:pt x="192" y="258"/>
                </a:lnTo>
                <a:lnTo>
                  <a:pt x="192" y="275"/>
                </a:lnTo>
                <a:lnTo>
                  <a:pt x="192" y="284"/>
                </a:lnTo>
                <a:lnTo>
                  <a:pt x="192" y="294"/>
                </a:lnTo>
                <a:lnTo>
                  <a:pt x="199" y="301"/>
                </a:lnTo>
                <a:lnTo>
                  <a:pt x="199" y="310"/>
                </a:lnTo>
                <a:lnTo>
                  <a:pt x="199" y="320"/>
                </a:lnTo>
                <a:lnTo>
                  <a:pt x="192" y="327"/>
                </a:lnTo>
                <a:lnTo>
                  <a:pt x="182" y="336"/>
                </a:lnTo>
                <a:lnTo>
                  <a:pt x="182" y="346"/>
                </a:lnTo>
                <a:lnTo>
                  <a:pt x="173" y="346"/>
                </a:lnTo>
                <a:lnTo>
                  <a:pt x="163" y="353"/>
                </a:lnTo>
                <a:lnTo>
                  <a:pt x="163" y="362"/>
                </a:lnTo>
                <a:lnTo>
                  <a:pt x="156" y="369"/>
                </a:lnTo>
                <a:lnTo>
                  <a:pt x="163" y="379"/>
                </a:lnTo>
                <a:lnTo>
                  <a:pt x="173" y="379"/>
                </a:lnTo>
                <a:lnTo>
                  <a:pt x="173" y="388"/>
                </a:lnTo>
                <a:lnTo>
                  <a:pt x="173" y="395"/>
                </a:lnTo>
                <a:lnTo>
                  <a:pt x="163" y="395"/>
                </a:lnTo>
                <a:lnTo>
                  <a:pt x="156" y="405"/>
                </a:lnTo>
                <a:lnTo>
                  <a:pt x="147" y="405"/>
                </a:lnTo>
                <a:lnTo>
                  <a:pt x="137" y="405"/>
                </a:lnTo>
                <a:lnTo>
                  <a:pt x="137" y="414"/>
                </a:lnTo>
                <a:lnTo>
                  <a:pt x="130" y="414"/>
                </a:lnTo>
                <a:lnTo>
                  <a:pt x="130" y="421"/>
                </a:lnTo>
                <a:lnTo>
                  <a:pt x="121" y="431"/>
                </a:lnTo>
                <a:lnTo>
                  <a:pt x="121" y="447"/>
                </a:lnTo>
                <a:lnTo>
                  <a:pt x="121" y="464"/>
                </a:lnTo>
                <a:lnTo>
                  <a:pt x="130" y="464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6" name="Freeform 503">
            <a:extLst>
              <a:ext uri="{FF2B5EF4-FFF2-40B4-BE49-F238E27FC236}">
                <a16:creationId xmlns:a16="http://schemas.microsoft.com/office/drawing/2014/main" xmlns="" id="{8F746502-03FC-49AB-9C4A-21B322795C89}"/>
              </a:ext>
            </a:extLst>
          </p:cNvPr>
          <p:cNvSpPr>
            <a:spLocks/>
          </p:cNvSpPr>
          <p:nvPr/>
        </p:nvSpPr>
        <p:spPr bwMode="auto">
          <a:xfrm>
            <a:off x="13277732" y="7075173"/>
            <a:ext cx="1942959" cy="1890705"/>
          </a:xfrm>
          <a:custGeom>
            <a:avLst/>
            <a:gdLst>
              <a:gd name="T0" fmla="*/ 690 w 818"/>
              <a:gd name="T1" fmla="*/ 696 h 796"/>
              <a:gd name="T2" fmla="*/ 681 w 818"/>
              <a:gd name="T3" fmla="*/ 637 h 796"/>
              <a:gd name="T4" fmla="*/ 655 w 818"/>
              <a:gd name="T5" fmla="*/ 595 h 796"/>
              <a:gd name="T6" fmla="*/ 707 w 818"/>
              <a:gd name="T7" fmla="*/ 568 h 796"/>
              <a:gd name="T8" fmla="*/ 698 w 818"/>
              <a:gd name="T9" fmla="*/ 526 h 796"/>
              <a:gd name="T10" fmla="*/ 690 w 818"/>
              <a:gd name="T11" fmla="*/ 483 h 796"/>
              <a:gd name="T12" fmla="*/ 690 w 818"/>
              <a:gd name="T13" fmla="*/ 464 h 796"/>
              <a:gd name="T14" fmla="*/ 672 w 818"/>
              <a:gd name="T15" fmla="*/ 438 h 796"/>
              <a:gd name="T16" fmla="*/ 724 w 818"/>
              <a:gd name="T17" fmla="*/ 389 h 796"/>
              <a:gd name="T18" fmla="*/ 766 w 818"/>
              <a:gd name="T19" fmla="*/ 363 h 796"/>
              <a:gd name="T20" fmla="*/ 785 w 818"/>
              <a:gd name="T21" fmla="*/ 301 h 796"/>
              <a:gd name="T22" fmla="*/ 792 w 818"/>
              <a:gd name="T23" fmla="*/ 249 h 796"/>
              <a:gd name="T24" fmla="*/ 724 w 818"/>
              <a:gd name="T25" fmla="*/ 190 h 796"/>
              <a:gd name="T26" fmla="*/ 672 w 818"/>
              <a:gd name="T27" fmla="*/ 180 h 796"/>
              <a:gd name="T28" fmla="*/ 638 w 818"/>
              <a:gd name="T29" fmla="*/ 138 h 796"/>
              <a:gd name="T30" fmla="*/ 603 w 818"/>
              <a:gd name="T31" fmla="*/ 131 h 796"/>
              <a:gd name="T32" fmla="*/ 586 w 818"/>
              <a:gd name="T33" fmla="*/ 86 h 796"/>
              <a:gd name="T34" fmla="*/ 551 w 818"/>
              <a:gd name="T35" fmla="*/ 52 h 796"/>
              <a:gd name="T36" fmla="*/ 525 w 818"/>
              <a:gd name="T37" fmla="*/ 17 h 796"/>
              <a:gd name="T38" fmla="*/ 482 w 818"/>
              <a:gd name="T39" fmla="*/ 0 h 796"/>
              <a:gd name="T40" fmla="*/ 456 w 818"/>
              <a:gd name="T41" fmla="*/ 43 h 796"/>
              <a:gd name="T42" fmla="*/ 421 w 818"/>
              <a:gd name="T43" fmla="*/ 79 h 796"/>
              <a:gd name="T44" fmla="*/ 362 w 818"/>
              <a:gd name="T45" fmla="*/ 105 h 796"/>
              <a:gd name="T46" fmla="*/ 343 w 818"/>
              <a:gd name="T47" fmla="*/ 121 h 796"/>
              <a:gd name="T48" fmla="*/ 274 w 818"/>
              <a:gd name="T49" fmla="*/ 105 h 796"/>
              <a:gd name="T50" fmla="*/ 258 w 818"/>
              <a:gd name="T51" fmla="*/ 62 h 796"/>
              <a:gd name="T52" fmla="*/ 222 w 818"/>
              <a:gd name="T53" fmla="*/ 86 h 796"/>
              <a:gd name="T54" fmla="*/ 232 w 818"/>
              <a:gd name="T55" fmla="*/ 147 h 796"/>
              <a:gd name="T56" fmla="*/ 196 w 818"/>
              <a:gd name="T57" fmla="*/ 138 h 796"/>
              <a:gd name="T58" fmla="*/ 137 w 818"/>
              <a:gd name="T59" fmla="*/ 131 h 796"/>
              <a:gd name="T60" fmla="*/ 120 w 818"/>
              <a:gd name="T61" fmla="*/ 105 h 796"/>
              <a:gd name="T62" fmla="*/ 59 w 818"/>
              <a:gd name="T63" fmla="*/ 105 h 796"/>
              <a:gd name="T64" fmla="*/ 7 w 818"/>
              <a:gd name="T65" fmla="*/ 105 h 796"/>
              <a:gd name="T66" fmla="*/ 33 w 818"/>
              <a:gd name="T67" fmla="*/ 131 h 796"/>
              <a:gd name="T68" fmla="*/ 7 w 818"/>
              <a:gd name="T69" fmla="*/ 147 h 796"/>
              <a:gd name="T70" fmla="*/ 49 w 818"/>
              <a:gd name="T71" fmla="*/ 164 h 796"/>
              <a:gd name="T72" fmla="*/ 85 w 818"/>
              <a:gd name="T73" fmla="*/ 206 h 796"/>
              <a:gd name="T74" fmla="*/ 127 w 818"/>
              <a:gd name="T75" fmla="*/ 232 h 796"/>
              <a:gd name="T76" fmla="*/ 137 w 818"/>
              <a:gd name="T77" fmla="*/ 268 h 796"/>
              <a:gd name="T78" fmla="*/ 144 w 818"/>
              <a:gd name="T79" fmla="*/ 318 h 796"/>
              <a:gd name="T80" fmla="*/ 179 w 818"/>
              <a:gd name="T81" fmla="*/ 363 h 796"/>
              <a:gd name="T82" fmla="*/ 172 w 818"/>
              <a:gd name="T83" fmla="*/ 412 h 796"/>
              <a:gd name="T84" fmla="*/ 179 w 818"/>
              <a:gd name="T85" fmla="*/ 457 h 796"/>
              <a:gd name="T86" fmla="*/ 172 w 818"/>
              <a:gd name="T87" fmla="*/ 464 h 796"/>
              <a:gd name="T88" fmla="*/ 144 w 818"/>
              <a:gd name="T89" fmla="*/ 464 h 796"/>
              <a:gd name="T90" fmla="*/ 137 w 818"/>
              <a:gd name="T91" fmla="*/ 516 h 796"/>
              <a:gd name="T92" fmla="*/ 101 w 818"/>
              <a:gd name="T93" fmla="*/ 552 h 796"/>
              <a:gd name="T94" fmla="*/ 49 w 818"/>
              <a:gd name="T95" fmla="*/ 621 h 796"/>
              <a:gd name="T96" fmla="*/ 85 w 818"/>
              <a:gd name="T97" fmla="*/ 654 h 796"/>
              <a:gd name="T98" fmla="*/ 144 w 818"/>
              <a:gd name="T99" fmla="*/ 696 h 796"/>
              <a:gd name="T100" fmla="*/ 217 w 818"/>
              <a:gd name="T101" fmla="*/ 734 h 796"/>
              <a:gd name="T102" fmla="*/ 267 w 818"/>
              <a:gd name="T103" fmla="*/ 767 h 796"/>
              <a:gd name="T104" fmla="*/ 326 w 818"/>
              <a:gd name="T105" fmla="*/ 784 h 796"/>
              <a:gd name="T106" fmla="*/ 378 w 818"/>
              <a:gd name="T107" fmla="*/ 786 h 796"/>
              <a:gd name="T108" fmla="*/ 378 w 818"/>
              <a:gd name="T109" fmla="*/ 741 h 796"/>
              <a:gd name="T110" fmla="*/ 421 w 818"/>
              <a:gd name="T111" fmla="*/ 715 h 796"/>
              <a:gd name="T112" fmla="*/ 473 w 818"/>
              <a:gd name="T113" fmla="*/ 715 h 796"/>
              <a:gd name="T114" fmla="*/ 525 w 818"/>
              <a:gd name="T115" fmla="*/ 715 h 796"/>
              <a:gd name="T116" fmla="*/ 551 w 818"/>
              <a:gd name="T117" fmla="*/ 741 h 796"/>
              <a:gd name="T118" fmla="*/ 586 w 818"/>
              <a:gd name="T119" fmla="*/ 774 h 796"/>
              <a:gd name="T120" fmla="*/ 638 w 818"/>
              <a:gd name="T121" fmla="*/ 767 h 796"/>
              <a:gd name="T122" fmla="*/ 662 w 818"/>
              <a:gd name="T123" fmla="*/ 741 h 796"/>
              <a:gd name="T124" fmla="*/ 698 w 818"/>
              <a:gd name="T125" fmla="*/ 732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18" h="796">
                <a:moveTo>
                  <a:pt x="698" y="732"/>
                </a:moveTo>
                <a:lnTo>
                  <a:pt x="707" y="722"/>
                </a:lnTo>
                <a:lnTo>
                  <a:pt x="707" y="715"/>
                </a:lnTo>
                <a:lnTo>
                  <a:pt x="714" y="706"/>
                </a:lnTo>
                <a:lnTo>
                  <a:pt x="707" y="696"/>
                </a:lnTo>
                <a:lnTo>
                  <a:pt x="690" y="696"/>
                </a:lnTo>
                <a:lnTo>
                  <a:pt x="681" y="696"/>
                </a:lnTo>
                <a:lnTo>
                  <a:pt x="672" y="680"/>
                </a:lnTo>
                <a:lnTo>
                  <a:pt x="672" y="673"/>
                </a:lnTo>
                <a:lnTo>
                  <a:pt x="672" y="654"/>
                </a:lnTo>
                <a:lnTo>
                  <a:pt x="672" y="644"/>
                </a:lnTo>
                <a:lnTo>
                  <a:pt x="681" y="637"/>
                </a:lnTo>
                <a:lnTo>
                  <a:pt x="681" y="628"/>
                </a:lnTo>
                <a:lnTo>
                  <a:pt x="681" y="621"/>
                </a:lnTo>
                <a:lnTo>
                  <a:pt x="672" y="611"/>
                </a:lnTo>
                <a:lnTo>
                  <a:pt x="662" y="611"/>
                </a:lnTo>
                <a:lnTo>
                  <a:pt x="655" y="604"/>
                </a:lnTo>
                <a:lnTo>
                  <a:pt x="655" y="595"/>
                </a:lnTo>
                <a:lnTo>
                  <a:pt x="662" y="595"/>
                </a:lnTo>
                <a:lnTo>
                  <a:pt x="672" y="595"/>
                </a:lnTo>
                <a:lnTo>
                  <a:pt x="681" y="595"/>
                </a:lnTo>
                <a:lnTo>
                  <a:pt x="690" y="585"/>
                </a:lnTo>
                <a:lnTo>
                  <a:pt x="698" y="576"/>
                </a:lnTo>
                <a:lnTo>
                  <a:pt x="707" y="568"/>
                </a:lnTo>
                <a:lnTo>
                  <a:pt x="698" y="559"/>
                </a:lnTo>
                <a:lnTo>
                  <a:pt x="698" y="552"/>
                </a:lnTo>
                <a:lnTo>
                  <a:pt x="690" y="542"/>
                </a:lnTo>
                <a:lnTo>
                  <a:pt x="690" y="533"/>
                </a:lnTo>
                <a:lnTo>
                  <a:pt x="698" y="533"/>
                </a:lnTo>
                <a:lnTo>
                  <a:pt x="698" y="526"/>
                </a:lnTo>
                <a:lnTo>
                  <a:pt x="698" y="516"/>
                </a:lnTo>
                <a:lnTo>
                  <a:pt x="690" y="507"/>
                </a:lnTo>
                <a:lnTo>
                  <a:pt x="690" y="500"/>
                </a:lnTo>
                <a:lnTo>
                  <a:pt x="698" y="500"/>
                </a:lnTo>
                <a:lnTo>
                  <a:pt x="690" y="490"/>
                </a:lnTo>
                <a:lnTo>
                  <a:pt x="690" y="483"/>
                </a:lnTo>
                <a:lnTo>
                  <a:pt x="698" y="483"/>
                </a:lnTo>
                <a:lnTo>
                  <a:pt x="707" y="483"/>
                </a:lnTo>
                <a:lnTo>
                  <a:pt x="707" y="474"/>
                </a:lnTo>
                <a:lnTo>
                  <a:pt x="698" y="457"/>
                </a:lnTo>
                <a:lnTo>
                  <a:pt x="690" y="457"/>
                </a:lnTo>
                <a:lnTo>
                  <a:pt x="690" y="464"/>
                </a:lnTo>
                <a:lnTo>
                  <a:pt x="681" y="464"/>
                </a:lnTo>
                <a:lnTo>
                  <a:pt x="672" y="483"/>
                </a:lnTo>
                <a:lnTo>
                  <a:pt x="655" y="490"/>
                </a:lnTo>
                <a:lnTo>
                  <a:pt x="646" y="474"/>
                </a:lnTo>
                <a:lnTo>
                  <a:pt x="655" y="457"/>
                </a:lnTo>
                <a:lnTo>
                  <a:pt x="672" y="438"/>
                </a:lnTo>
                <a:lnTo>
                  <a:pt x="672" y="431"/>
                </a:lnTo>
                <a:lnTo>
                  <a:pt x="681" y="422"/>
                </a:lnTo>
                <a:lnTo>
                  <a:pt x="698" y="422"/>
                </a:lnTo>
                <a:lnTo>
                  <a:pt x="714" y="412"/>
                </a:lnTo>
                <a:lnTo>
                  <a:pt x="724" y="396"/>
                </a:lnTo>
                <a:lnTo>
                  <a:pt x="724" y="389"/>
                </a:lnTo>
                <a:lnTo>
                  <a:pt x="733" y="379"/>
                </a:lnTo>
                <a:lnTo>
                  <a:pt x="740" y="389"/>
                </a:lnTo>
                <a:lnTo>
                  <a:pt x="750" y="396"/>
                </a:lnTo>
                <a:lnTo>
                  <a:pt x="759" y="379"/>
                </a:lnTo>
                <a:lnTo>
                  <a:pt x="766" y="389"/>
                </a:lnTo>
                <a:lnTo>
                  <a:pt x="766" y="363"/>
                </a:lnTo>
                <a:lnTo>
                  <a:pt x="776" y="353"/>
                </a:lnTo>
                <a:lnTo>
                  <a:pt x="776" y="344"/>
                </a:lnTo>
                <a:lnTo>
                  <a:pt x="776" y="327"/>
                </a:lnTo>
                <a:lnTo>
                  <a:pt x="776" y="318"/>
                </a:lnTo>
                <a:lnTo>
                  <a:pt x="785" y="310"/>
                </a:lnTo>
                <a:lnTo>
                  <a:pt x="785" y="301"/>
                </a:lnTo>
                <a:lnTo>
                  <a:pt x="792" y="284"/>
                </a:lnTo>
                <a:lnTo>
                  <a:pt x="802" y="275"/>
                </a:lnTo>
                <a:lnTo>
                  <a:pt x="818" y="258"/>
                </a:lnTo>
                <a:lnTo>
                  <a:pt x="811" y="249"/>
                </a:lnTo>
                <a:lnTo>
                  <a:pt x="802" y="249"/>
                </a:lnTo>
                <a:lnTo>
                  <a:pt x="792" y="249"/>
                </a:lnTo>
                <a:lnTo>
                  <a:pt x="785" y="242"/>
                </a:lnTo>
                <a:lnTo>
                  <a:pt x="766" y="242"/>
                </a:lnTo>
                <a:lnTo>
                  <a:pt x="750" y="232"/>
                </a:lnTo>
                <a:lnTo>
                  <a:pt x="740" y="225"/>
                </a:lnTo>
                <a:lnTo>
                  <a:pt x="733" y="206"/>
                </a:lnTo>
                <a:lnTo>
                  <a:pt x="724" y="190"/>
                </a:lnTo>
                <a:lnTo>
                  <a:pt x="707" y="190"/>
                </a:lnTo>
                <a:lnTo>
                  <a:pt x="698" y="180"/>
                </a:lnTo>
                <a:lnTo>
                  <a:pt x="690" y="180"/>
                </a:lnTo>
                <a:lnTo>
                  <a:pt x="681" y="180"/>
                </a:lnTo>
                <a:lnTo>
                  <a:pt x="672" y="190"/>
                </a:lnTo>
                <a:lnTo>
                  <a:pt x="672" y="180"/>
                </a:lnTo>
                <a:lnTo>
                  <a:pt x="662" y="173"/>
                </a:lnTo>
                <a:lnTo>
                  <a:pt x="655" y="164"/>
                </a:lnTo>
                <a:lnTo>
                  <a:pt x="646" y="164"/>
                </a:lnTo>
                <a:lnTo>
                  <a:pt x="646" y="154"/>
                </a:lnTo>
                <a:lnTo>
                  <a:pt x="638" y="147"/>
                </a:lnTo>
                <a:lnTo>
                  <a:pt x="638" y="138"/>
                </a:lnTo>
                <a:lnTo>
                  <a:pt x="629" y="131"/>
                </a:lnTo>
                <a:lnTo>
                  <a:pt x="629" y="121"/>
                </a:lnTo>
                <a:lnTo>
                  <a:pt x="620" y="121"/>
                </a:lnTo>
                <a:lnTo>
                  <a:pt x="620" y="131"/>
                </a:lnTo>
                <a:lnTo>
                  <a:pt x="612" y="131"/>
                </a:lnTo>
                <a:lnTo>
                  <a:pt x="603" y="131"/>
                </a:lnTo>
                <a:lnTo>
                  <a:pt x="593" y="121"/>
                </a:lnTo>
                <a:lnTo>
                  <a:pt x="603" y="112"/>
                </a:lnTo>
                <a:lnTo>
                  <a:pt x="603" y="105"/>
                </a:lnTo>
                <a:lnTo>
                  <a:pt x="603" y="86"/>
                </a:lnTo>
                <a:lnTo>
                  <a:pt x="593" y="86"/>
                </a:lnTo>
                <a:lnTo>
                  <a:pt x="586" y="86"/>
                </a:lnTo>
                <a:lnTo>
                  <a:pt x="577" y="86"/>
                </a:lnTo>
                <a:lnTo>
                  <a:pt x="567" y="69"/>
                </a:lnTo>
                <a:lnTo>
                  <a:pt x="567" y="62"/>
                </a:lnTo>
                <a:lnTo>
                  <a:pt x="560" y="62"/>
                </a:lnTo>
                <a:lnTo>
                  <a:pt x="551" y="62"/>
                </a:lnTo>
                <a:lnTo>
                  <a:pt x="551" y="52"/>
                </a:lnTo>
                <a:lnTo>
                  <a:pt x="551" y="43"/>
                </a:lnTo>
                <a:lnTo>
                  <a:pt x="541" y="43"/>
                </a:lnTo>
                <a:lnTo>
                  <a:pt x="534" y="43"/>
                </a:lnTo>
                <a:lnTo>
                  <a:pt x="534" y="34"/>
                </a:lnTo>
                <a:lnTo>
                  <a:pt x="525" y="26"/>
                </a:lnTo>
                <a:lnTo>
                  <a:pt x="525" y="17"/>
                </a:lnTo>
                <a:lnTo>
                  <a:pt x="525" y="10"/>
                </a:lnTo>
                <a:lnTo>
                  <a:pt x="525" y="0"/>
                </a:lnTo>
                <a:lnTo>
                  <a:pt x="508" y="0"/>
                </a:lnTo>
                <a:lnTo>
                  <a:pt x="499" y="0"/>
                </a:lnTo>
                <a:lnTo>
                  <a:pt x="489" y="0"/>
                </a:lnTo>
                <a:lnTo>
                  <a:pt x="482" y="0"/>
                </a:lnTo>
                <a:lnTo>
                  <a:pt x="473" y="0"/>
                </a:lnTo>
                <a:lnTo>
                  <a:pt x="466" y="10"/>
                </a:lnTo>
                <a:lnTo>
                  <a:pt x="466" y="17"/>
                </a:lnTo>
                <a:lnTo>
                  <a:pt x="466" y="26"/>
                </a:lnTo>
                <a:lnTo>
                  <a:pt x="456" y="34"/>
                </a:lnTo>
                <a:lnTo>
                  <a:pt x="456" y="43"/>
                </a:lnTo>
                <a:lnTo>
                  <a:pt x="456" y="62"/>
                </a:lnTo>
                <a:lnTo>
                  <a:pt x="456" y="69"/>
                </a:lnTo>
                <a:lnTo>
                  <a:pt x="447" y="69"/>
                </a:lnTo>
                <a:lnTo>
                  <a:pt x="440" y="69"/>
                </a:lnTo>
                <a:lnTo>
                  <a:pt x="430" y="79"/>
                </a:lnTo>
                <a:lnTo>
                  <a:pt x="421" y="79"/>
                </a:lnTo>
                <a:lnTo>
                  <a:pt x="404" y="86"/>
                </a:lnTo>
                <a:lnTo>
                  <a:pt x="388" y="95"/>
                </a:lnTo>
                <a:lnTo>
                  <a:pt x="369" y="95"/>
                </a:lnTo>
                <a:lnTo>
                  <a:pt x="352" y="95"/>
                </a:lnTo>
                <a:lnTo>
                  <a:pt x="352" y="105"/>
                </a:lnTo>
                <a:lnTo>
                  <a:pt x="362" y="105"/>
                </a:lnTo>
                <a:lnTo>
                  <a:pt x="378" y="112"/>
                </a:lnTo>
                <a:lnTo>
                  <a:pt x="388" y="121"/>
                </a:lnTo>
                <a:lnTo>
                  <a:pt x="378" y="121"/>
                </a:lnTo>
                <a:lnTo>
                  <a:pt x="378" y="131"/>
                </a:lnTo>
                <a:lnTo>
                  <a:pt x="362" y="121"/>
                </a:lnTo>
                <a:lnTo>
                  <a:pt x="343" y="121"/>
                </a:lnTo>
                <a:lnTo>
                  <a:pt x="326" y="121"/>
                </a:lnTo>
                <a:lnTo>
                  <a:pt x="326" y="112"/>
                </a:lnTo>
                <a:lnTo>
                  <a:pt x="310" y="112"/>
                </a:lnTo>
                <a:lnTo>
                  <a:pt x="293" y="105"/>
                </a:lnTo>
                <a:lnTo>
                  <a:pt x="274" y="95"/>
                </a:lnTo>
                <a:lnTo>
                  <a:pt x="274" y="105"/>
                </a:lnTo>
                <a:lnTo>
                  <a:pt x="258" y="95"/>
                </a:lnTo>
                <a:lnTo>
                  <a:pt x="267" y="86"/>
                </a:lnTo>
                <a:lnTo>
                  <a:pt x="258" y="79"/>
                </a:lnTo>
                <a:lnTo>
                  <a:pt x="258" y="69"/>
                </a:lnTo>
                <a:lnTo>
                  <a:pt x="267" y="62"/>
                </a:lnTo>
                <a:lnTo>
                  <a:pt x="258" y="62"/>
                </a:lnTo>
                <a:lnTo>
                  <a:pt x="248" y="62"/>
                </a:lnTo>
                <a:lnTo>
                  <a:pt x="241" y="52"/>
                </a:lnTo>
                <a:lnTo>
                  <a:pt x="232" y="52"/>
                </a:lnTo>
                <a:lnTo>
                  <a:pt x="232" y="62"/>
                </a:lnTo>
                <a:lnTo>
                  <a:pt x="222" y="69"/>
                </a:lnTo>
                <a:lnTo>
                  <a:pt x="222" y="86"/>
                </a:lnTo>
                <a:lnTo>
                  <a:pt x="222" y="95"/>
                </a:lnTo>
                <a:lnTo>
                  <a:pt x="232" y="112"/>
                </a:lnTo>
                <a:lnTo>
                  <a:pt x="222" y="121"/>
                </a:lnTo>
                <a:lnTo>
                  <a:pt x="222" y="131"/>
                </a:lnTo>
                <a:lnTo>
                  <a:pt x="222" y="138"/>
                </a:lnTo>
                <a:lnTo>
                  <a:pt x="232" y="147"/>
                </a:lnTo>
                <a:lnTo>
                  <a:pt x="232" y="154"/>
                </a:lnTo>
                <a:lnTo>
                  <a:pt x="215" y="154"/>
                </a:lnTo>
                <a:lnTo>
                  <a:pt x="206" y="147"/>
                </a:lnTo>
                <a:lnTo>
                  <a:pt x="196" y="147"/>
                </a:lnTo>
                <a:lnTo>
                  <a:pt x="189" y="147"/>
                </a:lnTo>
                <a:lnTo>
                  <a:pt x="196" y="138"/>
                </a:lnTo>
                <a:lnTo>
                  <a:pt x="179" y="138"/>
                </a:lnTo>
                <a:lnTo>
                  <a:pt x="163" y="138"/>
                </a:lnTo>
                <a:lnTo>
                  <a:pt x="153" y="131"/>
                </a:lnTo>
                <a:lnTo>
                  <a:pt x="153" y="138"/>
                </a:lnTo>
                <a:lnTo>
                  <a:pt x="137" y="138"/>
                </a:lnTo>
                <a:lnTo>
                  <a:pt x="137" y="131"/>
                </a:lnTo>
                <a:lnTo>
                  <a:pt x="137" y="112"/>
                </a:lnTo>
                <a:lnTo>
                  <a:pt x="127" y="112"/>
                </a:lnTo>
                <a:lnTo>
                  <a:pt x="120" y="112"/>
                </a:lnTo>
                <a:lnTo>
                  <a:pt x="120" y="105"/>
                </a:lnTo>
                <a:lnTo>
                  <a:pt x="127" y="95"/>
                </a:lnTo>
                <a:lnTo>
                  <a:pt x="120" y="105"/>
                </a:lnTo>
                <a:lnTo>
                  <a:pt x="101" y="95"/>
                </a:lnTo>
                <a:lnTo>
                  <a:pt x="94" y="105"/>
                </a:lnTo>
                <a:lnTo>
                  <a:pt x="94" y="112"/>
                </a:lnTo>
                <a:lnTo>
                  <a:pt x="75" y="112"/>
                </a:lnTo>
                <a:lnTo>
                  <a:pt x="75" y="105"/>
                </a:lnTo>
                <a:lnTo>
                  <a:pt x="59" y="105"/>
                </a:lnTo>
                <a:lnTo>
                  <a:pt x="49" y="105"/>
                </a:lnTo>
                <a:lnTo>
                  <a:pt x="42" y="95"/>
                </a:lnTo>
                <a:lnTo>
                  <a:pt x="33" y="105"/>
                </a:lnTo>
                <a:lnTo>
                  <a:pt x="26" y="105"/>
                </a:lnTo>
                <a:lnTo>
                  <a:pt x="16" y="105"/>
                </a:lnTo>
                <a:lnTo>
                  <a:pt x="7" y="105"/>
                </a:lnTo>
                <a:lnTo>
                  <a:pt x="7" y="112"/>
                </a:lnTo>
                <a:lnTo>
                  <a:pt x="16" y="112"/>
                </a:lnTo>
                <a:lnTo>
                  <a:pt x="26" y="112"/>
                </a:lnTo>
                <a:lnTo>
                  <a:pt x="33" y="112"/>
                </a:lnTo>
                <a:lnTo>
                  <a:pt x="33" y="121"/>
                </a:lnTo>
                <a:lnTo>
                  <a:pt x="33" y="131"/>
                </a:lnTo>
                <a:lnTo>
                  <a:pt x="26" y="131"/>
                </a:lnTo>
                <a:lnTo>
                  <a:pt x="26" y="138"/>
                </a:lnTo>
                <a:lnTo>
                  <a:pt x="16" y="138"/>
                </a:lnTo>
                <a:lnTo>
                  <a:pt x="7" y="138"/>
                </a:lnTo>
                <a:lnTo>
                  <a:pt x="0" y="147"/>
                </a:lnTo>
                <a:lnTo>
                  <a:pt x="7" y="147"/>
                </a:lnTo>
                <a:lnTo>
                  <a:pt x="16" y="154"/>
                </a:lnTo>
                <a:lnTo>
                  <a:pt x="26" y="173"/>
                </a:lnTo>
                <a:lnTo>
                  <a:pt x="26" y="164"/>
                </a:lnTo>
                <a:lnTo>
                  <a:pt x="42" y="173"/>
                </a:lnTo>
                <a:lnTo>
                  <a:pt x="42" y="164"/>
                </a:lnTo>
                <a:lnTo>
                  <a:pt x="49" y="164"/>
                </a:lnTo>
                <a:lnTo>
                  <a:pt x="49" y="173"/>
                </a:lnTo>
                <a:lnTo>
                  <a:pt x="68" y="190"/>
                </a:lnTo>
                <a:lnTo>
                  <a:pt x="75" y="190"/>
                </a:lnTo>
                <a:lnTo>
                  <a:pt x="75" y="199"/>
                </a:lnTo>
                <a:lnTo>
                  <a:pt x="85" y="199"/>
                </a:lnTo>
                <a:lnTo>
                  <a:pt x="85" y="206"/>
                </a:lnTo>
                <a:lnTo>
                  <a:pt x="85" y="216"/>
                </a:lnTo>
                <a:lnTo>
                  <a:pt x="101" y="216"/>
                </a:lnTo>
                <a:lnTo>
                  <a:pt x="120" y="216"/>
                </a:lnTo>
                <a:lnTo>
                  <a:pt x="111" y="225"/>
                </a:lnTo>
                <a:lnTo>
                  <a:pt x="120" y="225"/>
                </a:lnTo>
                <a:lnTo>
                  <a:pt x="127" y="232"/>
                </a:lnTo>
                <a:lnTo>
                  <a:pt x="120" y="249"/>
                </a:lnTo>
                <a:lnTo>
                  <a:pt x="127" y="249"/>
                </a:lnTo>
                <a:lnTo>
                  <a:pt x="137" y="258"/>
                </a:lnTo>
                <a:lnTo>
                  <a:pt x="153" y="258"/>
                </a:lnTo>
                <a:lnTo>
                  <a:pt x="137" y="258"/>
                </a:lnTo>
                <a:lnTo>
                  <a:pt x="137" y="268"/>
                </a:lnTo>
                <a:lnTo>
                  <a:pt x="144" y="268"/>
                </a:lnTo>
                <a:lnTo>
                  <a:pt x="144" y="275"/>
                </a:lnTo>
                <a:lnTo>
                  <a:pt x="127" y="294"/>
                </a:lnTo>
                <a:lnTo>
                  <a:pt x="127" y="301"/>
                </a:lnTo>
                <a:lnTo>
                  <a:pt x="137" y="318"/>
                </a:lnTo>
                <a:lnTo>
                  <a:pt x="144" y="318"/>
                </a:lnTo>
                <a:lnTo>
                  <a:pt x="144" y="337"/>
                </a:lnTo>
                <a:lnTo>
                  <a:pt x="153" y="344"/>
                </a:lnTo>
                <a:lnTo>
                  <a:pt x="153" y="353"/>
                </a:lnTo>
                <a:lnTo>
                  <a:pt x="172" y="363"/>
                </a:lnTo>
                <a:lnTo>
                  <a:pt x="179" y="353"/>
                </a:lnTo>
                <a:lnTo>
                  <a:pt x="179" y="363"/>
                </a:lnTo>
                <a:lnTo>
                  <a:pt x="179" y="370"/>
                </a:lnTo>
                <a:lnTo>
                  <a:pt x="172" y="379"/>
                </a:lnTo>
                <a:lnTo>
                  <a:pt x="179" y="379"/>
                </a:lnTo>
                <a:lnTo>
                  <a:pt x="172" y="389"/>
                </a:lnTo>
                <a:lnTo>
                  <a:pt x="172" y="405"/>
                </a:lnTo>
                <a:lnTo>
                  <a:pt x="172" y="412"/>
                </a:lnTo>
                <a:lnTo>
                  <a:pt x="163" y="422"/>
                </a:lnTo>
                <a:lnTo>
                  <a:pt x="163" y="431"/>
                </a:lnTo>
                <a:lnTo>
                  <a:pt x="172" y="431"/>
                </a:lnTo>
                <a:lnTo>
                  <a:pt x="172" y="438"/>
                </a:lnTo>
                <a:lnTo>
                  <a:pt x="172" y="448"/>
                </a:lnTo>
                <a:lnTo>
                  <a:pt x="179" y="457"/>
                </a:lnTo>
                <a:lnTo>
                  <a:pt x="179" y="464"/>
                </a:lnTo>
                <a:lnTo>
                  <a:pt x="179" y="483"/>
                </a:lnTo>
                <a:lnTo>
                  <a:pt x="179" y="490"/>
                </a:lnTo>
                <a:lnTo>
                  <a:pt x="172" y="483"/>
                </a:lnTo>
                <a:lnTo>
                  <a:pt x="172" y="474"/>
                </a:lnTo>
                <a:lnTo>
                  <a:pt x="172" y="464"/>
                </a:lnTo>
                <a:lnTo>
                  <a:pt x="163" y="457"/>
                </a:lnTo>
                <a:lnTo>
                  <a:pt x="163" y="448"/>
                </a:lnTo>
                <a:lnTo>
                  <a:pt x="153" y="438"/>
                </a:lnTo>
                <a:lnTo>
                  <a:pt x="153" y="431"/>
                </a:lnTo>
                <a:lnTo>
                  <a:pt x="144" y="438"/>
                </a:lnTo>
                <a:lnTo>
                  <a:pt x="144" y="464"/>
                </a:lnTo>
                <a:lnTo>
                  <a:pt x="144" y="474"/>
                </a:lnTo>
                <a:lnTo>
                  <a:pt x="137" y="483"/>
                </a:lnTo>
                <a:lnTo>
                  <a:pt x="137" y="500"/>
                </a:lnTo>
                <a:lnTo>
                  <a:pt x="127" y="500"/>
                </a:lnTo>
                <a:lnTo>
                  <a:pt x="144" y="507"/>
                </a:lnTo>
                <a:lnTo>
                  <a:pt x="137" y="516"/>
                </a:lnTo>
                <a:lnTo>
                  <a:pt x="120" y="516"/>
                </a:lnTo>
                <a:lnTo>
                  <a:pt x="120" y="526"/>
                </a:lnTo>
                <a:lnTo>
                  <a:pt x="120" y="533"/>
                </a:lnTo>
                <a:lnTo>
                  <a:pt x="111" y="542"/>
                </a:lnTo>
                <a:lnTo>
                  <a:pt x="111" y="552"/>
                </a:lnTo>
                <a:lnTo>
                  <a:pt x="101" y="552"/>
                </a:lnTo>
                <a:lnTo>
                  <a:pt x="101" y="568"/>
                </a:lnTo>
                <a:lnTo>
                  <a:pt x="94" y="568"/>
                </a:lnTo>
                <a:lnTo>
                  <a:pt x="85" y="576"/>
                </a:lnTo>
                <a:lnTo>
                  <a:pt x="85" y="585"/>
                </a:lnTo>
                <a:lnTo>
                  <a:pt x="68" y="604"/>
                </a:lnTo>
                <a:lnTo>
                  <a:pt x="49" y="621"/>
                </a:lnTo>
                <a:lnTo>
                  <a:pt x="59" y="628"/>
                </a:lnTo>
                <a:lnTo>
                  <a:pt x="68" y="637"/>
                </a:lnTo>
                <a:lnTo>
                  <a:pt x="68" y="644"/>
                </a:lnTo>
                <a:lnTo>
                  <a:pt x="68" y="654"/>
                </a:lnTo>
                <a:lnTo>
                  <a:pt x="75" y="654"/>
                </a:lnTo>
                <a:lnTo>
                  <a:pt x="85" y="654"/>
                </a:lnTo>
                <a:lnTo>
                  <a:pt x="101" y="673"/>
                </a:lnTo>
                <a:lnTo>
                  <a:pt x="111" y="673"/>
                </a:lnTo>
                <a:lnTo>
                  <a:pt x="120" y="689"/>
                </a:lnTo>
                <a:lnTo>
                  <a:pt x="127" y="689"/>
                </a:lnTo>
                <a:lnTo>
                  <a:pt x="137" y="689"/>
                </a:lnTo>
                <a:lnTo>
                  <a:pt x="144" y="696"/>
                </a:lnTo>
                <a:lnTo>
                  <a:pt x="163" y="715"/>
                </a:lnTo>
                <a:lnTo>
                  <a:pt x="172" y="715"/>
                </a:lnTo>
                <a:lnTo>
                  <a:pt x="189" y="722"/>
                </a:lnTo>
                <a:lnTo>
                  <a:pt x="196" y="722"/>
                </a:lnTo>
                <a:lnTo>
                  <a:pt x="196" y="732"/>
                </a:lnTo>
                <a:lnTo>
                  <a:pt x="217" y="734"/>
                </a:lnTo>
                <a:lnTo>
                  <a:pt x="236" y="727"/>
                </a:lnTo>
                <a:lnTo>
                  <a:pt x="248" y="734"/>
                </a:lnTo>
                <a:lnTo>
                  <a:pt x="250" y="744"/>
                </a:lnTo>
                <a:lnTo>
                  <a:pt x="248" y="758"/>
                </a:lnTo>
                <a:lnTo>
                  <a:pt x="258" y="767"/>
                </a:lnTo>
                <a:lnTo>
                  <a:pt x="267" y="767"/>
                </a:lnTo>
                <a:lnTo>
                  <a:pt x="274" y="767"/>
                </a:lnTo>
                <a:lnTo>
                  <a:pt x="284" y="767"/>
                </a:lnTo>
                <a:lnTo>
                  <a:pt x="293" y="774"/>
                </a:lnTo>
                <a:lnTo>
                  <a:pt x="300" y="784"/>
                </a:lnTo>
                <a:lnTo>
                  <a:pt x="310" y="784"/>
                </a:lnTo>
                <a:lnTo>
                  <a:pt x="326" y="784"/>
                </a:lnTo>
                <a:lnTo>
                  <a:pt x="336" y="791"/>
                </a:lnTo>
                <a:lnTo>
                  <a:pt x="345" y="793"/>
                </a:lnTo>
                <a:lnTo>
                  <a:pt x="352" y="791"/>
                </a:lnTo>
                <a:lnTo>
                  <a:pt x="362" y="791"/>
                </a:lnTo>
                <a:lnTo>
                  <a:pt x="369" y="796"/>
                </a:lnTo>
                <a:lnTo>
                  <a:pt x="378" y="786"/>
                </a:lnTo>
                <a:lnTo>
                  <a:pt x="373" y="784"/>
                </a:lnTo>
                <a:lnTo>
                  <a:pt x="371" y="779"/>
                </a:lnTo>
                <a:lnTo>
                  <a:pt x="369" y="774"/>
                </a:lnTo>
                <a:lnTo>
                  <a:pt x="378" y="767"/>
                </a:lnTo>
                <a:lnTo>
                  <a:pt x="369" y="758"/>
                </a:lnTo>
                <a:lnTo>
                  <a:pt x="378" y="741"/>
                </a:lnTo>
                <a:lnTo>
                  <a:pt x="378" y="732"/>
                </a:lnTo>
                <a:lnTo>
                  <a:pt x="388" y="722"/>
                </a:lnTo>
                <a:lnTo>
                  <a:pt x="395" y="722"/>
                </a:lnTo>
                <a:lnTo>
                  <a:pt x="404" y="715"/>
                </a:lnTo>
                <a:lnTo>
                  <a:pt x="414" y="715"/>
                </a:lnTo>
                <a:lnTo>
                  <a:pt x="421" y="715"/>
                </a:lnTo>
                <a:lnTo>
                  <a:pt x="430" y="715"/>
                </a:lnTo>
                <a:lnTo>
                  <a:pt x="440" y="706"/>
                </a:lnTo>
                <a:lnTo>
                  <a:pt x="447" y="696"/>
                </a:lnTo>
                <a:lnTo>
                  <a:pt x="456" y="696"/>
                </a:lnTo>
                <a:lnTo>
                  <a:pt x="466" y="706"/>
                </a:lnTo>
                <a:lnTo>
                  <a:pt x="473" y="715"/>
                </a:lnTo>
                <a:lnTo>
                  <a:pt x="482" y="715"/>
                </a:lnTo>
                <a:lnTo>
                  <a:pt x="499" y="715"/>
                </a:lnTo>
                <a:lnTo>
                  <a:pt x="499" y="732"/>
                </a:lnTo>
                <a:lnTo>
                  <a:pt x="508" y="722"/>
                </a:lnTo>
                <a:lnTo>
                  <a:pt x="515" y="722"/>
                </a:lnTo>
                <a:lnTo>
                  <a:pt x="525" y="715"/>
                </a:lnTo>
                <a:lnTo>
                  <a:pt x="534" y="715"/>
                </a:lnTo>
                <a:lnTo>
                  <a:pt x="534" y="722"/>
                </a:lnTo>
                <a:lnTo>
                  <a:pt x="534" y="732"/>
                </a:lnTo>
                <a:lnTo>
                  <a:pt x="541" y="732"/>
                </a:lnTo>
                <a:lnTo>
                  <a:pt x="551" y="732"/>
                </a:lnTo>
                <a:lnTo>
                  <a:pt x="551" y="741"/>
                </a:lnTo>
                <a:lnTo>
                  <a:pt x="551" y="748"/>
                </a:lnTo>
                <a:lnTo>
                  <a:pt x="560" y="741"/>
                </a:lnTo>
                <a:lnTo>
                  <a:pt x="567" y="748"/>
                </a:lnTo>
                <a:lnTo>
                  <a:pt x="577" y="758"/>
                </a:lnTo>
                <a:lnTo>
                  <a:pt x="577" y="767"/>
                </a:lnTo>
                <a:lnTo>
                  <a:pt x="586" y="774"/>
                </a:lnTo>
                <a:lnTo>
                  <a:pt x="593" y="774"/>
                </a:lnTo>
                <a:lnTo>
                  <a:pt x="603" y="774"/>
                </a:lnTo>
                <a:lnTo>
                  <a:pt x="612" y="774"/>
                </a:lnTo>
                <a:lnTo>
                  <a:pt x="620" y="774"/>
                </a:lnTo>
                <a:lnTo>
                  <a:pt x="629" y="774"/>
                </a:lnTo>
                <a:lnTo>
                  <a:pt x="638" y="767"/>
                </a:lnTo>
                <a:lnTo>
                  <a:pt x="638" y="758"/>
                </a:lnTo>
                <a:lnTo>
                  <a:pt x="638" y="748"/>
                </a:lnTo>
                <a:lnTo>
                  <a:pt x="646" y="748"/>
                </a:lnTo>
                <a:lnTo>
                  <a:pt x="655" y="748"/>
                </a:lnTo>
                <a:lnTo>
                  <a:pt x="662" y="748"/>
                </a:lnTo>
                <a:lnTo>
                  <a:pt x="662" y="741"/>
                </a:lnTo>
                <a:lnTo>
                  <a:pt x="672" y="741"/>
                </a:lnTo>
                <a:lnTo>
                  <a:pt x="681" y="741"/>
                </a:lnTo>
                <a:lnTo>
                  <a:pt x="681" y="748"/>
                </a:lnTo>
                <a:lnTo>
                  <a:pt x="698" y="732"/>
                </a:lnTo>
                <a:lnTo>
                  <a:pt x="690" y="741"/>
                </a:lnTo>
                <a:lnTo>
                  <a:pt x="698" y="73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7" name="Freeform 504">
            <a:extLst>
              <a:ext uri="{FF2B5EF4-FFF2-40B4-BE49-F238E27FC236}">
                <a16:creationId xmlns:a16="http://schemas.microsoft.com/office/drawing/2014/main" xmlns="" id="{A6A37762-82BD-4C5A-A181-C0FE9890E9EB}"/>
              </a:ext>
            </a:extLst>
          </p:cNvPr>
          <p:cNvSpPr>
            <a:spLocks/>
          </p:cNvSpPr>
          <p:nvPr/>
        </p:nvSpPr>
        <p:spPr bwMode="auto">
          <a:xfrm>
            <a:off x="12968942" y="2859094"/>
            <a:ext cx="942979" cy="798086"/>
          </a:xfrm>
          <a:custGeom>
            <a:avLst/>
            <a:gdLst>
              <a:gd name="T0" fmla="*/ 26 w 397"/>
              <a:gd name="T1" fmla="*/ 223 h 336"/>
              <a:gd name="T2" fmla="*/ 59 w 397"/>
              <a:gd name="T3" fmla="*/ 242 h 336"/>
              <a:gd name="T4" fmla="*/ 59 w 397"/>
              <a:gd name="T5" fmla="*/ 275 h 336"/>
              <a:gd name="T6" fmla="*/ 101 w 397"/>
              <a:gd name="T7" fmla="*/ 301 h 336"/>
              <a:gd name="T8" fmla="*/ 130 w 397"/>
              <a:gd name="T9" fmla="*/ 336 h 336"/>
              <a:gd name="T10" fmla="*/ 146 w 397"/>
              <a:gd name="T11" fmla="*/ 327 h 336"/>
              <a:gd name="T12" fmla="*/ 198 w 397"/>
              <a:gd name="T13" fmla="*/ 317 h 336"/>
              <a:gd name="T14" fmla="*/ 241 w 397"/>
              <a:gd name="T15" fmla="*/ 327 h 336"/>
              <a:gd name="T16" fmla="*/ 283 w 397"/>
              <a:gd name="T17" fmla="*/ 317 h 336"/>
              <a:gd name="T18" fmla="*/ 309 w 397"/>
              <a:gd name="T19" fmla="*/ 327 h 336"/>
              <a:gd name="T20" fmla="*/ 352 w 397"/>
              <a:gd name="T21" fmla="*/ 310 h 336"/>
              <a:gd name="T22" fmla="*/ 388 w 397"/>
              <a:gd name="T23" fmla="*/ 284 h 336"/>
              <a:gd name="T24" fmla="*/ 397 w 397"/>
              <a:gd name="T25" fmla="*/ 249 h 336"/>
              <a:gd name="T26" fmla="*/ 371 w 397"/>
              <a:gd name="T27" fmla="*/ 223 h 336"/>
              <a:gd name="T28" fmla="*/ 388 w 397"/>
              <a:gd name="T29" fmla="*/ 206 h 336"/>
              <a:gd name="T30" fmla="*/ 397 w 397"/>
              <a:gd name="T31" fmla="*/ 173 h 336"/>
              <a:gd name="T32" fmla="*/ 371 w 397"/>
              <a:gd name="T33" fmla="*/ 163 h 336"/>
              <a:gd name="T34" fmla="*/ 378 w 397"/>
              <a:gd name="T35" fmla="*/ 128 h 336"/>
              <a:gd name="T36" fmla="*/ 352 w 397"/>
              <a:gd name="T37" fmla="*/ 147 h 336"/>
              <a:gd name="T38" fmla="*/ 326 w 397"/>
              <a:gd name="T39" fmla="*/ 137 h 336"/>
              <a:gd name="T40" fmla="*/ 293 w 397"/>
              <a:gd name="T41" fmla="*/ 128 h 336"/>
              <a:gd name="T42" fmla="*/ 274 w 397"/>
              <a:gd name="T43" fmla="*/ 154 h 336"/>
              <a:gd name="T44" fmla="*/ 267 w 397"/>
              <a:gd name="T45" fmla="*/ 128 h 336"/>
              <a:gd name="T46" fmla="*/ 241 w 397"/>
              <a:gd name="T47" fmla="*/ 102 h 336"/>
              <a:gd name="T48" fmla="*/ 215 w 397"/>
              <a:gd name="T49" fmla="*/ 128 h 336"/>
              <a:gd name="T50" fmla="*/ 205 w 397"/>
              <a:gd name="T51" fmla="*/ 85 h 336"/>
              <a:gd name="T52" fmla="*/ 179 w 397"/>
              <a:gd name="T53" fmla="*/ 111 h 336"/>
              <a:gd name="T54" fmla="*/ 146 w 397"/>
              <a:gd name="T55" fmla="*/ 128 h 336"/>
              <a:gd name="T56" fmla="*/ 146 w 397"/>
              <a:gd name="T57" fmla="*/ 102 h 336"/>
              <a:gd name="T58" fmla="*/ 163 w 397"/>
              <a:gd name="T59" fmla="*/ 76 h 336"/>
              <a:gd name="T60" fmla="*/ 172 w 397"/>
              <a:gd name="T61" fmla="*/ 43 h 336"/>
              <a:gd name="T62" fmla="*/ 137 w 397"/>
              <a:gd name="T63" fmla="*/ 0 h 336"/>
              <a:gd name="T64" fmla="*/ 146 w 397"/>
              <a:gd name="T65" fmla="*/ 36 h 336"/>
              <a:gd name="T66" fmla="*/ 130 w 397"/>
              <a:gd name="T67" fmla="*/ 52 h 336"/>
              <a:gd name="T68" fmla="*/ 120 w 397"/>
              <a:gd name="T69" fmla="*/ 7 h 336"/>
              <a:gd name="T70" fmla="*/ 101 w 397"/>
              <a:gd name="T71" fmla="*/ 36 h 336"/>
              <a:gd name="T72" fmla="*/ 85 w 397"/>
              <a:gd name="T73" fmla="*/ 52 h 336"/>
              <a:gd name="T74" fmla="*/ 68 w 397"/>
              <a:gd name="T75" fmla="*/ 26 h 336"/>
              <a:gd name="T76" fmla="*/ 59 w 397"/>
              <a:gd name="T77" fmla="*/ 36 h 336"/>
              <a:gd name="T78" fmla="*/ 68 w 397"/>
              <a:gd name="T79" fmla="*/ 52 h 336"/>
              <a:gd name="T80" fmla="*/ 111 w 397"/>
              <a:gd name="T81" fmla="*/ 76 h 336"/>
              <a:gd name="T82" fmla="*/ 130 w 397"/>
              <a:gd name="T83" fmla="*/ 102 h 336"/>
              <a:gd name="T84" fmla="*/ 94 w 397"/>
              <a:gd name="T85" fmla="*/ 102 h 336"/>
              <a:gd name="T86" fmla="*/ 94 w 397"/>
              <a:gd name="T87" fmla="*/ 128 h 336"/>
              <a:gd name="T88" fmla="*/ 52 w 397"/>
              <a:gd name="T89" fmla="*/ 102 h 336"/>
              <a:gd name="T90" fmla="*/ 33 w 397"/>
              <a:gd name="T91" fmla="*/ 111 h 336"/>
              <a:gd name="T92" fmla="*/ 68 w 397"/>
              <a:gd name="T93" fmla="*/ 128 h 336"/>
              <a:gd name="T94" fmla="*/ 59 w 397"/>
              <a:gd name="T95" fmla="*/ 173 h 336"/>
              <a:gd name="T96" fmla="*/ 52 w 397"/>
              <a:gd name="T97" fmla="*/ 190 h 336"/>
              <a:gd name="T98" fmla="*/ 16 w 397"/>
              <a:gd name="T99" fmla="*/ 199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7" h="336">
                <a:moveTo>
                  <a:pt x="0" y="206"/>
                </a:moveTo>
                <a:lnTo>
                  <a:pt x="7" y="213"/>
                </a:lnTo>
                <a:lnTo>
                  <a:pt x="16" y="213"/>
                </a:lnTo>
                <a:lnTo>
                  <a:pt x="26" y="223"/>
                </a:lnTo>
                <a:lnTo>
                  <a:pt x="33" y="232"/>
                </a:lnTo>
                <a:lnTo>
                  <a:pt x="42" y="242"/>
                </a:lnTo>
                <a:lnTo>
                  <a:pt x="52" y="242"/>
                </a:lnTo>
                <a:lnTo>
                  <a:pt x="59" y="242"/>
                </a:lnTo>
                <a:lnTo>
                  <a:pt x="59" y="249"/>
                </a:lnTo>
                <a:lnTo>
                  <a:pt x="59" y="258"/>
                </a:lnTo>
                <a:lnTo>
                  <a:pt x="59" y="268"/>
                </a:lnTo>
                <a:lnTo>
                  <a:pt x="59" y="275"/>
                </a:lnTo>
                <a:lnTo>
                  <a:pt x="68" y="284"/>
                </a:lnTo>
                <a:lnTo>
                  <a:pt x="85" y="301"/>
                </a:lnTo>
                <a:lnTo>
                  <a:pt x="94" y="301"/>
                </a:lnTo>
                <a:lnTo>
                  <a:pt x="101" y="301"/>
                </a:lnTo>
                <a:lnTo>
                  <a:pt x="101" y="310"/>
                </a:lnTo>
                <a:lnTo>
                  <a:pt x="101" y="317"/>
                </a:lnTo>
                <a:lnTo>
                  <a:pt x="120" y="327"/>
                </a:lnTo>
                <a:lnTo>
                  <a:pt x="130" y="336"/>
                </a:lnTo>
                <a:lnTo>
                  <a:pt x="130" y="327"/>
                </a:lnTo>
                <a:lnTo>
                  <a:pt x="137" y="317"/>
                </a:lnTo>
                <a:lnTo>
                  <a:pt x="137" y="327"/>
                </a:lnTo>
                <a:lnTo>
                  <a:pt x="146" y="327"/>
                </a:lnTo>
                <a:lnTo>
                  <a:pt x="163" y="317"/>
                </a:lnTo>
                <a:lnTo>
                  <a:pt x="172" y="317"/>
                </a:lnTo>
                <a:lnTo>
                  <a:pt x="189" y="327"/>
                </a:lnTo>
                <a:lnTo>
                  <a:pt x="198" y="317"/>
                </a:lnTo>
                <a:lnTo>
                  <a:pt x="205" y="327"/>
                </a:lnTo>
                <a:lnTo>
                  <a:pt x="224" y="327"/>
                </a:lnTo>
                <a:lnTo>
                  <a:pt x="224" y="336"/>
                </a:lnTo>
                <a:lnTo>
                  <a:pt x="241" y="327"/>
                </a:lnTo>
                <a:lnTo>
                  <a:pt x="250" y="317"/>
                </a:lnTo>
                <a:lnTo>
                  <a:pt x="267" y="327"/>
                </a:lnTo>
                <a:lnTo>
                  <a:pt x="274" y="327"/>
                </a:lnTo>
                <a:lnTo>
                  <a:pt x="283" y="317"/>
                </a:lnTo>
                <a:lnTo>
                  <a:pt x="293" y="327"/>
                </a:lnTo>
                <a:lnTo>
                  <a:pt x="293" y="336"/>
                </a:lnTo>
                <a:lnTo>
                  <a:pt x="302" y="327"/>
                </a:lnTo>
                <a:lnTo>
                  <a:pt x="309" y="327"/>
                </a:lnTo>
                <a:lnTo>
                  <a:pt x="326" y="317"/>
                </a:lnTo>
                <a:lnTo>
                  <a:pt x="336" y="301"/>
                </a:lnTo>
                <a:lnTo>
                  <a:pt x="345" y="310"/>
                </a:lnTo>
                <a:lnTo>
                  <a:pt x="352" y="310"/>
                </a:lnTo>
                <a:lnTo>
                  <a:pt x="371" y="310"/>
                </a:lnTo>
                <a:lnTo>
                  <a:pt x="371" y="294"/>
                </a:lnTo>
                <a:lnTo>
                  <a:pt x="378" y="284"/>
                </a:lnTo>
                <a:lnTo>
                  <a:pt x="388" y="284"/>
                </a:lnTo>
                <a:lnTo>
                  <a:pt x="388" y="275"/>
                </a:lnTo>
                <a:lnTo>
                  <a:pt x="388" y="268"/>
                </a:lnTo>
                <a:lnTo>
                  <a:pt x="397" y="258"/>
                </a:lnTo>
                <a:lnTo>
                  <a:pt x="397" y="249"/>
                </a:lnTo>
                <a:lnTo>
                  <a:pt x="388" y="242"/>
                </a:lnTo>
                <a:lnTo>
                  <a:pt x="388" y="232"/>
                </a:lnTo>
                <a:lnTo>
                  <a:pt x="388" y="223"/>
                </a:lnTo>
                <a:lnTo>
                  <a:pt x="371" y="223"/>
                </a:lnTo>
                <a:lnTo>
                  <a:pt x="371" y="213"/>
                </a:lnTo>
                <a:lnTo>
                  <a:pt x="378" y="206"/>
                </a:lnTo>
                <a:lnTo>
                  <a:pt x="388" y="213"/>
                </a:lnTo>
                <a:lnTo>
                  <a:pt x="388" y="206"/>
                </a:lnTo>
                <a:lnTo>
                  <a:pt x="378" y="199"/>
                </a:lnTo>
                <a:lnTo>
                  <a:pt x="378" y="190"/>
                </a:lnTo>
                <a:lnTo>
                  <a:pt x="378" y="180"/>
                </a:lnTo>
                <a:lnTo>
                  <a:pt x="397" y="173"/>
                </a:lnTo>
                <a:lnTo>
                  <a:pt x="397" y="163"/>
                </a:lnTo>
                <a:lnTo>
                  <a:pt x="388" y="173"/>
                </a:lnTo>
                <a:lnTo>
                  <a:pt x="371" y="173"/>
                </a:lnTo>
                <a:lnTo>
                  <a:pt x="371" y="163"/>
                </a:lnTo>
                <a:lnTo>
                  <a:pt x="371" y="154"/>
                </a:lnTo>
                <a:lnTo>
                  <a:pt x="378" y="147"/>
                </a:lnTo>
                <a:lnTo>
                  <a:pt x="378" y="137"/>
                </a:lnTo>
                <a:lnTo>
                  <a:pt x="378" y="128"/>
                </a:lnTo>
                <a:lnTo>
                  <a:pt x="378" y="137"/>
                </a:lnTo>
                <a:lnTo>
                  <a:pt x="362" y="128"/>
                </a:lnTo>
                <a:lnTo>
                  <a:pt x="362" y="137"/>
                </a:lnTo>
                <a:lnTo>
                  <a:pt x="352" y="147"/>
                </a:lnTo>
                <a:lnTo>
                  <a:pt x="345" y="154"/>
                </a:lnTo>
                <a:lnTo>
                  <a:pt x="336" y="154"/>
                </a:lnTo>
                <a:lnTo>
                  <a:pt x="326" y="147"/>
                </a:lnTo>
                <a:lnTo>
                  <a:pt x="326" y="137"/>
                </a:lnTo>
                <a:lnTo>
                  <a:pt x="309" y="147"/>
                </a:lnTo>
                <a:lnTo>
                  <a:pt x="293" y="154"/>
                </a:lnTo>
                <a:lnTo>
                  <a:pt x="283" y="154"/>
                </a:lnTo>
                <a:lnTo>
                  <a:pt x="293" y="128"/>
                </a:lnTo>
                <a:lnTo>
                  <a:pt x="283" y="121"/>
                </a:lnTo>
                <a:lnTo>
                  <a:pt x="283" y="128"/>
                </a:lnTo>
                <a:lnTo>
                  <a:pt x="274" y="147"/>
                </a:lnTo>
                <a:lnTo>
                  <a:pt x="274" y="154"/>
                </a:lnTo>
                <a:lnTo>
                  <a:pt x="267" y="163"/>
                </a:lnTo>
                <a:lnTo>
                  <a:pt x="257" y="154"/>
                </a:lnTo>
                <a:lnTo>
                  <a:pt x="257" y="137"/>
                </a:lnTo>
                <a:lnTo>
                  <a:pt x="267" y="128"/>
                </a:lnTo>
                <a:lnTo>
                  <a:pt x="267" y="111"/>
                </a:lnTo>
                <a:lnTo>
                  <a:pt x="257" y="102"/>
                </a:lnTo>
                <a:lnTo>
                  <a:pt x="250" y="111"/>
                </a:lnTo>
                <a:lnTo>
                  <a:pt x="241" y="102"/>
                </a:lnTo>
                <a:lnTo>
                  <a:pt x="241" y="111"/>
                </a:lnTo>
                <a:lnTo>
                  <a:pt x="231" y="121"/>
                </a:lnTo>
                <a:lnTo>
                  <a:pt x="224" y="128"/>
                </a:lnTo>
                <a:lnTo>
                  <a:pt x="215" y="128"/>
                </a:lnTo>
                <a:lnTo>
                  <a:pt x="215" y="121"/>
                </a:lnTo>
                <a:lnTo>
                  <a:pt x="215" y="111"/>
                </a:lnTo>
                <a:lnTo>
                  <a:pt x="215" y="95"/>
                </a:lnTo>
                <a:lnTo>
                  <a:pt x="205" y="85"/>
                </a:lnTo>
                <a:lnTo>
                  <a:pt x="198" y="102"/>
                </a:lnTo>
                <a:lnTo>
                  <a:pt x="189" y="121"/>
                </a:lnTo>
                <a:lnTo>
                  <a:pt x="179" y="121"/>
                </a:lnTo>
                <a:lnTo>
                  <a:pt x="179" y="111"/>
                </a:lnTo>
                <a:lnTo>
                  <a:pt x="172" y="111"/>
                </a:lnTo>
                <a:lnTo>
                  <a:pt x="163" y="111"/>
                </a:lnTo>
                <a:lnTo>
                  <a:pt x="146" y="137"/>
                </a:lnTo>
                <a:lnTo>
                  <a:pt x="146" y="128"/>
                </a:lnTo>
                <a:lnTo>
                  <a:pt x="137" y="128"/>
                </a:lnTo>
                <a:lnTo>
                  <a:pt x="137" y="121"/>
                </a:lnTo>
                <a:lnTo>
                  <a:pt x="146" y="111"/>
                </a:lnTo>
                <a:lnTo>
                  <a:pt x="146" y="102"/>
                </a:lnTo>
                <a:lnTo>
                  <a:pt x="146" y="95"/>
                </a:lnTo>
                <a:lnTo>
                  <a:pt x="146" y="76"/>
                </a:lnTo>
                <a:lnTo>
                  <a:pt x="156" y="76"/>
                </a:lnTo>
                <a:lnTo>
                  <a:pt x="163" y="76"/>
                </a:lnTo>
                <a:lnTo>
                  <a:pt x="172" y="59"/>
                </a:lnTo>
                <a:lnTo>
                  <a:pt x="163" y="59"/>
                </a:lnTo>
                <a:lnTo>
                  <a:pt x="163" y="52"/>
                </a:lnTo>
                <a:lnTo>
                  <a:pt x="172" y="43"/>
                </a:lnTo>
                <a:lnTo>
                  <a:pt x="172" y="36"/>
                </a:lnTo>
                <a:lnTo>
                  <a:pt x="172" y="17"/>
                </a:lnTo>
                <a:lnTo>
                  <a:pt x="156" y="0"/>
                </a:lnTo>
                <a:lnTo>
                  <a:pt x="137" y="0"/>
                </a:lnTo>
                <a:lnTo>
                  <a:pt x="146" y="7"/>
                </a:lnTo>
                <a:lnTo>
                  <a:pt x="156" y="26"/>
                </a:lnTo>
                <a:lnTo>
                  <a:pt x="146" y="26"/>
                </a:lnTo>
                <a:lnTo>
                  <a:pt x="146" y="36"/>
                </a:lnTo>
                <a:lnTo>
                  <a:pt x="146" y="43"/>
                </a:lnTo>
                <a:lnTo>
                  <a:pt x="146" y="52"/>
                </a:lnTo>
                <a:lnTo>
                  <a:pt x="137" y="59"/>
                </a:lnTo>
                <a:lnTo>
                  <a:pt x="130" y="52"/>
                </a:lnTo>
                <a:lnTo>
                  <a:pt x="130" y="36"/>
                </a:lnTo>
                <a:lnTo>
                  <a:pt x="120" y="43"/>
                </a:lnTo>
                <a:lnTo>
                  <a:pt x="120" y="26"/>
                </a:lnTo>
                <a:lnTo>
                  <a:pt x="120" y="7"/>
                </a:lnTo>
                <a:lnTo>
                  <a:pt x="120" y="17"/>
                </a:lnTo>
                <a:lnTo>
                  <a:pt x="111" y="17"/>
                </a:lnTo>
                <a:lnTo>
                  <a:pt x="101" y="7"/>
                </a:lnTo>
                <a:lnTo>
                  <a:pt x="101" y="36"/>
                </a:lnTo>
                <a:lnTo>
                  <a:pt x="85" y="26"/>
                </a:lnTo>
                <a:lnTo>
                  <a:pt x="94" y="36"/>
                </a:lnTo>
                <a:lnTo>
                  <a:pt x="101" y="43"/>
                </a:lnTo>
                <a:lnTo>
                  <a:pt x="85" y="52"/>
                </a:lnTo>
                <a:lnTo>
                  <a:pt x="78" y="52"/>
                </a:lnTo>
                <a:lnTo>
                  <a:pt x="78" y="43"/>
                </a:lnTo>
                <a:lnTo>
                  <a:pt x="78" y="36"/>
                </a:lnTo>
                <a:lnTo>
                  <a:pt x="68" y="26"/>
                </a:lnTo>
                <a:lnTo>
                  <a:pt x="68" y="36"/>
                </a:lnTo>
                <a:lnTo>
                  <a:pt x="68" y="43"/>
                </a:lnTo>
                <a:lnTo>
                  <a:pt x="59" y="43"/>
                </a:lnTo>
                <a:lnTo>
                  <a:pt x="59" y="36"/>
                </a:lnTo>
                <a:lnTo>
                  <a:pt x="52" y="43"/>
                </a:lnTo>
                <a:lnTo>
                  <a:pt x="52" y="52"/>
                </a:lnTo>
                <a:lnTo>
                  <a:pt x="59" y="52"/>
                </a:lnTo>
                <a:lnTo>
                  <a:pt x="68" y="52"/>
                </a:lnTo>
                <a:lnTo>
                  <a:pt x="78" y="59"/>
                </a:lnTo>
                <a:lnTo>
                  <a:pt x="94" y="59"/>
                </a:lnTo>
                <a:lnTo>
                  <a:pt x="101" y="69"/>
                </a:lnTo>
                <a:lnTo>
                  <a:pt x="111" y="76"/>
                </a:lnTo>
                <a:lnTo>
                  <a:pt x="111" y="85"/>
                </a:lnTo>
                <a:lnTo>
                  <a:pt x="120" y="85"/>
                </a:lnTo>
                <a:lnTo>
                  <a:pt x="130" y="85"/>
                </a:lnTo>
                <a:lnTo>
                  <a:pt x="130" y="102"/>
                </a:lnTo>
                <a:lnTo>
                  <a:pt x="120" y="102"/>
                </a:lnTo>
                <a:lnTo>
                  <a:pt x="101" y="95"/>
                </a:lnTo>
                <a:lnTo>
                  <a:pt x="85" y="95"/>
                </a:lnTo>
                <a:lnTo>
                  <a:pt x="94" y="102"/>
                </a:lnTo>
                <a:lnTo>
                  <a:pt x="101" y="111"/>
                </a:lnTo>
                <a:lnTo>
                  <a:pt x="111" y="121"/>
                </a:lnTo>
                <a:lnTo>
                  <a:pt x="101" y="128"/>
                </a:lnTo>
                <a:lnTo>
                  <a:pt x="94" y="128"/>
                </a:lnTo>
                <a:lnTo>
                  <a:pt x="85" y="121"/>
                </a:lnTo>
                <a:lnTo>
                  <a:pt x="78" y="111"/>
                </a:lnTo>
                <a:lnTo>
                  <a:pt x="68" y="111"/>
                </a:lnTo>
                <a:lnTo>
                  <a:pt x="52" y="102"/>
                </a:lnTo>
                <a:lnTo>
                  <a:pt x="33" y="95"/>
                </a:lnTo>
                <a:lnTo>
                  <a:pt x="16" y="102"/>
                </a:lnTo>
                <a:lnTo>
                  <a:pt x="16" y="111"/>
                </a:lnTo>
                <a:lnTo>
                  <a:pt x="33" y="111"/>
                </a:lnTo>
                <a:lnTo>
                  <a:pt x="52" y="111"/>
                </a:lnTo>
                <a:lnTo>
                  <a:pt x="59" y="121"/>
                </a:lnTo>
                <a:lnTo>
                  <a:pt x="59" y="128"/>
                </a:lnTo>
                <a:lnTo>
                  <a:pt x="68" y="128"/>
                </a:lnTo>
                <a:lnTo>
                  <a:pt x="68" y="137"/>
                </a:lnTo>
                <a:lnTo>
                  <a:pt x="68" y="147"/>
                </a:lnTo>
                <a:lnTo>
                  <a:pt x="59" y="154"/>
                </a:lnTo>
                <a:lnTo>
                  <a:pt x="59" y="173"/>
                </a:lnTo>
                <a:lnTo>
                  <a:pt x="68" y="163"/>
                </a:lnTo>
                <a:lnTo>
                  <a:pt x="68" y="173"/>
                </a:lnTo>
                <a:lnTo>
                  <a:pt x="59" y="180"/>
                </a:lnTo>
                <a:lnTo>
                  <a:pt x="52" y="190"/>
                </a:lnTo>
                <a:lnTo>
                  <a:pt x="42" y="190"/>
                </a:lnTo>
                <a:lnTo>
                  <a:pt x="33" y="190"/>
                </a:lnTo>
                <a:lnTo>
                  <a:pt x="26" y="190"/>
                </a:lnTo>
                <a:lnTo>
                  <a:pt x="16" y="199"/>
                </a:lnTo>
                <a:lnTo>
                  <a:pt x="7" y="190"/>
                </a:lnTo>
                <a:lnTo>
                  <a:pt x="0" y="20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8" name="Freeform 505">
            <a:extLst>
              <a:ext uri="{FF2B5EF4-FFF2-40B4-BE49-F238E27FC236}">
                <a16:creationId xmlns:a16="http://schemas.microsoft.com/office/drawing/2014/main" xmlns="" id="{743043D0-A839-44E5-BB13-A3866DCAC7E1}"/>
              </a:ext>
            </a:extLst>
          </p:cNvPr>
          <p:cNvSpPr>
            <a:spLocks/>
          </p:cNvSpPr>
          <p:nvPr/>
        </p:nvSpPr>
        <p:spPr bwMode="auto">
          <a:xfrm>
            <a:off x="12821683" y="5771167"/>
            <a:ext cx="757707" cy="719703"/>
          </a:xfrm>
          <a:custGeom>
            <a:avLst/>
            <a:gdLst>
              <a:gd name="T0" fmla="*/ 312 w 319"/>
              <a:gd name="T1" fmla="*/ 147 h 303"/>
              <a:gd name="T2" fmla="*/ 303 w 319"/>
              <a:gd name="T3" fmla="*/ 166 h 303"/>
              <a:gd name="T4" fmla="*/ 293 w 319"/>
              <a:gd name="T5" fmla="*/ 199 h 303"/>
              <a:gd name="T6" fmla="*/ 286 w 319"/>
              <a:gd name="T7" fmla="*/ 225 h 303"/>
              <a:gd name="T8" fmla="*/ 286 w 319"/>
              <a:gd name="T9" fmla="*/ 251 h 303"/>
              <a:gd name="T10" fmla="*/ 267 w 319"/>
              <a:gd name="T11" fmla="*/ 268 h 303"/>
              <a:gd name="T12" fmla="*/ 251 w 319"/>
              <a:gd name="T13" fmla="*/ 287 h 303"/>
              <a:gd name="T14" fmla="*/ 208 w 319"/>
              <a:gd name="T15" fmla="*/ 287 h 303"/>
              <a:gd name="T16" fmla="*/ 163 w 319"/>
              <a:gd name="T17" fmla="*/ 287 h 303"/>
              <a:gd name="T18" fmla="*/ 147 w 319"/>
              <a:gd name="T19" fmla="*/ 287 h 303"/>
              <a:gd name="T20" fmla="*/ 130 w 319"/>
              <a:gd name="T21" fmla="*/ 303 h 303"/>
              <a:gd name="T22" fmla="*/ 95 w 319"/>
              <a:gd name="T23" fmla="*/ 303 h 303"/>
              <a:gd name="T24" fmla="*/ 62 w 319"/>
              <a:gd name="T25" fmla="*/ 294 h 303"/>
              <a:gd name="T26" fmla="*/ 45 w 319"/>
              <a:gd name="T27" fmla="*/ 287 h 303"/>
              <a:gd name="T28" fmla="*/ 45 w 319"/>
              <a:gd name="T29" fmla="*/ 287 h 303"/>
              <a:gd name="T30" fmla="*/ 26 w 319"/>
              <a:gd name="T31" fmla="*/ 277 h 303"/>
              <a:gd name="T32" fmla="*/ 26 w 319"/>
              <a:gd name="T33" fmla="*/ 261 h 303"/>
              <a:gd name="T34" fmla="*/ 36 w 319"/>
              <a:gd name="T35" fmla="*/ 261 h 303"/>
              <a:gd name="T36" fmla="*/ 10 w 319"/>
              <a:gd name="T37" fmla="*/ 261 h 303"/>
              <a:gd name="T38" fmla="*/ 19 w 319"/>
              <a:gd name="T39" fmla="*/ 235 h 303"/>
              <a:gd name="T40" fmla="*/ 45 w 319"/>
              <a:gd name="T41" fmla="*/ 235 h 303"/>
              <a:gd name="T42" fmla="*/ 10 w 319"/>
              <a:gd name="T43" fmla="*/ 225 h 303"/>
              <a:gd name="T44" fmla="*/ 26 w 319"/>
              <a:gd name="T45" fmla="*/ 209 h 303"/>
              <a:gd name="T46" fmla="*/ 69 w 319"/>
              <a:gd name="T47" fmla="*/ 199 h 303"/>
              <a:gd name="T48" fmla="*/ 104 w 319"/>
              <a:gd name="T49" fmla="*/ 209 h 303"/>
              <a:gd name="T50" fmla="*/ 95 w 319"/>
              <a:gd name="T51" fmla="*/ 199 h 303"/>
              <a:gd name="T52" fmla="*/ 62 w 319"/>
              <a:gd name="T53" fmla="*/ 199 h 303"/>
              <a:gd name="T54" fmla="*/ 88 w 319"/>
              <a:gd name="T55" fmla="*/ 173 h 303"/>
              <a:gd name="T56" fmla="*/ 130 w 319"/>
              <a:gd name="T57" fmla="*/ 156 h 303"/>
              <a:gd name="T58" fmla="*/ 104 w 319"/>
              <a:gd name="T59" fmla="*/ 147 h 303"/>
              <a:gd name="T60" fmla="*/ 88 w 319"/>
              <a:gd name="T61" fmla="*/ 140 h 303"/>
              <a:gd name="T62" fmla="*/ 88 w 319"/>
              <a:gd name="T63" fmla="*/ 104 h 303"/>
              <a:gd name="T64" fmla="*/ 114 w 319"/>
              <a:gd name="T65" fmla="*/ 88 h 303"/>
              <a:gd name="T66" fmla="*/ 114 w 319"/>
              <a:gd name="T67" fmla="*/ 78 h 303"/>
              <a:gd name="T68" fmla="*/ 114 w 319"/>
              <a:gd name="T69" fmla="*/ 62 h 303"/>
              <a:gd name="T70" fmla="*/ 147 w 319"/>
              <a:gd name="T71" fmla="*/ 55 h 303"/>
              <a:gd name="T72" fmla="*/ 173 w 319"/>
              <a:gd name="T73" fmla="*/ 78 h 303"/>
              <a:gd name="T74" fmla="*/ 199 w 319"/>
              <a:gd name="T75" fmla="*/ 71 h 303"/>
              <a:gd name="T76" fmla="*/ 225 w 319"/>
              <a:gd name="T77" fmla="*/ 55 h 303"/>
              <a:gd name="T78" fmla="*/ 192 w 319"/>
              <a:gd name="T79" fmla="*/ 36 h 303"/>
              <a:gd name="T80" fmla="*/ 234 w 319"/>
              <a:gd name="T81" fmla="*/ 19 h 303"/>
              <a:gd name="T82" fmla="*/ 251 w 319"/>
              <a:gd name="T83" fmla="*/ 10 h 303"/>
              <a:gd name="T84" fmla="*/ 286 w 319"/>
              <a:gd name="T85" fmla="*/ 10 h 303"/>
              <a:gd name="T86" fmla="*/ 303 w 319"/>
              <a:gd name="T87" fmla="*/ 0 h 303"/>
              <a:gd name="T88" fmla="*/ 312 w 319"/>
              <a:gd name="T89" fmla="*/ 29 h 303"/>
              <a:gd name="T90" fmla="*/ 303 w 319"/>
              <a:gd name="T91" fmla="*/ 36 h 303"/>
              <a:gd name="T92" fmla="*/ 267 w 319"/>
              <a:gd name="T93" fmla="*/ 45 h 303"/>
              <a:gd name="T94" fmla="*/ 251 w 319"/>
              <a:gd name="T95" fmla="*/ 71 h 303"/>
              <a:gd name="T96" fmla="*/ 234 w 319"/>
              <a:gd name="T97" fmla="*/ 71 h 303"/>
              <a:gd name="T98" fmla="*/ 241 w 319"/>
              <a:gd name="T99" fmla="*/ 97 h 303"/>
              <a:gd name="T100" fmla="*/ 267 w 319"/>
              <a:gd name="T101" fmla="*/ 104 h 303"/>
              <a:gd name="T102" fmla="*/ 303 w 319"/>
              <a:gd name="T103" fmla="*/ 114 h 303"/>
              <a:gd name="T104" fmla="*/ 319 w 319"/>
              <a:gd name="T105" fmla="*/ 147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9" h="303">
                <a:moveTo>
                  <a:pt x="319" y="147"/>
                </a:moveTo>
                <a:lnTo>
                  <a:pt x="312" y="156"/>
                </a:lnTo>
                <a:lnTo>
                  <a:pt x="312" y="147"/>
                </a:lnTo>
                <a:lnTo>
                  <a:pt x="303" y="147"/>
                </a:lnTo>
                <a:lnTo>
                  <a:pt x="312" y="156"/>
                </a:lnTo>
                <a:lnTo>
                  <a:pt x="303" y="166"/>
                </a:lnTo>
                <a:lnTo>
                  <a:pt x="303" y="173"/>
                </a:lnTo>
                <a:lnTo>
                  <a:pt x="303" y="192"/>
                </a:lnTo>
                <a:lnTo>
                  <a:pt x="293" y="199"/>
                </a:lnTo>
                <a:lnTo>
                  <a:pt x="293" y="209"/>
                </a:lnTo>
                <a:lnTo>
                  <a:pt x="293" y="216"/>
                </a:lnTo>
                <a:lnTo>
                  <a:pt x="286" y="225"/>
                </a:lnTo>
                <a:lnTo>
                  <a:pt x="286" y="235"/>
                </a:lnTo>
                <a:lnTo>
                  <a:pt x="286" y="244"/>
                </a:lnTo>
                <a:lnTo>
                  <a:pt x="286" y="251"/>
                </a:lnTo>
                <a:lnTo>
                  <a:pt x="277" y="251"/>
                </a:lnTo>
                <a:lnTo>
                  <a:pt x="277" y="261"/>
                </a:lnTo>
                <a:lnTo>
                  <a:pt x="267" y="268"/>
                </a:lnTo>
                <a:lnTo>
                  <a:pt x="260" y="268"/>
                </a:lnTo>
                <a:lnTo>
                  <a:pt x="260" y="277"/>
                </a:lnTo>
                <a:lnTo>
                  <a:pt x="251" y="287"/>
                </a:lnTo>
                <a:lnTo>
                  <a:pt x="234" y="294"/>
                </a:lnTo>
                <a:lnTo>
                  <a:pt x="225" y="287"/>
                </a:lnTo>
                <a:lnTo>
                  <a:pt x="208" y="287"/>
                </a:lnTo>
                <a:lnTo>
                  <a:pt x="192" y="287"/>
                </a:lnTo>
                <a:lnTo>
                  <a:pt x="173" y="287"/>
                </a:lnTo>
                <a:lnTo>
                  <a:pt x="163" y="287"/>
                </a:lnTo>
                <a:lnTo>
                  <a:pt x="156" y="294"/>
                </a:lnTo>
                <a:lnTo>
                  <a:pt x="147" y="294"/>
                </a:lnTo>
                <a:lnTo>
                  <a:pt x="147" y="287"/>
                </a:lnTo>
                <a:lnTo>
                  <a:pt x="140" y="294"/>
                </a:lnTo>
                <a:lnTo>
                  <a:pt x="130" y="294"/>
                </a:lnTo>
                <a:lnTo>
                  <a:pt x="130" y="303"/>
                </a:lnTo>
                <a:lnTo>
                  <a:pt x="114" y="303"/>
                </a:lnTo>
                <a:lnTo>
                  <a:pt x="104" y="294"/>
                </a:lnTo>
                <a:lnTo>
                  <a:pt x="95" y="303"/>
                </a:lnTo>
                <a:lnTo>
                  <a:pt x="78" y="303"/>
                </a:lnTo>
                <a:lnTo>
                  <a:pt x="69" y="294"/>
                </a:lnTo>
                <a:lnTo>
                  <a:pt x="62" y="294"/>
                </a:lnTo>
                <a:lnTo>
                  <a:pt x="45" y="303"/>
                </a:lnTo>
                <a:lnTo>
                  <a:pt x="45" y="294"/>
                </a:lnTo>
                <a:lnTo>
                  <a:pt x="45" y="287"/>
                </a:lnTo>
                <a:lnTo>
                  <a:pt x="19" y="294"/>
                </a:lnTo>
                <a:lnTo>
                  <a:pt x="26" y="294"/>
                </a:lnTo>
                <a:lnTo>
                  <a:pt x="45" y="287"/>
                </a:lnTo>
                <a:lnTo>
                  <a:pt x="19" y="287"/>
                </a:lnTo>
                <a:lnTo>
                  <a:pt x="36" y="277"/>
                </a:lnTo>
                <a:lnTo>
                  <a:pt x="26" y="277"/>
                </a:lnTo>
                <a:lnTo>
                  <a:pt x="19" y="277"/>
                </a:lnTo>
                <a:lnTo>
                  <a:pt x="19" y="268"/>
                </a:lnTo>
                <a:lnTo>
                  <a:pt x="26" y="261"/>
                </a:lnTo>
                <a:lnTo>
                  <a:pt x="36" y="261"/>
                </a:lnTo>
                <a:lnTo>
                  <a:pt x="45" y="261"/>
                </a:lnTo>
                <a:lnTo>
                  <a:pt x="36" y="261"/>
                </a:lnTo>
                <a:lnTo>
                  <a:pt x="26" y="261"/>
                </a:lnTo>
                <a:lnTo>
                  <a:pt x="19" y="251"/>
                </a:lnTo>
                <a:lnTo>
                  <a:pt x="10" y="261"/>
                </a:lnTo>
                <a:lnTo>
                  <a:pt x="0" y="251"/>
                </a:lnTo>
                <a:lnTo>
                  <a:pt x="10" y="244"/>
                </a:lnTo>
                <a:lnTo>
                  <a:pt x="19" y="235"/>
                </a:lnTo>
                <a:lnTo>
                  <a:pt x="26" y="235"/>
                </a:lnTo>
                <a:lnTo>
                  <a:pt x="36" y="235"/>
                </a:lnTo>
                <a:lnTo>
                  <a:pt x="45" y="235"/>
                </a:lnTo>
                <a:lnTo>
                  <a:pt x="36" y="225"/>
                </a:lnTo>
                <a:lnTo>
                  <a:pt x="19" y="225"/>
                </a:lnTo>
                <a:lnTo>
                  <a:pt x="10" y="225"/>
                </a:lnTo>
                <a:lnTo>
                  <a:pt x="10" y="216"/>
                </a:lnTo>
                <a:lnTo>
                  <a:pt x="19" y="209"/>
                </a:lnTo>
                <a:lnTo>
                  <a:pt x="26" y="209"/>
                </a:lnTo>
                <a:lnTo>
                  <a:pt x="52" y="209"/>
                </a:lnTo>
                <a:lnTo>
                  <a:pt x="52" y="199"/>
                </a:lnTo>
                <a:lnTo>
                  <a:pt x="69" y="199"/>
                </a:lnTo>
                <a:lnTo>
                  <a:pt x="78" y="199"/>
                </a:lnTo>
                <a:lnTo>
                  <a:pt x="88" y="209"/>
                </a:lnTo>
                <a:lnTo>
                  <a:pt x="104" y="209"/>
                </a:lnTo>
                <a:lnTo>
                  <a:pt x="114" y="209"/>
                </a:lnTo>
                <a:lnTo>
                  <a:pt x="104" y="199"/>
                </a:lnTo>
                <a:lnTo>
                  <a:pt x="95" y="199"/>
                </a:lnTo>
                <a:lnTo>
                  <a:pt x="88" y="199"/>
                </a:lnTo>
                <a:lnTo>
                  <a:pt x="78" y="192"/>
                </a:lnTo>
                <a:lnTo>
                  <a:pt x="62" y="199"/>
                </a:lnTo>
                <a:lnTo>
                  <a:pt x="52" y="192"/>
                </a:lnTo>
                <a:lnTo>
                  <a:pt x="69" y="192"/>
                </a:lnTo>
                <a:lnTo>
                  <a:pt x="88" y="173"/>
                </a:lnTo>
                <a:lnTo>
                  <a:pt x="114" y="166"/>
                </a:lnTo>
                <a:lnTo>
                  <a:pt x="121" y="166"/>
                </a:lnTo>
                <a:lnTo>
                  <a:pt x="130" y="156"/>
                </a:lnTo>
                <a:lnTo>
                  <a:pt x="130" y="147"/>
                </a:lnTo>
                <a:lnTo>
                  <a:pt x="121" y="147"/>
                </a:lnTo>
                <a:lnTo>
                  <a:pt x="104" y="147"/>
                </a:lnTo>
                <a:lnTo>
                  <a:pt x="95" y="156"/>
                </a:lnTo>
                <a:lnTo>
                  <a:pt x="95" y="140"/>
                </a:lnTo>
                <a:lnTo>
                  <a:pt x="88" y="140"/>
                </a:lnTo>
                <a:lnTo>
                  <a:pt x="88" y="130"/>
                </a:lnTo>
                <a:lnTo>
                  <a:pt x="78" y="114"/>
                </a:lnTo>
                <a:lnTo>
                  <a:pt x="88" y="104"/>
                </a:lnTo>
                <a:lnTo>
                  <a:pt x="95" y="104"/>
                </a:lnTo>
                <a:lnTo>
                  <a:pt x="104" y="97"/>
                </a:lnTo>
                <a:lnTo>
                  <a:pt x="114" y="88"/>
                </a:lnTo>
                <a:lnTo>
                  <a:pt x="121" y="88"/>
                </a:lnTo>
                <a:lnTo>
                  <a:pt x="114" y="88"/>
                </a:lnTo>
                <a:lnTo>
                  <a:pt x="114" y="78"/>
                </a:lnTo>
                <a:lnTo>
                  <a:pt x="114" y="71"/>
                </a:lnTo>
                <a:lnTo>
                  <a:pt x="104" y="62"/>
                </a:lnTo>
                <a:lnTo>
                  <a:pt x="114" y="62"/>
                </a:lnTo>
                <a:lnTo>
                  <a:pt x="121" y="45"/>
                </a:lnTo>
                <a:lnTo>
                  <a:pt x="140" y="45"/>
                </a:lnTo>
                <a:lnTo>
                  <a:pt x="147" y="55"/>
                </a:lnTo>
                <a:lnTo>
                  <a:pt x="156" y="62"/>
                </a:lnTo>
                <a:lnTo>
                  <a:pt x="156" y="71"/>
                </a:lnTo>
                <a:lnTo>
                  <a:pt x="173" y="78"/>
                </a:lnTo>
                <a:lnTo>
                  <a:pt x="182" y="88"/>
                </a:lnTo>
                <a:lnTo>
                  <a:pt x="199" y="78"/>
                </a:lnTo>
                <a:lnTo>
                  <a:pt x="199" y="71"/>
                </a:lnTo>
                <a:lnTo>
                  <a:pt x="199" y="62"/>
                </a:lnTo>
                <a:lnTo>
                  <a:pt x="218" y="62"/>
                </a:lnTo>
                <a:lnTo>
                  <a:pt x="225" y="55"/>
                </a:lnTo>
                <a:lnTo>
                  <a:pt x="218" y="55"/>
                </a:lnTo>
                <a:lnTo>
                  <a:pt x="199" y="45"/>
                </a:lnTo>
                <a:lnTo>
                  <a:pt x="192" y="36"/>
                </a:lnTo>
                <a:lnTo>
                  <a:pt x="218" y="29"/>
                </a:lnTo>
                <a:lnTo>
                  <a:pt x="225" y="19"/>
                </a:lnTo>
                <a:lnTo>
                  <a:pt x="234" y="19"/>
                </a:lnTo>
                <a:lnTo>
                  <a:pt x="225" y="19"/>
                </a:lnTo>
                <a:lnTo>
                  <a:pt x="234" y="10"/>
                </a:lnTo>
                <a:lnTo>
                  <a:pt x="251" y="10"/>
                </a:lnTo>
                <a:lnTo>
                  <a:pt x="260" y="0"/>
                </a:lnTo>
                <a:lnTo>
                  <a:pt x="277" y="10"/>
                </a:lnTo>
                <a:lnTo>
                  <a:pt x="286" y="10"/>
                </a:lnTo>
                <a:lnTo>
                  <a:pt x="293" y="10"/>
                </a:lnTo>
                <a:lnTo>
                  <a:pt x="303" y="10"/>
                </a:lnTo>
                <a:lnTo>
                  <a:pt x="303" y="0"/>
                </a:lnTo>
                <a:lnTo>
                  <a:pt x="312" y="10"/>
                </a:lnTo>
                <a:lnTo>
                  <a:pt x="319" y="19"/>
                </a:lnTo>
                <a:lnTo>
                  <a:pt x="312" y="29"/>
                </a:lnTo>
                <a:lnTo>
                  <a:pt x="303" y="29"/>
                </a:lnTo>
                <a:lnTo>
                  <a:pt x="293" y="29"/>
                </a:lnTo>
                <a:lnTo>
                  <a:pt x="303" y="36"/>
                </a:lnTo>
                <a:lnTo>
                  <a:pt x="293" y="36"/>
                </a:lnTo>
                <a:lnTo>
                  <a:pt x="277" y="36"/>
                </a:lnTo>
                <a:lnTo>
                  <a:pt x="267" y="45"/>
                </a:lnTo>
                <a:lnTo>
                  <a:pt x="260" y="55"/>
                </a:lnTo>
                <a:lnTo>
                  <a:pt x="260" y="62"/>
                </a:lnTo>
                <a:lnTo>
                  <a:pt x="251" y="71"/>
                </a:lnTo>
                <a:lnTo>
                  <a:pt x="241" y="62"/>
                </a:lnTo>
                <a:lnTo>
                  <a:pt x="234" y="62"/>
                </a:lnTo>
                <a:lnTo>
                  <a:pt x="234" y="71"/>
                </a:lnTo>
                <a:lnTo>
                  <a:pt x="225" y="78"/>
                </a:lnTo>
                <a:lnTo>
                  <a:pt x="234" y="88"/>
                </a:lnTo>
                <a:lnTo>
                  <a:pt x="241" y="97"/>
                </a:lnTo>
                <a:lnTo>
                  <a:pt x="251" y="104"/>
                </a:lnTo>
                <a:lnTo>
                  <a:pt x="260" y="114"/>
                </a:lnTo>
                <a:lnTo>
                  <a:pt x="267" y="104"/>
                </a:lnTo>
                <a:lnTo>
                  <a:pt x="277" y="104"/>
                </a:lnTo>
                <a:lnTo>
                  <a:pt x="286" y="104"/>
                </a:lnTo>
                <a:lnTo>
                  <a:pt x="303" y="114"/>
                </a:lnTo>
                <a:lnTo>
                  <a:pt x="303" y="123"/>
                </a:lnTo>
                <a:lnTo>
                  <a:pt x="312" y="130"/>
                </a:lnTo>
                <a:lnTo>
                  <a:pt x="319" y="14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9" name="Freeform 506">
            <a:extLst>
              <a:ext uri="{FF2B5EF4-FFF2-40B4-BE49-F238E27FC236}">
                <a16:creationId xmlns:a16="http://schemas.microsoft.com/office/drawing/2014/main" xmlns="" id="{353CE37E-6C42-4FF9-8995-03E60811A478}"/>
              </a:ext>
            </a:extLst>
          </p:cNvPr>
          <p:cNvSpPr>
            <a:spLocks/>
          </p:cNvSpPr>
          <p:nvPr/>
        </p:nvSpPr>
        <p:spPr bwMode="auto">
          <a:xfrm>
            <a:off x="13348990" y="5840039"/>
            <a:ext cx="349163" cy="285031"/>
          </a:xfrm>
          <a:custGeom>
            <a:avLst/>
            <a:gdLst>
              <a:gd name="T0" fmla="*/ 79 w 147"/>
              <a:gd name="T1" fmla="*/ 7 h 120"/>
              <a:gd name="T2" fmla="*/ 69 w 147"/>
              <a:gd name="T3" fmla="*/ 7 h 120"/>
              <a:gd name="T4" fmla="*/ 53 w 147"/>
              <a:gd name="T5" fmla="*/ 7 h 120"/>
              <a:gd name="T6" fmla="*/ 45 w 147"/>
              <a:gd name="T7" fmla="*/ 16 h 120"/>
              <a:gd name="T8" fmla="*/ 36 w 147"/>
              <a:gd name="T9" fmla="*/ 26 h 120"/>
              <a:gd name="T10" fmla="*/ 36 w 147"/>
              <a:gd name="T11" fmla="*/ 33 h 120"/>
              <a:gd name="T12" fmla="*/ 26 w 147"/>
              <a:gd name="T13" fmla="*/ 42 h 120"/>
              <a:gd name="T14" fmla="*/ 17 w 147"/>
              <a:gd name="T15" fmla="*/ 33 h 120"/>
              <a:gd name="T16" fmla="*/ 10 w 147"/>
              <a:gd name="T17" fmla="*/ 33 h 120"/>
              <a:gd name="T18" fmla="*/ 10 w 147"/>
              <a:gd name="T19" fmla="*/ 42 h 120"/>
              <a:gd name="T20" fmla="*/ 0 w 147"/>
              <a:gd name="T21" fmla="*/ 52 h 120"/>
              <a:gd name="T22" fmla="*/ 10 w 147"/>
              <a:gd name="T23" fmla="*/ 59 h 120"/>
              <a:gd name="T24" fmla="*/ 17 w 147"/>
              <a:gd name="T25" fmla="*/ 68 h 120"/>
              <a:gd name="T26" fmla="*/ 26 w 147"/>
              <a:gd name="T27" fmla="*/ 75 h 120"/>
              <a:gd name="T28" fmla="*/ 36 w 147"/>
              <a:gd name="T29" fmla="*/ 85 h 120"/>
              <a:gd name="T30" fmla="*/ 45 w 147"/>
              <a:gd name="T31" fmla="*/ 75 h 120"/>
              <a:gd name="T32" fmla="*/ 53 w 147"/>
              <a:gd name="T33" fmla="*/ 75 h 120"/>
              <a:gd name="T34" fmla="*/ 62 w 147"/>
              <a:gd name="T35" fmla="*/ 75 h 120"/>
              <a:gd name="T36" fmla="*/ 79 w 147"/>
              <a:gd name="T37" fmla="*/ 85 h 120"/>
              <a:gd name="T38" fmla="*/ 79 w 147"/>
              <a:gd name="T39" fmla="*/ 94 h 120"/>
              <a:gd name="T40" fmla="*/ 88 w 147"/>
              <a:gd name="T41" fmla="*/ 101 h 120"/>
              <a:gd name="T42" fmla="*/ 95 w 147"/>
              <a:gd name="T43" fmla="*/ 120 h 120"/>
              <a:gd name="T44" fmla="*/ 105 w 147"/>
              <a:gd name="T45" fmla="*/ 111 h 120"/>
              <a:gd name="T46" fmla="*/ 112 w 147"/>
              <a:gd name="T47" fmla="*/ 101 h 120"/>
              <a:gd name="T48" fmla="*/ 121 w 147"/>
              <a:gd name="T49" fmla="*/ 101 h 120"/>
              <a:gd name="T50" fmla="*/ 131 w 147"/>
              <a:gd name="T51" fmla="*/ 101 h 120"/>
              <a:gd name="T52" fmla="*/ 131 w 147"/>
              <a:gd name="T53" fmla="*/ 85 h 120"/>
              <a:gd name="T54" fmla="*/ 140 w 147"/>
              <a:gd name="T55" fmla="*/ 75 h 120"/>
              <a:gd name="T56" fmla="*/ 140 w 147"/>
              <a:gd name="T57" fmla="*/ 85 h 120"/>
              <a:gd name="T58" fmla="*/ 140 w 147"/>
              <a:gd name="T59" fmla="*/ 94 h 120"/>
              <a:gd name="T60" fmla="*/ 147 w 147"/>
              <a:gd name="T61" fmla="*/ 94 h 120"/>
              <a:gd name="T62" fmla="*/ 147 w 147"/>
              <a:gd name="T63" fmla="*/ 85 h 120"/>
              <a:gd name="T64" fmla="*/ 147 w 147"/>
              <a:gd name="T65" fmla="*/ 75 h 120"/>
              <a:gd name="T66" fmla="*/ 140 w 147"/>
              <a:gd name="T67" fmla="*/ 68 h 120"/>
              <a:gd name="T68" fmla="*/ 131 w 147"/>
              <a:gd name="T69" fmla="*/ 75 h 120"/>
              <a:gd name="T70" fmla="*/ 121 w 147"/>
              <a:gd name="T71" fmla="*/ 68 h 120"/>
              <a:gd name="T72" fmla="*/ 131 w 147"/>
              <a:gd name="T73" fmla="*/ 59 h 120"/>
              <a:gd name="T74" fmla="*/ 140 w 147"/>
              <a:gd name="T75" fmla="*/ 59 h 120"/>
              <a:gd name="T76" fmla="*/ 140 w 147"/>
              <a:gd name="T77" fmla="*/ 52 h 120"/>
              <a:gd name="T78" fmla="*/ 140 w 147"/>
              <a:gd name="T79" fmla="*/ 42 h 120"/>
              <a:gd name="T80" fmla="*/ 131 w 147"/>
              <a:gd name="T81" fmla="*/ 26 h 120"/>
              <a:gd name="T82" fmla="*/ 131 w 147"/>
              <a:gd name="T83" fmla="*/ 16 h 120"/>
              <a:gd name="T84" fmla="*/ 131 w 147"/>
              <a:gd name="T85" fmla="*/ 7 h 120"/>
              <a:gd name="T86" fmla="*/ 121 w 147"/>
              <a:gd name="T87" fmla="*/ 7 h 120"/>
              <a:gd name="T88" fmla="*/ 112 w 147"/>
              <a:gd name="T89" fmla="*/ 7 h 120"/>
              <a:gd name="T90" fmla="*/ 105 w 147"/>
              <a:gd name="T91" fmla="*/ 7 h 120"/>
              <a:gd name="T92" fmla="*/ 105 w 147"/>
              <a:gd name="T93" fmla="*/ 0 h 120"/>
              <a:gd name="T94" fmla="*/ 95 w 147"/>
              <a:gd name="T95" fmla="*/ 0 h 120"/>
              <a:gd name="T96" fmla="*/ 88 w 147"/>
              <a:gd name="T97" fmla="*/ 7 h 120"/>
              <a:gd name="T98" fmla="*/ 79 w 147"/>
              <a:gd name="T99" fmla="*/ 7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7" h="120">
                <a:moveTo>
                  <a:pt x="79" y="7"/>
                </a:moveTo>
                <a:lnTo>
                  <a:pt x="69" y="7"/>
                </a:lnTo>
                <a:lnTo>
                  <a:pt x="53" y="7"/>
                </a:lnTo>
                <a:lnTo>
                  <a:pt x="45" y="16"/>
                </a:lnTo>
                <a:lnTo>
                  <a:pt x="36" y="26"/>
                </a:lnTo>
                <a:lnTo>
                  <a:pt x="36" y="33"/>
                </a:lnTo>
                <a:lnTo>
                  <a:pt x="26" y="42"/>
                </a:lnTo>
                <a:lnTo>
                  <a:pt x="17" y="33"/>
                </a:lnTo>
                <a:lnTo>
                  <a:pt x="10" y="33"/>
                </a:lnTo>
                <a:lnTo>
                  <a:pt x="10" y="42"/>
                </a:lnTo>
                <a:lnTo>
                  <a:pt x="0" y="52"/>
                </a:lnTo>
                <a:lnTo>
                  <a:pt x="10" y="59"/>
                </a:lnTo>
                <a:lnTo>
                  <a:pt x="17" y="68"/>
                </a:lnTo>
                <a:lnTo>
                  <a:pt x="26" y="75"/>
                </a:lnTo>
                <a:lnTo>
                  <a:pt x="36" y="85"/>
                </a:lnTo>
                <a:lnTo>
                  <a:pt x="45" y="75"/>
                </a:lnTo>
                <a:lnTo>
                  <a:pt x="53" y="75"/>
                </a:lnTo>
                <a:lnTo>
                  <a:pt x="62" y="75"/>
                </a:lnTo>
                <a:lnTo>
                  <a:pt x="79" y="85"/>
                </a:lnTo>
                <a:lnTo>
                  <a:pt x="79" y="94"/>
                </a:lnTo>
                <a:lnTo>
                  <a:pt x="88" y="101"/>
                </a:lnTo>
                <a:lnTo>
                  <a:pt x="95" y="120"/>
                </a:lnTo>
                <a:lnTo>
                  <a:pt x="105" y="111"/>
                </a:lnTo>
                <a:lnTo>
                  <a:pt x="112" y="101"/>
                </a:lnTo>
                <a:lnTo>
                  <a:pt x="121" y="101"/>
                </a:lnTo>
                <a:lnTo>
                  <a:pt x="131" y="101"/>
                </a:lnTo>
                <a:lnTo>
                  <a:pt x="131" y="85"/>
                </a:lnTo>
                <a:lnTo>
                  <a:pt x="140" y="75"/>
                </a:lnTo>
                <a:lnTo>
                  <a:pt x="140" y="85"/>
                </a:lnTo>
                <a:lnTo>
                  <a:pt x="140" y="94"/>
                </a:lnTo>
                <a:lnTo>
                  <a:pt x="147" y="94"/>
                </a:lnTo>
                <a:lnTo>
                  <a:pt x="147" y="85"/>
                </a:lnTo>
                <a:lnTo>
                  <a:pt x="147" y="75"/>
                </a:lnTo>
                <a:lnTo>
                  <a:pt x="140" y="68"/>
                </a:lnTo>
                <a:lnTo>
                  <a:pt x="131" y="75"/>
                </a:lnTo>
                <a:lnTo>
                  <a:pt x="121" y="68"/>
                </a:lnTo>
                <a:lnTo>
                  <a:pt x="131" y="59"/>
                </a:lnTo>
                <a:lnTo>
                  <a:pt x="140" y="59"/>
                </a:lnTo>
                <a:lnTo>
                  <a:pt x="140" y="52"/>
                </a:lnTo>
                <a:lnTo>
                  <a:pt x="140" y="42"/>
                </a:lnTo>
                <a:lnTo>
                  <a:pt x="131" y="26"/>
                </a:lnTo>
                <a:lnTo>
                  <a:pt x="131" y="16"/>
                </a:lnTo>
                <a:lnTo>
                  <a:pt x="131" y="7"/>
                </a:lnTo>
                <a:lnTo>
                  <a:pt x="121" y="7"/>
                </a:lnTo>
                <a:lnTo>
                  <a:pt x="112" y="7"/>
                </a:lnTo>
                <a:lnTo>
                  <a:pt x="105" y="7"/>
                </a:lnTo>
                <a:lnTo>
                  <a:pt x="105" y="0"/>
                </a:lnTo>
                <a:lnTo>
                  <a:pt x="95" y="0"/>
                </a:lnTo>
                <a:lnTo>
                  <a:pt x="88" y="7"/>
                </a:lnTo>
                <a:lnTo>
                  <a:pt x="79" y="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0" name="Freeform 507">
            <a:extLst>
              <a:ext uri="{FF2B5EF4-FFF2-40B4-BE49-F238E27FC236}">
                <a16:creationId xmlns:a16="http://schemas.microsoft.com/office/drawing/2014/main" xmlns="" id="{B56743E7-AEDF-41AF-94B3-56A4D45C55A0}"/>
              </a:ext>
            </a:extLst>
          </p:cNvPr>
          <p:cNvSpPr>
            <a:spLocks/>
          </p:cNvSpPr>
          <p:nvPr/>
        </p:nvSpPr>
        <p:spPr bwMode="auto">
          <a:xfrm>
            <a:off x="15085301" y="9060890"/>
            <a:ext cx="159143" cy="296909"/>
          </a:xfrm>
          <a:custGeom>
            <a:avLst/>
            <a:gdLst>
              <a:gd name="T0" fmla="*/ 24 w 67"/>
              <a:gd name="T1" fmla="*/ 116 h 125"/>
              <a:gd name="T2" fmla="*/ 17 w 67"/>
              <a:gd name="T3" fmla="*/ 114 h 125"/>
              <a:gd name="T4" fmla="*/ 12 w 67"/>
              <a:gd name="T5" fmla="*/ 106 h 125"/>
              <a:gd name="T6" fmla="*/ 12 w 67"/>
              <a:gd name="T7" fmla="*/ 97 h 125"/>
              <a:gd name="T8" fmla="*/ 5 w 67"/>
              <a:gd name="T9" fmla="*/ 90 h 125"/>
              <a:gd name="T10" fmla="*/ 0 w 67"/>
              <a:gd name="T11" fmla="*/ 80 h 125"/>
              <a:gd name="T12" fmla="*/ 8 w 67"/>
              <a:gd name="T13" fmla="*/ 76 h 125"/>
              <a:gd name="T14" fmla="*/ 5 w 67"/>
              <a:gd name="T15" fmla="*/ 73 h 125"/>
              <a:gd name="T16" fmla="*/ 5 w 67"/>
              <a:gd name="T17" fmla="*/ 64 h 125"/>
              <a:gd name="T18" fmla="*/ 3 w 67"/>
              <a:gd name="T19" fmla="*/ 57 h 125"/>
              <a:gd name="T20" fmla="*/ 0 w 67"/>
              <a:gd name="T21" fmla="*/ 47 h 125"/>
              <a:gd name="T22" fmla="*/ 3 w 67"/>
              <a:gd name="T23" fmla="*/ 38 h 125"/>
              <a:gd name="T24" fmla="*/ 0 w 67"/>
              <a:gd name="T25" fmla="*/ 31 h 125"/>
              <a:gd name="T26" fmla="*/ 8 w 67"/>
              <a:gd name="T27" fmla="*/ 24 h 125"/>
              <a:gd name="T28" fmla="*/ 15 w 67"/>
              <a:gd name="T29" fmla="*/ 14 h 125"/>
              <a:gd name="T30" fmla="*/ 24 w 67"/>
              <a:gd name="T31" fmla="*/ 12 h 125"/>
              <a:gd name="T32" fmla="*/ 26 w 67"/>
              <a:gd name="T33" fmla="*/ 7 h 125"/>
              <a:gd name="T34" fmla="*/ 31 w 67"/>
              <a:gd name="T35" fmla="*/ 5 h 125"/>
              <a:gd name="T36" fmla="*/ 41 w 67"/>
              <a:gd name="T37" fmla="*/ 5 h 125"/>
              <a:gd name="T38" fmla="*/ 50 w 67"/>
              <a:gd name="T39" fmla="*/ 0 h 125"/>
              <a:gd name="T40" fmla="*/ 57 w 67"/>
              <a:gd name="T41" fmla="*/ 2 h 125"/>
              <a:gd name="T42" fmla="*/ 60 w 67"/>
              <a:gd name="T43" fmla="*/ 0 h 125"/>
              <a:gd name="T44" fmla="*/ 62 w 67"/>
              <a:gd name="T45" fmla="*/ 5 h 125"/>
              <a:gd name="T46" fmla="*/ 67 w 67"/>
              <a:gd name="T47" fmla="*/ 12 h 125"/>
              <a:gd name="T48" fmla="*/ 67 w 67"/>
              <a:gd name="T49" fmla="*/ 21 h 125"/>
              <a:gd name="T50" fmla="*/ 67 w 67"/>
              <a:gd name="T51" fmla="*/ 31 h 125"/>
              <a:gd name="T52" fmla="*/ 67 w 67"/>
              <a:gd name="T53" fmla="*/ 47 h 125"/>
              <a:gd name="T54" fmla="*/ 57 w 67"/>
              <a:gd name="T55" fmla="*/ 57 h 125"/>
              <a:gd name="T56" fmla="*/ 50 w 67"/>
              <a:gd name="T57" fmla="*/ 64 h 125"/>
              <a:gd name="T58" fmla="*/ 50 w 67"/>
              <a:gd name="T59" fmla="*/ 73 h 125"/>
              <a:gd name="T60" fmla="*/ 50 w 67"/>
              <a:gd name="T61" fmla="*/ 80 h 125"/>
              <a:gd name="T62" fmla="*/ 41 w 67"/>
              <a:gd name="T63" fmla="*/ 99 h 125"/>
              <a:gd name="T64" fmla="*/ 41 w 67"/>
              <a:gd name="T65" fmla="*/ 106 h 125"/>
              <a:gd name="T66" fmla="*/ 31 w 67"/>
              <a:gd name="T67" fmla="*/ 116 h 125"/>
              <a:gd name="T68" fmla="*/ 31 w 67"/>
              <a:gd name="T69" fmla="*/ 125 h 125"/>
              <a:gd name="T70" fmla="*/ 24 w 67"/>
              <a:gd name="T71" fmla="*/ 116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" h="125">
                <a:moveTo>
                  <a:pt x="24" y="116"/>
                </a:moveTo>
                <a:lnTo>
                  <a:pt x="17" y="114"/>
                </a:lnTo>
                <a:lnTo>
                  <a:pt x="12" y="106"/>
                </a:lnTo>
                <a:lnTo>
                  <a:pt x="12" y="97"/>
                </a:lnTo>
                <a:lnTo>
                  <a:pt x="5" y="90"/>
                </a:lnTo>
                <a:lnTo>
                  <a:pt x="0" y="80"/>
                </a:lnTo>
                <a:lnTo>
                  <a:pt x="8" y="76"/>
                </a:lnTo>
                <a:lnTo>
                  <a:pt x="5" y="73"/>
                </a:lnTo>
                <a:lnTo>
                  <a:pt x="5" y="64"/>
                </a:lnTo>
                <a:lnTo>
                  <a:pt x="3" y="57"/>
                </a:lnTo>
                <a:lnTo>
                  <a:pt x="0" y="47"/>
                </a:lnTo>
                <a:lnTo>
                  <a:pt x="3" y="38"/>
                </a:lnTo>
                <a:lnTo>
                  <a:pt x="0" y="31"/>
                </a:lnTo>
                <a:lnTo>
                  <a:pt x="8" y="24"/>
                </a:lnTo>
                <a:lnTo>
                  <a:pt x="15" y="14"/>
                </a:lnTo>
                <a:lnTo>
                  <a:pt x="24" y="12"/>
                </a:lnTo>
                <a:lnTo>
                  <a:pt x="26" y="7"/>
                </a:lnTo>
                <a:lnTo>
                  <a:pt x="31" y="5"/>
                </a:lnTo>
                <a:lnTo>
                  <a:pt x="41" y="5"/>
                </a:lnTo>
                <a:lnTo>
                  <a:pt x="50" y="0"/>
                </a:lnTo>
                <a:lnTo>
                  <a:pt x="57" y="2"/>
                </a:lnTo>
                <a:lnTo>
                  <a:pt x="60" y="0"/>
                </a:lnTo>
                <a:lnTo>
                  <a:pt x="62" y="5"/>
                </a:lnTo>
                <a:lnTo>
                  <a:pt x="67" y="12"/>
                </a:lnTo>
                <a:lnTo>
                  <a:pt x="67" y="21"/>
                </a:lnTo>
                <a:lnTo>
                  <a:pt x="67" y="31"/>
                </a:lnTo>
                <a:lnTo>
                  <a:pt x="67" y="47"/>
                </a:lnTo>
                <a:lnTo>
                  <a:pt x="57" y="57"/>
                </a:lnTo>
                <a:lnTo>
                  <a:pt x="50" y="64"/>
                </a:lnTo>
                <a:lnTo>
                  <a:pt x="50" y="73"/>
                </a:lnTo>
                <a:lnTo>
                  <a:pt x="50" y="80"/>
                </a:lnTo>
                <a:lnTo>
                  <a:pt x="41" y="99"/>
                </a:lnTo>
                <a:lnTo>
                  <a:pt x="41" y="106"/>
                </a:lnTo>
                <a:lnTo>
                  <a:pt x="31" y="116"/>
                </a:lnTo>
                <a:lnTo>
                  <a:pt x="31" y="125"/>
                </a:lnTo>
                <a:lnTo>
                  <a:pt x="24" y="11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1" name="Freeform 508">
            <a:extLst>
              <a:ext uri="{FF2B5EF4-FFF2-40B4-BE49-F238E27FC236}">
                <a16:creationId xmlns:a16="http://schemas.microsoft.com/office/drawing/2014/main" xmlns="" id="{C710AE4A-B700-4AD2-824D-F380B6C2A960}"/>
              </a:ext>
            </a:extLst>
          </p:cNvPr>
          <p:cNvSpPr>
            <a:spLocks/>
          </p:cNvSpPr>
          <p:nvPr/>
        </p:nvSpPr>
        <p:spPr bwMode="auto">
          <a:xfrm>
            <a:off x="14935651" y="9376796"/>
            <a:ext cx="285031" cy="494053"/>
          </a:xfrm>
          <a:custGeom>
            <a:avLst/>
            <a:gdLst>
              <a:gd name="T0" fmla="*/ 9 w 120"/>
              <a:gd name="T1" fmla="*/ 26 h 208"/>
              <a:gd name="T2" fmla="*/ 16 w 120"/>
              <a:gd name="T3" fmla="*/ 35 h 208"/>
              <a:gd name="T4" fmla="*/ 26 w 120"/>
              <a:gd name="T5" fmla="*/ 26 h 208"/>
              <a:gd name="T6" fmla="*/ 42 w 120"/>
              <a:gd name="T7" fmla="*/ 26 h 208"/>
              <a:gd name="T8" fmla="*/ 52 w 120"/>
              <a:gd name="T9" fmla="*/ 26 h 208"/>
              <a:gd name="T10" fmla="*/ 61 w 120"/>
              <a:gd name="T11" fmla="*/ 16 h 208"/>
              <a:gd name="T12" fmla="*/ 68 w 120"/>
              <a:gd name="T13" fmla="*/ 16 h 208"/>
              <a:gd name="T14" fmla="*/ 78 w 120"/>
              <a:gd name="T15" fmla="*/ 16 h 208"/>
              <a:gd name="T16" fmla="*/ 78 w 120"/>
              <a:gd name="T17" fmla="*/ 9 h 208"/>
              <a:gd name="T18" fmla="*/ 87 w 120"/>
              <a:gd name="T19" fmla="*/ 9 h 208"/>
              <a:gd name="T20" fmla="*/ 94 w 120"/>
              <a:gd name="T21" fmla="*/ 0 h 208"/>
              <a:gd name="T22" fmla="*/ 94 w 120"/>
              <a:gd name="T23" fmla="*/ 9 h 208"/>
              <a:gd name="T24" fmla="*/ 104 w 120"/>
              <a:gd name="T25" fmla="*/ 16 h 208"/>
              <a:gd name="T26" fmla="*/ 113 w 120"/>
              <a:gd name="T27" fmla="*/ 26 h 208"/>
              <a:gd name="T28" fmla="*/ 104 w 120"/>
              <a:gd name="T29" fmla="*/ 26 h 208"/>
              <a:gd name="T30" fmla="*/ 113 w 120"/>
              <a:gd name="T31" fmla="*/ 35 h 208"/>
              <a:gd name="T32" fmla="*/ 113 w 120"/>
              <a:gd name="T33" fmla="*/ 42 h 208"/>
              <a:gd name="T34" fmla="*/ 120 w 120"/>
              <a:gd name="T35" fmla="*/ 42 h 208"/>
              <a:gd name="T36" fmla="*/ 120 w 120"/>
              <a:gd name="T37" fmla="*/ 52 h 208"/>
              <a:gd name="T38" fmla="*/ 113 w 120"/>
              <a:gd name="T39" fmla="*/ 71 h 208"/>
              <a:gd name="T40" fmla="*/ 120 w 120"/>
              <a:gd name="T41" fmla="*/ 71 h 208"/>
              <a:gd name="T42" fmla="*/ 120 w 120"/>
              <a:gd name="T43" fmla="*/ 78 h 208"/>
              <a:gd name="T44" fmla="*/ 113 w 120"/>
              <a:gd name="T45" fmla="*/ 87 h 208"/>
              <a:gd name="T46" fmla="*/ 104 w 120"/>
              <a:gd name="T47" fmla="*/ 87 h 208"/>
              <a:gd name="T48" fmla="*/ 104 w 120"/>
              <a:gd name="T49" fmla="*/ 94 h 208"/>
              <a:gd name="T50" fmla="*/ 104 w 120"/>
              <a:gd name="T51" fmla="*/ 104 h 208"/>
              <a:gd name="T52" fmla="*/ 104 w 120"/>
              <a:gd name="T53" fmla="*/ 113 h 208"/>
              <a:gd name="T54" fmla="*/ 104 w 120"/>
              <a:gd name="T55" fmla="*/ 120 h 208"/>
              <a:gd name="T56" fmla="*/ 104 w 120"/>
              <a:gd name="T57" fmla="*/ 130 h 208"/>
              <a:gd name="T58" fmla="*/ 94 w 120"/>
              <a:gd name="T59" fmla="*/ 146 h 208"/>
              <a:gd name="T60" fmla="*/ 94 w 120"/>
              <a:gd name="T61" fmla="*/ 163 h 208"/>
              <a:gd name="T62" fmla="*/ 94 w 120"/>
              <a:gd name="T63" fmla="*/ 182 h 208"/>
              <a:gd name="T64" fmla="*/ 94 w 120"/>
              <a:gd name="T65" fmla="*/ 189 h 208"/>
              <a:gd name="T66" fmla="*/ 87 w 120"/>
              <a:gd name="T67" fmla="*/ 198 h 208"/>
              <a:gd name="T68" fmla="*/ 78 w 120"/>
              <a:gd name="T69" fmla="*/ 189 h 208"/>
              <a:gd name="T70" fmla="*/ 68 w 120"/>
              <a:gd name="T71" fmla="*/ 189 h 208"/>
              <a:gd name="T72" fmla="*/ 52 w 120"/>
              <a:gd name="T73" fmla="*/ 182 h 208"/>
              <a:gd name="T74" fmla="*/ 42 w 120"/>
              <a:gd name="T75" fmla="*/ 189 h 208"/>
              <a:gd name="T76" fmla="*/ 42 w 120"/>
              <a:gd name="T77" fmla="*/ 198 h 208"/>
              <a:gd name="T78" fmla="*/ 42 w 120"/>
              <a:gd name="T79" fmla="*/ 208 h 208"/>
              <a:gd name="T80" fmla="*/ 35 w 120"/>
              <a:gd name="T81" fmla="*/ 208 h 208"/>
              <a:gd name="T82" fmla="*/ 26 w 120"/>
              <a:gd name="T83" fmla="*/ 208 h 208"/>
              <a:gd name="T84" fmla="*/ 9 w 120"/>
              <a:gd name="T85" fmla="*/ 198 h 208"/>
              <a:gd name="T86" fmla="*/ 9 w 120"/>
              <a:gd name="T87" fmla="*/ 189 h 208"/>
              <a:gd name="T88" fmla="*/ 9 w 120"/>
              <a:gd name="T89" fmla="*/ 182 h 208"/>
              <a:gd name="T90" fmla="*/ 0 w 120"/>
              <a:gd name="T91" fmla="*/ 172 h 208"/>
              <a:gd name="T92" fmla="*/ 9 w 120"/>
              <a:gd name="T93" fmla="*/ 156 h 208"/>
              <a:gd name="T94" fmla="*/ 0 w 120"/>
              <a:gd name="T95" fmla="*/ 146 h 208"/>
              <a:gd name="T96" fmla="*/ 9 w 120"/>
              <a:gd name="T97" fmla="*/ 146 h 208"/>
              <a:gd name="T98" fmla="*/ 16 w 120"/>
              <a:gd name="T99" fmla="*/ 139 h 208"/>
              <a:gd name="T100" fmla="*/ 16 w 120"/>
              <a:gd name="T101" fmla="*/ 130 h 208"/>
              <a:gd name="T102" fmla="*/ 16 w 120"/>
              <a:gd name="T103" fmla="*/ 120 h 208"/>
              <a:gd name="T104" fmla="*/ 26 w 120"/>
              <a:gd name="T105" fmla="*/ 113 h 208"/>
              <a:gd name="T106" fmla="*/ 35 w 120"/>
              <a:gd name="T107" fmla="*/ 104 h 208"/>
              <a:gd name="T108" fmla="*/ 16 w 120"/>
              <a:gd name="T109" fmla="*/ 104 h 208"/>
              <a:gd name="T110" fmla="*/ 9 w 120"/>
              <a:gd name="T111" fmla="*/ 104 h 208"/>
              <a:gd name="T112" fmla="*/ 9 w 120"/>
              <a:gd name="T113" fmla="*/ 87 h 208"/>
              <a:gd name="T114" fmla="*/ 9 w 120"/>
              <a:gd name="T115" fmla="*/ 78 h 208"/>
              <a:gd name="T116" fmla="*/ 0 w 120"/>
              <a:gd name="T117" fmla="*/ 61 h 208"/>
              <a:gd name="T118" fmla="*/ 0 w 120"/>
              <a:gd name="T119" fmla="*/ 52 h 208"/>
              <a:gd name="T120" fmla="*/ 0 w 120"/>
              <a:gd name="T121" fmla="*/ 42 h 208"/>
              <a:gd name="T122" fmla="*/ 9 w 120"/>
              <a:gd name="T123" fmla="*/ 35 h 208"/>
              <a:gd name="T124" fmla="*/ 9 w 120"/>
              <a:gd name="T125" fmla="*/ 26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" h="208">
                <a:moveTo>
                  <a:pt x="9" y="26"/>
                </a:moveTo>
                <a:lnTo>
                  <a:pt x="16" y="35"/>
                </a:lnTo>
                <a:lnTo>
                  <a:pt x="26" y="26"/>
                </a:lnTo>
                <a:lnTo>
                  <a:pt x="42" y="26"/>
                </a:lnTo>
                <a:lnTo>
                  <a:pt x="52" y="26"/>
                </a:lnTo>
                <a:lnTo>
                  <a:pt x="61" y="16"/>
                </a:lnTo>
                <a:lnTo>
                  <a:pt x="68" y="16"/>
                </a:lnTo>
                <a:lnTo>
                  <a:pt x="78" y="16"/>
                </a:lnTo>
                <a:lnTo>
                  <a:pt x="78" y="9"/>
                </a:lnTo>
                <a:lnTo>
                  <a:pt x="87" y="9"/>
                </a:lnTo>
                <a:lnTo>
                  <a:pt x="94" y="0"/>
                </a:lnTo>
                <a:lnTo>
                  <a:pt x="94" y="9"/>
                </a:lnTo>
                <a:lnTo>
                  <a:pt x="104" y="16"/>
                </a:lnTo>
                <a:lnTo>
                  <a:pt x="113" y="26"/>
                </a:lnTo>
                <a:lnTo>
                  <a:pt x="104" y="26"/>
                </a:lnTo>
                <a:lnTo>
                  <a:pt x="113" y="35"/>
                </a:lnTo>
                <a:lnTo>
                  <a:pt x="113" y="42"/>
                </a:lnTo>
                <a:lnTo>
                  <a:pt x="120" y="42"/>
                </a:lnTo>
                <a:lnTo>
                  <a:pt x="120" y="52"/>
                </a:lnTo>
                <a:lnTo>
                  <a:pt x="113" y="71"/>
                </a:lnTo>
                <a:lnTo>
                  <a:pt x="120" y="71"/>
                </a:lnTo>
                <a:lnTo>
                  <a:pt x="120" y="78"/>
                </a:lnTo>
                <a:lnTo>
                  <a:pt x="113" y="87"/>
                </a:lnTo>
                <a:lnTo>
                  <a:pt x="104" y="87"/>
                </a:lnTo>
                <a:lnTo>
                  <a:pt x="104" y="94"/>
                </a:lnTo>
                <a:lnTo>
                  <a:pt x="104" y="104"/>
                </a:lnTo>
                <a:lnTo>
                  <a:pt x="104" y="113"/>
                </a:lnTo>
                <a:lnTo>
                  <a:pt x="104" y="120"/>
                </a:lnTo>
                <a:lnTo>
                  <a:pt x="104" y="130"/>
                </a:lnTo>
                <a:lnTo>
                  <a:pt x="94" y="146"/>
                </a:lnTo>
                <a:lnTo>
                  <a:pt x="94" y="163"/>
                </a:lnTo>
                <a:lnTo>
                  <a:pt x="94" y="182"/>
                </a:lnTo>
                <a:lnTo>
                  <a:pt x="94" y="189"/>
                </a:lnTo>
                <a:lnTo>
                  <a:pt x="87" y="198"/>
                </a:lnTo>
                <a:lnTo>
                  <a:pt x="78" y="189"/>
                </a:lnTo>
                <a:lnTo>
                  <a:pt x="68" y="189"/>
                </a:lnTo>
                <a:lnTo>
                  <a:pt x="52" y="182"/>
                </a:lnTo>
                <a:lnTo>
                  <a:pt x="42" y="189"/>
                </a:lnTo>
                <a:lnTo>
                  <a:pt x="42" y="198"/>
                </a:lnTo>
                <a:lnTo>
                  <a:pt x="42" y="208"/>
                </a:lnTo>
                <a:lnTo>
                  <a:pt x="35" y="208"/>
                </a:lnTo>
                <a:lnTo>
                  <a:pt x="26" y="208"/>
                </a:lnTo>
                <a:lnTo>
                  <a:pt x="9" y="198"/>
                </a:lnTo>
                <a:lnTo>
                  <a:pt x="9" y="189"/>
                </a:lnTo>
                <a:lnTo>
                  <a:pt x="9" y="182"/>
                </a:lnTo>
                <a:lnTo>
                  <a:pt x="0" y="172"/>
                </a:lnTo>
                <a:lnTo>
                  <a:pt x="9" y="156"/>
                </a:lnTo>
                <a:lnTo>
                  <a:pt x="0" y="146"/>
                </a:lnTo>
                <a:lnTo>
                  <a:pt x="9" y="146"/>
                </a:lnTo>
                <a:lnTo>
                  <a:pt x="16" y="139"/>
                </a:lnTo>
                <a:lnTo>
                  <a:pt x="16" y="130"/>
                </a:lnTo>
                <a:lnTo>
                  <a:pt x="16" y="120"/>
                </a:lnTo>
                <a:lnTo>
                  <a:pt x="26" y="113"/>
                </a:lnTo>
                <a:lnTo>
                  <a:pt x="35" y="104"/>
                </a:lnTo>
                <a:lnTo>
                  <a:pt x="16" y="104"/>
                </a:lnTo>
                <a:lnTo>
                  <a:pt x="9" y="104"/>
                </a:lnTo>
                <a:lnTo>
                  <a:pt x="9" y="87"/>
                </a:lnTo>
                <a:lnTo>
                  <a:pt x="9" y="78"/>
                </a:lnTo>
                <a:lnTo>
                  <a:pt x="0" y="61"/>
                </a:lnTo>
                <a:lnTo>
                  <a:pt x="0" y="52"/>
                </a:lnTo>
                <a:lnTo>
                  <a:pt x="0" y="42"/>
                </a:lnTo>
                <a:lnTo>
                  <a:pt x="9" y="35"/>
                </a:lnTo>
                <a:lnTo>
                  <a:pt x="9" y="2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2" name="Freeform 509">
            <a:extLst>
              <a:ext uri="{FF2B5EF4-FFF2-40B4-BE49-F238E27FC236}">
                <a16:creationId xmlns:a16="http://schemas.microsoft.com/office/drawing/2014/main" xmlns="" id="{57410EC5-70F7-4506-BA20-176D22C7DB16}"/>
              </a:ext>
            </a:extLst>
          </p:cNvPr>
          <p:cNvSpPr>
            <a:spLocks/>
          </p:cNvSpPr>
          <p:nvPr/>
        </p:nvSpPr>
        <p:spPr bwMode="auto">
          <a:xfrm>
            <a:off x="15631602" y="10094133"/>
            <a:ext cx="572437" cy="365789"/>
          </a:xfrm>
          <a:custGeom>
            <a:avLst/>
            <a:gdLst>
              <a:gd name="T0" fmla="*/ 241 w 241"/>
              <a:gd name="T1" fmla="*/ 8 h 154"/>
              <a:gd name="T2" fmla="*/ 241 w 241"/>
              <a:gd name="T3" fmla="*/ 17 h 154"/>
              <a:gd name="T4" fmla="*/ 241 w 241"/>
              <a:gd name="T5" fmla="*/ 24 h 154"/>
              <a:gd name="T6" fmla="*/ 234 w 241"/>
              <a:gd name="T7" fmla="*/ 43 h 154"/>
              <a:gd name="T8" fmla="*/ 225 w 241"/>
              <a:gd name="T9" fmla="*/ 43 h 154"/>
              <a:gd name="T10" fmla="*/ 218 w 241"/>
              <a:gd name="T11" fmla="*/ 50 h 154"/>
              <a:gd name="T12" fmla="*/ 218 w 241"/>
              <a:gd name="T13" fmla="*/ 60 h 154"/>
              <a:gd name="T14" fmla="*/ 218 w 241"/>
              <a:gd name="T15" fmla="*/ 69 h 154"/>
              <a:gd name="T16" fmla="*/ 218 w 241"/>
              <a:gd name="T17" fmla="*/ 76 h 154"/>
              <a:gd name="T18" fmla="*/ 208 w 241"/>
              <a:gd name="T19" fmla="*/ 86 h 154"/>
              <a:gd name="T20" fmla="*/ 208 w 241"/>
              <a:gd name="T21" fmla="*/ 93 h 154"/>
              <a:gd name="T22" fmla="*/ 208 w 241"/>
              <a:gd name="T23" fmla="*/ 102 h 154"/>
              <a:gd name="T24" fmla="*/ 218 w 241"/>
              <a:gd name="T25" fmla="*/ 102 h 154"/>
              <a:gd name="T26" fmla="*/ 208 w 241"/>
              <a:gd name="T27" fmla="*/ 112 h 154"/>
              <a:gd name="T28" fmla="*/ 218 w 241"/>
              <a:gd name="T29" fmla="*/ 112 h 154"/>
              <a:gd name="T30" fmla="*/ 218 w 241"/>
              <a:gd name="T31" fmla="*/ 128 h 154"/>
              <a:gd name="T32" fmla="*/ 199 w 241"/>
              <a:gd name="T33" fmla="*/ 138 h 154"/>
              <a:gd name="T34" fmla="*/ 199 w 241"/>
              <a:gd name="T35" fmla="*/ 154 h 154"/>
              <a:gd name="T36" fmla="*/ 182 w 241"/>
              <a:gd name="T37" fmla="*/ 147 h 154"/>
              <a:gd name="T38" fmla="*/ 173 w 241"/>
              <a:gd name="T39" fmla="*/ 154 h 154"/>
              <a:gd name="T40" fmla="*/ 156 w 241"/>
              <a:gd name="T41" fmla="*/ 147 h 154"/>
              <a:gd name="T42" fmla="*/ 147 w 241"/>
              <a:gd name="T43" fmla="*/ 128 h 154"/>
              <a:gd name="T44" fmla="*/ 147 w 241"/>
              <a:gd name="T45" fmla="*/ 119 h 154"/>
              <a:gd name="T46" fmla="*/ 130 w 241"/>
              <a:gd name="T47" fmla="*/ 112 h 154"/>
              <a:gd name="T48" fmla="*/ 113 w 241"/>
              <a:gd name="T49" fmla="*/ 112 h 154"/>
              <a:gd name="T50" fmla="*/ 104 w 241"/>
              <a:gd name="T51" fmla="*/ 102 h 154"/>
              <a:gd name="T52" fmla="*/ 87 w 241"/>
              <a:gd name="T53" fmla="*/ 102 h 154"/>
              <a:gd name="T54" fmla="*/ 78 w 241"/>
              <a:gd name="T55" fmla="*/ 86 h 154"/>
              <a:gd name="T56" fmla="*/ 69 w 241"/>
              <a:gd name="T57" fmla="*/ 76 h 154"/>
              <a:gd name="T58" fmla="*/ 45 w 241"/>
              <a:gd name="T59" fmla="*/ 69 h 154"/>
              <a:gd name="T60" fmla="*/ 35 w 241"/>
              <a:gd name="T61" fmla="*/ 60 h 154"/>
              <a:gd name="T62" fmla="*/ 26 w 241"/>
              <a:gd name="T63" fmla="*/ 60 h 154"/>
              <a:gd name="T64" fmla="*/ 9 w 241"/>
              <a:gd name="T65" fmla="*/ 50 h 154"/>
              <a:gd name="T66" fmla="*/ 0 w 241"/>
              <a:gd name="T67" fmla="*/ 43 h 154"/>
              <a:gd name="T68" fmla="*/ 0 w 241"/>
              <a:gd name="T69" fmla="*/ 34 h 154"/>
              <a:gd name="T70" fmla="*/ 9 w 241"/>
              <a:gd name="T71" fmla="*/ 24 h 154"/>
              <a:gd name="T72" fmla="*/ 9 w 241"/>
              <a:gd name="T73" fmla="*/ 8 h 154"/>
              <a:gd name="T74" fmla="*/ 16 w 241"/>
              <a:gd name="T75" fmla="*/ 8 h 154"/>
              <a:gd name="T76" fmla="*/ 26 w 241"/>
              <a:gd name="T77" fmla="*/ 0 h 154"/>
              <a:gd name="T78" fmla="*/ 35 w 241"/>
              <a:gd name="T79" fmla="*/ 8 h 154"/>
              <a:gd name="T80" fmla="*/ 35 w 241"/>
              <a:gd name="T81" fmla="*/ 17 h 154"/>
              <a:gd name="T82" fmla="*/ 52 w 241"/>
              <a:gd name="T83" fmla="*/ 8 h 154"/>
              <a:gd name="T84" fmla="*/ 69 w 241"/>
              <a:gd name="T85" fmla="*/ 8 h 154"/>
              <a:gd name="T86" fmla="*/ 78 w 241"/>
              <a:gd name="T87" fmla="*/ 17 h 154"/>
              <a:gd name="T88" fmla="*/ 95 w 241"/>
              <a:gd name="T89" fmla="*/ 24 h 154"/>
              <a:gd name="T90" fmla="*/ 113 w 241"/>
              <a:gd name="T91" fmla="*/ 34 h 154"/>
              <a:gd name="T92" fmla="*/ 130 w 241"/>
              <a:gd name="T93" fmla="*/ 34 h 154"/>
              <a:gd name="T94" fmla="*/ 147 w 241"/>
              <a:gd name="T95" fmla="*/ 24 h 154"/>
              <a:gd name="T96" fmla="*/ 156 w 241"/>
              <a:gd name="T97" fmla="*/ 24 h 154"/>
              <a:gd name="T98" fmla="*/ 166 w 241"/>
              <a:gd name="T99" fmla="*/ 24 h 154"/>
              <a:gd name="T100" fmla="*/ 173 w 241"/>
              <a:gd name="T101" fmla="*/ 24 h 154"/>
              <a:gd name="T102" fmla="*/ 182 w 241"/>
              <a:gd name="T103" fmla="*/ 17 h 154"/>
              <a:gd name="T104" fmla="*/ 189 w 241"/>
              <a:gd name="T105" fmla="*/ 17 h 154"/>
              <a:gd name="T106" fmla="*/ 199 w 241"/>
              <a:gd name="T107" fmla="*/ 24 h 154"/>
              <a:gd name="T108" fmla="*/ 208 w 241"/>
              <a:gd name="T109" fmla="*/ 17 h 154"/>
              <a:gd name="T110" fmla="*/ 225 w 241"/>
              <a:gd name="T111" fmla="*/ 17 h 154"/>
              <a:gd name="T112" fmla="*/ 241 w 241"/>
              <a:gd name="T113" fmla="*/ 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1" h="154">
                <a:moveTo>
                  <a:pt x="241" y="8"/>
                </a:moveTo>
                <a:lnTo>
                  <a:pt x="241" y="17"/>
                </a:lnTo>
                <a:lnTo>
                  <a:pt x="241" y="24"/>
                </a:lnTo>
                <a:lnTo>
                  <a:pt x="234" y="43"/>
                </a:lnTo>
                <a:lnTo>
                  <a:pt x="225" y="43"/>
                </a:lnTo>
                <a:lnTo>
                  <a:pt x="218" y="50"/>
                </a:lnTo>
                <a:lnTo>
                  <a:pt x="218" y="60"/>
                </a:lnTo>
                <a:lnTo>
                  <a:pt x="218" y="69"/>
                </a:lnTo>
                <a:lnTo>
                  <a:pt x="218" y="76"/>
                </a:lnTo>
                <a:lnTo>
                  <a:pt x="208" y="86"/>
                </a:lnTo>
                <a:lnTo>
                  <a:pt x="208" y="93"/>
                </a:lnTo>
                <a:lnTo>
                  <a:pt x="208" y="102"/>
                </a:lnTo>
                <a:lnTo>
                  <a:pt x="218" y="102"/>
                </a:lnTo>
                <a:lnTo>
                  <a:pt x="208" y="112"/>
                </a:lnTo>
                <a:lnTo>
                  <a:pt x="218" y="112"/>
                </a:lnTo>
                <a:lnTo>
                  <a:pt x="218" y="128"/>
                </a:lnTo>
                <a:lnTo>
                  <a:pt x="199" y="138"/>
                </a:lnTo>
                <a:lnTo>
                  <a:pt x="199" y="154"/>
                </a:lnTo>
                <a:lnTo>
                  <a:pt x="182" y="147"/>
                </a:lnTo>
                <a:lnTo>
                  <a:pt x="173" y="154"/>
                </a:lnTo>
                <a:lnTo>
                  <a:pt x="156" y="147"/>
                </a:lnTo>
                <a:lnTo>
                  <a:pt x="147" y="128"/>
                </a:lnTo>
                <a:lnTo>
                  <a:pt x="147" y="119"/>
                </a:lnTo>
                <a:lnTo>
                  <a:pt x="130" y="112"/>
                </a:lnTo>
                <a:lnTo>
                  <a:pt x="113" y="112"/>
                </a:lnTo>
                <a:lnTo>
                  <a:pt x="104" y="102"/>
                </a:lnTo>
                <a:lnTo>
                  <a:pt x="87" y="102"/>
                </a:lnTo>
                <a:lnTo>
                  <a:pt x="78" y="86"/>
                </a:lnTo>
                <a:lnTo>
                  <a:pt x="69" y="76"/>
                </a:lnTo>
                <a:lnTo>
                  <a:pt x="45" y="69"/>
                </a:lnTo>
                <a:lnTo>
                  <a:pt x="35" y="60"/>
                </a:lnTo>
                <a:lnTo>
                  <a:pt x="26" y="60"/>
                </a:lnTo>
                <a:lnTo>
                  <a:pt x="9" y="50"/>
                </a:lnTo>
                <a:lnTo>
                  <a:pt x="0" y="43"/>
                </a:lnTo>
                <a:lnTo>
                  <a:pt x="0" y="34"/>
                </a:lnTo>
                <a:lnTo>
                  <a:pt x="9" y="24"/>
                </a:lnTo>
                <a:lnTo>
                  <a:pt x="9" y="8"/>
                </a:lnTo>
                <a:lnTo>
                  <a:pt x="16" y="8"/>
                </a:lnTo>
                <a:lnTo>
                  <a:pt x="26" y="0"/>
                </a:lnTo>
                <a:lnTo>
                  <a:pt x="35" y="8"/>
                </a:lnTo>
                <a:lnTo>
                  <a:pt x="35" y="17"/>
                </a:lnTo>
                <a:lnTo>
                  <a:pt x="52" y="8"/>
                </a:lnTo>
                <a:lnTo>
                  <a:pt x="69" y="8"/>
                </a:lnTo>
                <a:lnTo>
                  <a:pt x="78" y="17"/>
                </a:lnTo>
                <a:lnTo>
                  <a:pt x="95" y="24"/>
                </a:lnTo>
                <a:lnTo>
                  <a:pt x="113" y="34"/>
                </a:lnTo>
                <a:lnTo>
                  <a:pt x="130" y="34"/>
                </a:lnTo>
                <a:lnTo>
                  <a:pt x="147" y="24"/>
                </a:lnTo>
                <a:lnTo>
                  <a:pt x="156" y="24"/>
                </a:lnTo>
                <a:lnTo>
                  <a:pt x="166" y="24"/>
                </a:lnTo>
                <a:lnTo>
                  <a:pt x="173" y="24"/>
                </a:lnTo>
                <a:lnTo>
                  <a:pt x="182" y="17"/>
                </a:lnTo>
                <a:lnTo>
                  <a:pt x="189" y="17"/>
                </a:lnTo>
                <a:lnTo>
                  <a:pt x="199" y="24"/>
                </a:lnTo>
                <a:lnTo>
                  <a:pt x="208" y="17"/>
                </a:lnTo>
                <a:lnTo>
                  <a:pt x="225" y="17"/>
                </a:lnTo>
                <a:lnTo>
                  <a:pt x="241" y="8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3" name="Freeform 518">
            <a:extLst>
              <a:ext uri="{FF2B5EF4-FFF2-40B4-BE49-F238E27FC236}">
                <a16:creationId xmlns:a16="http://schemas.microsoft.com/office/drawing/2014/main" xmlns="" id="{9C797985-A7D2-47F4-ACE4-29A6FFE014AF}"/>
              </a:ext>
            </a:extLst>
          </p:cNvPr>
          <p:cNvSpPr>
            <a:spLocks/>
          </p:cNvSpPr>
          <p:nvPr/>
        </p:nvSpPr>
        <p:spPr bwMode="auto">
          <a:xfrm>
            <a:off x="13332357" y="5911307"/>
            <a:ext cx="1187629" cy="1147249"/>
          </a:xfrm>
          <a:custGeom>
            <a:avLst/>
            <a:gdLst>
              <a:gd name="T0" fmla="*/ 43 w 500"/>
              <a:gd name="T1" fmla="*/ 415 h 483"/>
              <a:gd name="T2" fmla="*/ 95 w 500"/>
              <a:gd name="T3" fmla="*/ 379 h 483"/>
              <a:gd name="T4" fmla="*/ 112 w 500"/>
              <a:gd name="T5" fmla="*/ 370 h 483"/>
              <a:gd name="T6" fmla="*/ 138 w 500"/>
              <a:gd name="T7" fmla="*/ 379 h 483"/>
              <a:gd name="T8" fmla="*/ 173 w 500"/>
              <a:gd name="T9" fmla="*/ 386 h 483"/>
              <a:gd name="T10" fmla="*/ 206 w 500"/>
              <a:gd name="T11" fmla="*/ 370 h 483"/>
              <a:gd name="T12" fmla="*/ 242 w 500"/>
              <a:gd name="T13" fmla="*/ 353 h 483"/>
              <a:gd name="T14" fmla="*/ 223 w 500"/>
              <a:gd name="T15" fmla="*/ 346 h 483"/>
              <a:gd name="T16" fmla="*/ 216 w 500"/>
              <a:gd name="T17" fmla="*/ 311 h 483"/>
              <a:gd name="T18" fmla="*/ 232 w 500"/>
              <a:gd name="T19" fmla="*/ 284 h 483"/>
              <a:gd name="T20" fmla="*/ 249 w 500"/>
              <a:gd name="T21" fmla="*/ 249 h 483"/>
              <a:gd name="T22" fmla="*/ 249 w 500"/>
              <a:gd name="T23" fmla="*/ 216 h 483"/>
              <a:gd name="T24" fmla="*/ 275 w 500"/>
              <a:gd name="T25" fmla="*/ 206 h 483"/>
              <a:gd name="T26" fmla="*/ 258 w 500"/>
              <a:gd name="T27" fmla="*/ 190 h 483"/>
              <a:gd name="T28" fmla="*/ 275 w 500"/>
              <a:gd name="T29" fmla="*/ 164 h 483"/>
              <a:gd name="T30" fmla="*/ 301 w 500"/>
              <a:gd name="T31" fmla="*/ 147 h 483"/>
              <a:gd name="T32" fmla="*/ 268 w 500"/>
              <a:gd name="T33" fmla="*/ 138 h 483"/>
              <a:gd name="T34" fmla="*/ 268 w 500"/>
              <a:gd name="T35" fmla="*/ 105 h 483"/>
              <a:gd name="T36" fmla="*/ 284 w 500"/>
              <a:gd name="T37" fmla="*/ 62 h 483"/>
              <a:gd name="T38" fmla="*/ 310 w 500"/>
              <a:gd name="T39" fmla="*/ 53 h 483"/>
              <a:gd name="T40" fmla="*/ 336 w 500"/>
              <a:gd name="T41" fmla="*/ 43 h 483"/>
              <a:gd name="T42" fmla="*/ 353 w 500"/>
              <a:gd name="T43" fmla="*/ 26 h 483"/>
              <a:gd name="T44" fmla="*/ 369 w 500"/>
              <a:gd name="T45" fmla="*/ 17 h 483"/>
              <a:gd name="T46" fmla="*/ 405 w 500"/>
              <a:gd name="T47" fmla="*/ 26 h 483"/>
              <a:gd name="T48" fmla="*/ 405 w 500"/>
              <a:gd name="T49" fmla="*/ 69 h 483"/>
              <a:gd name="T50" fmla="*/ 395 w 500"/>
              <a:gd name="T51" fmla="*/ 112 h 483"/>
              <a:gd name="T52" fmla="*/ 421 w 500"/>
              <a:gd name="T53" fmla="*/ 128 h 483"/>
              <a:gd name="T54" fmla="*/ 431 w 500"/>
              <a:gd name="T55" fmla="*/ 164 h 483"/>
              <a:gd name="T56" fmla="*/ 414 w 500"/>
              <a:gd name="T57" fmla="*/ 206 h 483"/>
              <a:gd name="T58" fmla="*/ 431 w 500"/>
              <a:gd name="T59" fmla="*/ 223 h 483"/>
              <a:gd name="T60" fmla="*/ 440 w 500"/>
              <a:gd name="T61" fmla="*/ 258 h 483"/>
              <a:gd name="T62" fmla="*/ 414 w 500"/>
              <a:gd name="T63" fmla="*/ 284 h 483"/>
              <a:gd name="T64" fmla="*/ 431 w 500"/>
              <a:gd name="T65" fmla="*/ 301 h 483"/>
              <a:gd name="T66" fmla="*/ 474 w 500"/>
              <a:gd name="T67" fmla="*/ 301 h 483"/>
              <a:gd name="T68" fmla="*/ 500 w 500"/>
              <a:gd name="T69" fmla="*/ 346 h 483"/>
              <a:gd name="T70" fmla="*/ 474 w 500"/>
              <a:gd name="T71" fmla="*/ 386 h 483"/>
              <a:gd name="T72" fmla="*/ 447 w 500"/>
              <a:gd name="T73" fmla="*/ 396 h 483"/>
              <a:gd name="T74" fmla="*/ 431 w 500"/>
              <a:gd name="T75" fmla="*/ 405 h 483"/>
              <a:gd name="T76" fmla="*/ 405 w 500"/>
              <a:gd name="T77" fmla="*/ 415 h 483"/>
              <a:gd name="T78" fmla="*/ 414 w 500"/>
              <a:gd name="T79" fmla="*/ 438 h 483"/>
              <a:gd name="T80" fmla="*/ 447 w 500"/>
              <a:gd name="T81" fmla="*/ 438 h 483"/>
              <a:gd name="T82" fmla="*/ 431 w 500"/>
              <a:gd name="T83" fmla="*/ 464 h 483"/>
              <a:gd name="T84" fmla="*/ 395 w 500"/>
              <a:gd name="T85" fmla="*/ 474 h 483"/>
              <a:gd name="T86" fmla="*/ 353 w 500"/>
              <a:gd name="T87" fmla="*/ 464 h 483"/>
              <a:gd name="T88" fmla="*/ 310 w 500"/>
              <a:gd name="T89" fmla="*/ 464 h 483"/>
              <a:gd name="T90" fmla="*/ 284 w 500"/>
              <a:gd name="T91" fmla="*/ 448 h 483"/>
              <a:gd name="T92" fmla="*/ 249 w 500"/>
              <a:gd name="T93" fmla="*/ 457 h 483"/>
              <a:gd name="T94" fmla="*/ 206 w 500"/>
              <a:gd name="T95" fmla="*/ 457 h 483"/>
              <a:gd name="T96" fmla="*/ 180 w 500"/>
              <a:gd name="T97" fmla="*/ 431 h 483"/>
              <a:gd name="T98" fmla="*/ 147 w 500"/>
              <a:gd name="T99" fmla="*/ 422 h 483"/>
              <a:gd name="T100" fmla="*/ 128 w 500"/>
              <a:gd name="T101" fmla="*/ 457 h 483"/>
              <a:gd name="T102" fmla="*/ 86 w 500"/>
              <a:gd name="T103" fmla="*/ 438 h 483"/>
              <a:gd name="T104" fmla="*/ 43 w 500"/>
              <a:gd name="T105" fmla="*/ 438 h 483"/>
              <a:gd name="T106" fmla="*/ 17 w 500"/>
              <a:gd name="T107" fmla="*/ 448 h 483"/>
              <a:gd name="T108" fmla="*/ 17 w 500"/>
              <a:gd name="T109" fmla="*/ 431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0" h="483">
                <a:moveTo>
                  <a:pt x="17" y="431"/>
                </a:moveTo>
                <a:lnTo>
                  <a:pt x="33" y="422"/>
                </a:lnTo>
                <a:lnTo>
                  <a:pt x="43" y="422"/>
                </a:lnTo>
                <a:lnTo>
                  <a:pt x="43" y="415"/>
                </a:lnTo>
                <a:lnTo>
                  <a:pt x="69" y="405"/>
                </a:lnTo>
                <a:lnTo>
                  <a:pt x="86" y="405"/>
                </a:lnTo>
                <a:lnTo>
                  <a:pt x="95" y="386"/>
                </a:lnTo>
                <a:lnTo>
                  <a:pt x="95" y="379"/>
                </a:lnTo>
                <a:lnTo>
                  <a:pt x="102" y="379"/>
                </a:lnTo>
                <a:lnTo>
                  <a:pt x="112" y="386"/>
                </a:lnTo>
                <a:lnTo>
                  <a:pt x="121" y="379"/>
                </a:lnTo>
                <a:lnTo>
                  <a:pt x="112" y="370"/>
                </a:lnTo>
                <a:lnTo>
                  <a:pt x="121" y="370"/>
                </a:lnTo>
                <a:lnTo>
                  <a:pt x="128" y="370"/>
                </a:lnTo>
                <a:lnTo>
                  <a:pt x="138" y="370"/>
                </a:lnTo>
                <a:lnTo>
                  <a:pt x="138" y="379"/>
                </a:lnTo>
                <a:lnTo>
                  <a:pt x="147" y="379"/>
                </a:lnTo>
                <a:lnTo>
                  <a:pt x="154" y="386"/>
                </a:lnTo>
                <a:lnTo>
                  <a:pt x="164" y="386"/>
                </a:lnTo>
                <a:lnTo>
                  <a:pt x="173" y="386"/>
                </a:lnTo>
                <a:lnTo>
                  <a:pt x="190" y="386"/>
                </a:lnTo>
                <a:lnTo>
                  <a:pt x="197" y="386"/>
                </a:lnTo>
                <a:lnTo>
                  <a:pt x="197" y="379"/>
                </a:lnTo>
                <a:lnTo>
                  <a:pt x="206" y="370"/>
                </a:lnTo>
                <a:lnTo>
                  <a:pt x="216" y="370"/>
                </a:lnTo>
                <a:lnTo>
                  <a:pt x="223" y="370"/>
                </a:lnTo>
                <a:lnTo>
                  <a:pt x="232" y="363"/>
                </a:lnTo>
                <a:lnTo>
                  <a:pt x="242" y="353"/>
                </a:lnTo>
                <a:lnTo>
                  <a:pt x="232" y="353"/>
                </a:lnTo>
                <a:lnTo>
                  <a:pt x="216" y="353"/>
                </a:lnTo>
                <a:lnTo>
                  <a:pt x="216" y="346"/>
                </a:lnTo>
                <a:lnTo>
                  <a:pt x="223" y="346"/>
                </a:lnTo>
                <a:lnTo>
                  <a:pt x="223" y="327"/>
                </a:lnTo>
                <a:lnTo>
                  <a:pt x="216" y="327"/>
                </a:lnTo>
                <a:lnTo>
                  <a:pt x="216" y="318"/>
                </a:lnTo>
                <a:lnTo>
                  <a:pt x="216" y="311"/>
                </a:lnTo>
                <a:lnTo>
                  <a:pt x="223" y="301"/>
                </a:lnTo>
                <a:lnTo>
                  <a:pt x="232" y="284"/>
                </a:lnTo>
                <a:lnTo>
                  <a:pt x="223" y="284"/>
                </a:lnTo>
                <a:lnTo>
                  <a:pt x="232" y="284"/>
                </a:lnTo>
                <a:lnTo>
                  <a:pt x="242" y="275"/>
                </a:lnTo>
                <a:lnTo>
                  <a:pt x="242" y="268"/>
                </a:lnTo>
                <a:lnTo>
                  <a:pt x="242" y="258"/>
                </a:lnTo>
                <a:lnTo>
                  <a:pt x="249" y="249"/>
                </a:lnTo>
                <a:lnTo>
                  <a:pt x="258" y="242"/>
                </a:lnTo>
                <a:lnTo>
                  <a:pt x="258" y="232"/>
                </a:lnTo>
                <a:lnTo>
                  <a:pt x="249" y="223"/>
                </a:lnTo>
                <a:lnTo>
                  <a:pt x="249" y="216"/>
                </a:lnTo>
                <a:lnTo>
                  <a:pt x="258" y="206"/>
                </a:lnTo>
                <a:lnTo>
                  <a:pt x="258" y="216"/>
                </a:lnTo>
                <a:lnTo>
                  <a:pt x="268" y="216"/>
                </a:lnTo>
                <a:lnTo>
                  <a:pt x="275" y="206"/>
                </a:lnTo>
                <a:lnTo>
                  <a:pt x="268" y="206"/>
                </a:lnTo>
                <a:lnTo>
                  <a:pt x="268" y="199"/>
                </a:lnTo>
                <a:lnTo>
                  <a:pt x="268" y="190"/>
                </a:lnTo>
                <a:lnTo>
                  <a:pt x="258" y="190"/>
                </a:lnTo>
                <a:lnTo>
                  <a:pt x="258" y="183"/>
                </a:lnTo>
                <a:lnTo>
                  <a:pt x="268" y="173"/>
                </a:lnTo>
                <a:lnTo>
                  <a:pt x="275" y="173"/>
                </a:lnTo>
                <a:lnTo>
                  <a:pt x="275" y="164"/>
                </a:lnTo>
                <a:lnTo>
                  <a:pt x="275" y="154"/>
                </a:lnTo>
                <a:lnTo>
                  <a:pt x="284" y="154"/>
                </a:lnTo>
                <a:lnTo>
                  <a:pt x="284" y="147"/>
                </a:lnTo>
                <a:lnTo>
                  <a:pt x="301" y="147"/>
                </a:lnTo>
                <a:lnTo>
                  <a:pt x="301" y="138"/>
                </a:lnTo>
                <a:lnTo>
                  <a:pt x="284" y="128"/>
                </a:lnTo>
                <a:lnTo>
                  <a:pt x="275" y="128"/>
                </a:lnTo>
                <a:lnTo>
                  <a:pt x="268" y="138"/>
                </a:lnTo>
                <a:lnTo>
                  <a:pt x="284" y="121"/>
                </a:lnTo>
                <a:lnTo>
                  <a:pt x="275" y="121"/>
                </a:lnTo>
                <a:lnTo>
                  <a:pt x="268" y="112"/>
                </a:lnTo>
                <a:lnTo>
                  <a:pt x="268" y="105"/>
                </a:lnTo>
                <a:lnTo>
                  <a:pt x="268" y="86"/>
                </a:lnTo>
                <a:lnTo>
                  <a:pt x="268" y="79"/>
                </a:lnTo>
                <a:lnTo>
                  <a:pt x="275" y="69"/>
                </a:lnTo>
                <a:lnTo>
                  <a:pt x="284" y="62"/>
                </a:lnTo>
                <a:lnTo>
                  <a:pt x="291" y="69"/>
                </a:lnTo>
                <a:lnTo>
                  <a:pt x="291" y="62"/>
                </a:lnTo>
                <a:lnTo>
                  <a:pt x="301" y="62"/>
                </a:lnTo>
                <a:lnTo>
                  <a:pt x="310" y="53"/>
                </a:lnTo>
                <a:lnTo>
                  <a:pt x="310" y="62"/>
                </a:lnTo>
                <a:lnTo>
                  <a:pt x="320" y="62"/>
                </a:lnTo>
                <a:lnTo>
                  <a:pt x="327" y="53"/>
                </a:lnTo>
                <a:lnTo>
                  <a:pt x="336" y="43"/>
                </a:lnTo>
                <a:lnTo>
                  <a:pt x="346" y="43"/>
                </a:lnTo>
                <a:lnTo>
                  <a:pt x="346" y="36"/>
                </a:lnTo>
                <a:lnTo>
                  <a:pt x="353" y="36"/>
                </a:lnTo>
                <a:lnTo>
                  <a:pt x="353" y="26"/>
                </a:lnTo>
                <a:lnTo>
                  <a:pt x="362" y="26"/>
                </a:lnTo>
                <a:lnTo>
                  <a:pt x="369" y="36"/>
                </a:lnTo>
                <a:lnTo>
                  <a:pt x="379" y="26"/>
                </a:lnTo>
                <a:lnTo>
                  <a:pt x="369" y="17"/>
                </a:lnTo>
                <a:lnTo>
                  <a:pt x="379" y="17"/>
                </a:lnTo>
                <a:lnTo>
                  <a:pt x="388" y="0"/>
                </a:lnTo>
                <a:lnTo>
                  <a:pt x="395" y="17"/>
                </a:lnTo>
                <a:lnTo>
                  <a:pt x="405" y="26"/>
                </a:lnTo>
                <a:lnTo>
                  <a:pt x="395" y="43"/>
                </a:lnTo>
                <a:lnTo>
                  <a:pt x="395" y="53"/>
                </a:lnTo>
                <a:lnTo>
                  <a:pt x="395" y="62"/>
                </a:lnTo>
                <a:lnTo>
                  <a:pt x="405" y="69"/>
                </a:lnTo>
                <a:lnTo>
                  <a:pt x="405" y="79"/>
                </a:lnTo>
                <a:lnTo>
                  <a:pt x="395" y="86"/>
                </a:lnTo>
                <a:lnTo>
                  <a:pt x="395" y="95"/>
                </a:lnTo>
                <a:lnTo>
                  <a:pt x="395" y="112"/>
                </a:lnTo>
                <a:lnTo>
                  <a:pt x="395" y="121"/>
                </a:lnTo>
                <a:lnTo>
                  <a:pt x="405" y="121"/>
                </a:lnTo>
                <a:lnTo>
                  <a:pt x="414" y="128"/>
                </a:lnTo>
                <a:lnTo>
                  <a:pt x="421" y="128"/>
                </a:lnTo>
                <a:lnTo>
                  <a:pt x="421" y="138"/>
                </a:lnTo>
                <a:lnTo>
                  <a:pt x="431" y="147"/>
                </a:lnTo>
                <a:lnTo>
                  <a:pt x="431" y="154"/>
                </a:lnTo>
                <a:lnTo>
                  <a:pt x="431" y="164"/>
                </a:lnTo>
                <a:lnTo>
                  <a:pt x="431" y="173"/>
                </a:lnTo>
                <a:lnTo>
                  <a:pt x="431" y="216"/>
                </a:lnTo>
                <a:lnTo>
                  <a:pt x="421" y="206"/>
                </a:lnTo>
                <a:lnTo>
                  <a:pt x="414" y="206"/>
                </a:lnTo>
                <a:lnTo>
                  <a:pt x="405" y="206"/>
                </a:lnTo>
                <a:lnTo>
                  <a:pt x="405" y="216"/>
                </a:lnTo>
                <a:lnTo>
                  <a:pt x="414" y="216"/>
                </a:lnTo>
                <a:lnTo>
                  <a:pt x="431" y="223"/>
                </a:lnTo>
                <a:lnTo>
                  <a:pt x="431" y="232"/>
                </a:lnTo>
                <a:lnTo>
                  <a:pt x="440" y="242"/>
                </a:lnTo>
                <a:lnTo>
                  <a:pt x="440" y="249"/>
                </a:lnTo>
                <a:lnTo>
                  <a:pt x="440" y="258"/>
                </a:lnTo>
                <a:lnTo>
                  <a:pt x="440" y="268"/>
                </a:lnTo>
                <a:lnTo>
                  <a:pt x="431" y="275"/>
                </a:lnTo>
                <a:lnTo>
                  <a:pt x="421" y="284"/>
                </a:lnTo>
                <a:lnTo>
                  <a:pt x="414" y="284"/>
                </a:lnTo>
                <a:lnTo>
                  <a:pt x="414" y="294"/>
                </a:lnTo>
                <a:lnTo>
                  <a:pt x="414" y="301"/>
                </a:lnTo>
                <a:lnTo>
                  <a:pt x="421" y="311"/>
                </a:lnTo>
                <a:lnTo>
                  <a:pt x="431" y="301"/>
                </a:lnTo>
                <a:lnTo>
                  <a:pt x="440" y="301"/>
                </a:lnTo>
                <a:lnTo>
                  <a:pt x="447" y="294"/>
                </a:lnTo>
                <a:lnTo>
                  <a:pt x="457" y="301"/>
                </a:lnTo>
                <a:lnTo>
                  <a:pt x="474" y="301"/>
                </a:lnTo>
                <a:lnTo>
                  <a:pt x="490" y="311"/>
                </a:lnTo>
                <a:lnTo>
                  <a:pt x="500" y="318"/>
                </a:lnTo>
                <a:lnTo>
                  <a:pt x="500" y="337"/>
                </a:lnTo>
                <a:lnTo>
                  <a:pt x="500" y="346"/>
                </a:lnTo>
                <a:lnTo>
                  <a:pt x="490" y="363"/>
                </a:lnTo>
                <a:lnTo>
                  <a:pt x="490" y="370"/>
                </a:lnTo>
                <a:lnTo>
                  <a:pt x="483" y="379"/>
                </a:lnTo>
                <a:lnTo>
                  <a:pt x="474" y="386"/>
                </a:lnTo>
                <a:lnTo>
                  <a:pt x="466" y="386"/>
                </a:lnTo>
                <a:lnTo>
                  <a:pt x="457" y="386"/>
                </a:lnTo>
                <a:lnTo>
                  <a:pt x="457" y="396"/>
                </a:lnTo>
                <a:lnTo>
                  <a:pt x="447" y="396"/>
                </a:lnTo>
                <a:lnTo>
                  <a:pt x="440" y="396"/>
                </a:lnTo>
                <a:lnTo>
                  <a:pt x="431" y="396"/>
                </a:lnTo>
                <a:lnTo>
                  <a:pt x="421" y="405"/>
                </a:lnTo>
                <a:lnTo>
                  <a:pt x="431" y="405"/>
                </a:lnTo>
                <a:lnTo>
                  <a:pt x="431" y="415"/>
                </a:lnTo>
                <a:lnTo>
                  <a:pt x="421" y="422"/>
                </a:lnTo>
                <a:lnTo>
                  <a:pt x="414" y="415"/>
                </a:lnTo>
                <a:lnTo>
                  <a:pt x="405" y="415"/>
                </a:lnTo>
                <a:lnTo>
                  <a:pt x="395" y="415"/>
                </a:lnTo>
                <a:lnTo>
                  <a:pt x="395" y="422"/>
                </a:lnTo>
                <a:lnTo>
                  <a:pt x="405" y="431"/>
                </a:lnTo>
                <a:lnTo>
                  <a:pt x="414" y="438"/>
                </a:lnTo>
                <a:lnTo>
                  <a:pt x="421" y="438"/>
                </a:lnTo>
                <a:lnTo>
                  <a:pt x="431" y="448"/>
                </a:lnTo>
                <a:lnTo>
                  <a:pt x="440" y="438"/>
                </a:lnTo>
                <a:lnTo>
                  <a:pt x="447" y="438"/>
                </a:lnTo>
                <a:lnTo>
                  <a:pt x="457" y="448"/>
                </a:lnTo>
                <a:lnTo>
                  <a:pt x="447" y="457"/>
                </a:lnTo>
                <a:lnTo>
                  <a:pt x="440" y="464"/>
                </a:lnTo>
                <a:lnTo>
                  <a:pt x="431" y="464"/>
                </a:lnTo>
                <a:lnTo>
                  <a:pt x="421" y="474"/>
                </a:lnTo>
                <a:lnTo>
                  <a:pt x="414" y="483"/>
                </a:lnTo>
                <a:lnTo>
                  <a:pt x="405" y="474"/>
                </a:lnTo>
                <a:lnTo>
                  <a:pt x="395" y="474"/>
                </a:lnTo>
                <a:lnTo>
                  <a:pt x="379" y="483"/>
                </a:lnTo>
                <a:lnTo>
                  <a:pt x="369" y="474"/>
                </a:lnTo>
                <a:lnTo>
                  <a:pt x="362" y="474"/>
                </a:lnTo>
                <a:lnTo>
                  <a:pt x="353" y="464"/>
                </a:lnTo>
                <a:lnTo>
                  <a:pt x="346" y="464"/>
                </a:lnTo>
                <a:lnTo>
                  <a:pt x="336" y="464"/>
                </a:lnTo>
                <a:lnTo>
                  <a:pt x="327" y="464"/>
                </a:lnTo>
                <a:lnTo>
                  <a:pt x="310" y="464"/>
                </a:lnTo>
                <a:lnTo>
                  <a:pt x="310" y="457"/>
                </a:lnTo>
                <a:lnTo>
                  <a:pt x="301" y="457"/>
                </a:lnTo>
                <a:lnTo>
                  <a:pt x="291" y="457"/>
                </a:lnTo>
                <a:lnTo>
                  <a:pt x="284" y="448"/>
                </a:lnTo>
                <a:lnTo>
                  <a:pt x="275" y="438"/>
                </a:lnTo>
                <a:lnTo>
                  <a:pt x="268" y="448"/>
                </a:lnTo>
                <a:lnTo>
                  <a:pt x="268" y="457"/>
                </a:lnTo>
                <a:lnTo>
                  <a:pt x="249" y="457"/>
                </a:lnTo>
                <a:lnTo>
                  <a:pt x="242" y="448"/>
                </a:lnTo>
                <a:lnTo>
                  <a:pt x="223" y="448"/>
                </a:lnTo>
                <a:lnTo>
                  <a:pt x="216" y="457"/>
                </a:lnTo>
                <a:lnTo>
                  <a:pt x="206" y="457"/>
                </a:lnTo>
                <a:lnTo>
                  <a:pt x="206" y="448"/>
                </a:lnTo>
                <a:lnTo>
                  <a:pt x="197" y="438"/>
                </a:lnTo>
                <a:lnTo>
                  <a:pt x="190" y="431"/>
                </a:lnTo>
                <a:lnTo>
                  <a:pt x="180" y="431"/>
                </a:lnTo>
                <a:lnTo>
                  <a:pt x="173" y="431"/>
                </a:lnTo>
                <a:lnTo>
                  <a:pt x="164" y="431"/>
                </a:lnTo>
                <a:lnTo>
                  <a:pt x="154" y="431"/>
                </a:lnTo>
                <a:lnTo>
                  <a:pt x="147" y="422"/>
                </a:lnTo>
                <a:lnTo>
                  <a:pt x="138" y="431"/>
                </a:lnTo>
                <a:lnTo>
                  <a:pt x="138" y="438"/>
                </a:lnTo>
                <a:lnTo>
                  <a:pt x="138" y="448"/>
                </a:lnTo>
                <a:lnTo>
                  <a:pt x="128" y="457"/>
                </a:lnTo>
                <a:lnTo>
                  <a:pt x="112" y="457"/>
                </a:lnTo>
                <a:lnTo>
                  <a:pt x="102" y="448"/>
                </a:lnTo>
                <a:lnTo>
                  <a:pt x="102" y="438"/>
                </a:lnTo>
                <a:lnTo>
                  <a:pt x="86" y="438"/>
                </a:lnTo>
                <a:lnTo>
                  <a:pt x="69" y="431"/>
                </a:lnTo>
                <a:lnTo>
                  <a:pt x="50" y="438"/>
                </a:lnTo>
                <a:lnTo>
                  <a:pt x="43" y="448"/>
                </a:lnTo>
                <a:lnTo>
                  <a:pt x="43" y="438"/>
                </a:lnTo>
                <a:lnTo>
                  <a:pt x="33" y="438"/>
                </a:lnTo>
                <a:lnTo>
                  <a:pt x="33" y="448"/>
                </a:lnTo>
                <a:lnTo>
                  <a:pt x="24" y="448"/>
                </a:lnTo>
                <a:lnTo>
                  <a:pt x="17" y="448"/>
                </a:lnTo>
                <a:lnTo>
                  <a:pt x="17" y="431"/>
                </a:lnTo>
                <a:lnTo>
                  <a:pt x="7" y="431"/>
                </a:lnTo>
                <a:lnTo>
                  <a:pt x="0" y="431"/>
                </a:lnTo>
                <a:lnTo>
                  <a:pt x="17" y="431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4" name="Freeform 519">
            <a:extLst>
              <a:ext uri="{FF2B5EF4-FFF2-40B4-BE49-F238E27FC236}">
                <a16:creationId xmlns:a16="http://schemas.microsoft.com/office/drawing/2014/main" xmlns="" id="{FB826AC8-077E-4260-B0A9-C75A278C66C4}"/>
              </a:ext>
            </a:extLst>
          </p:cNvPr>
          <p:cNvSpPr>
            <a:spLocks/>
          </p:cNvSpPr>
          <p:nvPr/>
        </p:nvSpPr>
        <p:spPr bwMode="auto">
          <a:xfrm>
            <a:off x="13524753" y="6367357"/>
            <a:ext cx="427547" cy="406169"/>
          </a:xfrm>
          <a:custGeom>
            <a:avLst/>
            <a:gdLst>
              <a:gd name="T0" fmla="*/ 163 w 180"/>
              <a:gd name="T1" fmla="*/ 17 h 171"/>
              <a:gd name="T2" fmla="*/ 154 w 180"/>
              <a:gd name="T3" fmla="*/ 7 h 171"/>
              <a:gd name="T4" fmla="*/ 146 w 180"/>
              <a:gd name="T5" fmla="*/ 0 h 171"/>
              <a:gd name="T6" fmla="*/ 111 w 180"/>
              <a:gd name="T7" fmla="*/ 7 h 171"/>
              <a:gd name="T8" fmla="*/ 85 w 180"/>
              <a:gd name="T9" fmla="*/ 17 h 171"/>
              <a:gd name="T10" fmla="*/ 68 w 180"/>
              <a:gd name="T11" fmla="*/ 24 h 171"/>
              <a:gd name="T12" fmla="*/ 75 w 180"/>
              <a:gd name="T13" fmla="*/ 33 h 171"/>
              <a:gd name="T14" fmla="*/ 94 w 180"/>
              <a:gd name="T15" fmla="*/ 33 h 171"/>
              <a:gd name="T16" fmla="*/ 111 w 180"/>
              <a:gd name="T17" fmla="*/ 24 h 171"/>
              <a:gd name="T18" fmla="*/ 102 w 180"/>
              <a:gd name="T19" fmla="*/ 43 h 171"/>
              <a:gd name="T20" fmla="*/ 102 w 180"/>
              <a:gd name="T21" fmla="*/ 59 h 171"/>
              <a:gd name="T22" fmla="*/ 102 w 180"/>
              <a:gd name="T23" fmla="*/ 69 h 171"/>
              <a:gd name="T24" fmla="*/ 85 w 180"/>
              <a:gd name="T25" fmla="*/ 76 h 171"/>
              <a:gd name="T26" fmla="*/ 68 w 180"/>
              <a:gd name="T27" fmla="*/ 95 h 171"/>
              <a:gd name="T28" fmla="*/ 49 w 180"/>
              <a:gd name="T29" fmla="*/ 95 h 171"/>
              <a:gd name="T30" fmla="*/ 33 w 180"/>
              <a:gd name="T31" fmla="*/ 95 h 171"/>
              <a:gd name="T32" fmla="*/ 16 w 180"/>
              <a:gd name="T33" fmla="*/ 85 h 171"/>
              <a:gd name="T34" fmla="*/ 7 w 180"/>
              <a:gd name="T35" fmla="*/ 102 h 171"/>
              <a:gd name="T36" fmla="*/ 16 w 180"/>
              <a:gd name="T37" fmla="*/ 111 h 171"/>
              <a:gd name="T38" fmla="*/ 26 w 180"/>
              <a:gd name="T39" fmla="*/ 119 h 171"/>
              <a:gd name="T40" fmla="*/ 16 w 180"/>
              <a:gd name="T41" fmla="*/ 128 h 171"/>
              <a:gd name="T42" fmla="*/ 42 w 180"/>
              <a:gd name="T43" fmla="*/ 119 h 171"/>
              <a:gd name="T44" fmla="*/ 59 w 180"/>
              <a:gd name="T45" fmla="*/ 119 h 171"/>
              <a:gd name="T46" fmla="*/ 59 w 180"/>
              <a:gd name="T47" fmla="*/ 137 h 171"/>
              <a:gd name="T48" fmla="*/ 59 w 180"/>
              <a:gd name="T49" fmla="*/ 137 h 171"/>
              <a:gd name="T50" fmla="*/ 75 w 180"/>
              <a:gd name="T51" fmla="*/ 145 h 171"/>
              <a:gd name="T52" fmla="*/ 75 w 180"/>
              <a:gd name="T53" fmla="*/ 154 h 171"/>
              <a:gd name="T54" fmla="*/ 94 w 180"/>
              <a:gd name="T55" fmla="*/ 171 h 171"/>
              <a:gd name="T56" fmla="*/ 120 w 180"/>
              <a:gd name="T57" fmla="*/ 171 h 171"/>
              <a:gd name="T58" fmla="*/ 137 w 180"/>
              <a:gd name="T59" fmla="*/ 163 h 171"/>
              <a:gd name="T60" fmla="*/ 146 w 180"/>
              <a:gd name="T61" fmla="*/ 154 h 171"/>
              <a:gd name="T62" fmla="*/ 137 w 180"/>
              <a:gd name="T63" fmla="*/ 137 h 171"/>
              <a:gd name="T64" fmla="*/ 137 w 180"/>
              <a:gd name="T65" fmla="*/ 119 h 171"/>
              <a:gd name="T66" fmla="*/ 154 w 180"/>
              <a:gd name="T67" fmla="*/ 95 h 171"/>
              <a:gd name="T68" fmla="*/ 154 w 180"/>
              <a:gd name="T69" fmla="*/ 95 h 171"/>
              <a:gd name="T70" fmla="*/ 163 w 180"/>
              <a:gd name="T71" fmla="*/ 76 h 171"/>
              <a:gd name="T72" fmla="*/ 172 w 180"/>
              <a:gd name="T73" fmla="*/ 59 h 171"/>
              <a:gd name="T74" fmla="*/ 180 w 180"/>
              <a:gd name="T75" fmla="*/ 43 h 171"/>
              <a:gd name="T76" fmla="*/ 172 w 180"/>
              <a:gd name="T77" fmla="*/ 24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0" h="171">
                <a:moveTo>
                  <a:pt x="172" y="24"/>
                </a:moveTo>
                <a:lnTo>
                  <a:pt x="163" y="17"/>
                </a:lnTo>
                <a:lnTo>
                  <a:pt x="163" y="7"/>
                </a:lnTo>
                <a:lnTo>
                  <a:pt x="154" y="7"/>
                </a:lnTo>
                <a:lnTo>
                  <a:pt x="146" y="7"/>
                </a:lnTo>
                <a:lnTo>
                  <a:pt x="146" y="0"/>
                </a:lnTo>
                <a:lnTo>
                  <a:pt x="120" y="7"/>
                </a:lnTo>
                <a:lnTo>
                  <a:pt x="111" y="7"/>
                </a:lnTo>
                <a:lnTo>
                  <a:pt x="102" y="17"/>
                </a:lnTo>
                <a:lnTo>
                  <a:pt x="85" y="17"/>
                </a:lnTo>
                <a:lnTo>
                  <a:pt x="75" y="24"/>
                </a:lnTo>
                <a:lnTo>
                  <a:pt x="68" y="24"/>
                </a:lnTo>
                <a:lnTo>
                  <a:pt x="68" y="33"/>
                </a:lnTo>
                <a:lnTo>
                  <a:pt x="75" y="33"/>
                </a:lnTo>
                <a:lnTo>
                  <a:pt x="85" y="24"/>
                </a:lnTo>
                <a:lnTo>
                  <a:pt x="94" y="33"/>
                </a:lnTo>
                <a:lnTo>
                  <a:pt x="102" y="24"/>
                </a:lnTo>
                <a:lnTo>
                  <a:pt x="111" y="24"/>
                </a:lnTo>
                <a:lnTo>
                  <a:pt x="111" y="33"/>
                </a:lnTo>
                <a:lnTo>
                  <a:pt x="102" y="43"/>
                </a:lnTo>
                <a:lnTo>
                  <a:pt x="102" y="50"/>
                </a:lnTo>
                <a:lnTo>
                  <a:pt x="102" y="59"/>
                </a:lnTo>
                <a:lnTo>
                  <a:pt x="94" y="59"/>
                </a:lnTo>
                <a:lnTo>
                  <a:pt x="102" y="69"/>
                </a:lnTo>
                <a:lnTo>
                  <a:pt x="94" y="76"/>
                </a:lnTo>
                <a:lnTo>
                  <a:pt x="85" y="76"/>
                </a:lnTo>
                <a:lnTo>
                  <a:pt x="75" y="85"/>
                </a:lnTo>
                <a:lnTo>
                  <a:pt x="68" y="95"/>
                </a:lnTo>
                <a:lnTo>
                  <a:pt x="59" y="85"/>
                </a:lnTo>
                <a:lnTo>
                  <a:pt x="49" y="95"/>
                </a:lnTo>
                <a:lnTo>
                  <a:pt x="42" y="95"/>
                </a:lnTo>
                <a:lnTo>
                  <a:pt x="33" y="95"/>
                </a:lnTo>
                <a:lnTo>
                  <a:pt x="26" y="95"/>
                </a:lnTo>
                <a:lnTo>
                  <a:pt x="16" y="85"/>
                </a:lnTo>
                <a:lnTo>
                  <a:pt x="7" y="95"/>
                </a:lnTo>
                <a:lnTo>
                  <a:pt x="7" y="102"/>
                </a:lnTo>
                <a:lnTo>
                  <a:pt x="0" y="111"/>
                </a:lnTo>
                <a:lnTo>
                  <a:pt x="16" y="111"/>
                </a:lnTo>
                <a:lnTo>
                  <a:pt x="26" y="111"/>
                </a:lnTo>
                <a:lnTo>
                  <a:pt x="26" y="119"/>
                </a:lnTo>
                <a:lnTo>
                  <a:pt x="16" y="119"/>
                </a:lnTo>
                <a:lnTo>
                  <a:pt x="16" y="128"/>
                </a:lnTo>
                <a:lnTo>
                  <a:pt x="33" y="128"/>
                </a:lnTo>
                <a:lnTo>
                  <a:pt x="42" y="119"/>
                </a:lnTo>
                <a:lnTo>
                  <a:pt x="49" y="119"/>
                </a:lnTo>
                <a:lnTo>
                  <a:pt x="59" y="119"/>
                </a:lnTo>
                <a:lnTo>
                  <a:pt x="59" y="128"/>
                </a:lnTo>
                <a:lnTo>
                  <a:pt x="59" y="137"/>
                </a:lnTo>
                <a:lnTo>
                  <a:pt x="68" y="137"/>
                </a:lnTo>
                <a:lnTo>
                  <a:pt x="59" y="137"/>
                </a:lnTo>
                <a:lnTo>
                  <a:pt x="59" y="145"/>
                </a:lnTo>
                <a:lnTo>
                  <a:pt x="75" y="145"/>
                </a:lnTo>
                <a:lnTo>
                  <a:pt x="85" y="145"/>
                </a:lnTo>
                <a:lnTo>
                  <a:pt x="75" y="154"/>
                </a:lnTo>
                <a:lnTo>
                  <a:pt x="85" y="163"/>
                </a:lnTo>
                <a:lnTo>
                  <a:pt x="94" y="171"/>
                </a:lnTo>
                <a:lnTo>
                  <a:pt x="102" y="171"/>
                </a:lnTo>
                <a:lnTo>
                  <a:pt x="120" y="171"/>
                </a:lnTo>
                <a:lnTo>
                  <a:pt x="128" y="171"/>
                </a:lnTo>
                <a:lnTo>
                  <a:pt x="137" y="163"/>
                </a:lnTo>
                <a:lnTo>
                  <a:pt x="137" y="154"/>
                </a:lnTo>
                <a:lnTo>
                  <a:pt x="146" y="154"/>
                </a:lnTo>
                <a:lnTo>
                  <a:pt x="146" y="137"/>
                </a:lnTo>
                <a:lnTo>
                  <a:pt x="137" y="137"/>
                </a:lnTo>
                <a:lnTo>
                  <a:pt x="137" y="128"/>
                </a:lnTo>
                <a:lnTo>
                  <a:pt x="137" y="119"/>
                </a:lnTo>
                <a:lnTo>
                  <a:pt x="146" y="111"/>
                </a:lnTo>
                <a:lnTo>
                  <a:pt x="154" y="95"/>
                </a:lnTo>
                <a:lnTo>
                  <a:pt x="146" y="95"/>
                </a:lnTo>
                <a:lnTo>
                  <a:pt x="154" y="95"/>
                </a:lnTo>
                <a:lnTo>
                  <a:pt x="163" y="85"/>
                </a:lnTo>
                <a:lnTo>
                  <a:pt x="163" y="76"/>
                </a:lnTo>
                <a:lnTo>
                  <a:pt x="163" y="69"/>
                </a:lnTo>
                <a:lnTo>
                  <a:pt x="172" y="59"/>
                </a:lnTo>
                <a:lnTo>
                  <a:pt x="180" y="50"/>
                </a:lnTo>
                <a:lnTo>
                  <a:pt x="180" y="43"/>
                </a:lnTo>
                <a:lnTo>
                  <a:pt x="172" y="33"/>
                </a:lnTo>
                <a:lnTo>
                  <a:pt x="172" y="24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5" name="Freeform 520">
            <a:extLst>
              <a:ext uri="{FF2B5EF4-FFF2-40B4-BE49-F238E27FC236}">
                <a16:creationId xmlns:a16="http://schemas.microsoft.com/office/drawing/2014/main" xmlns="" id="{4D182086-BC9B-4792-980C-6E0FA42628D3}"/>
              </a:ext>
            </a:extLst>
          </p:cNvPr>
          <p:cNvSpPr>
            <a:spLocks/>
          </p:cNvSpPr>
          <p:nvPr/>
        </p:nvSpPr>
        <p:spPr bwMode="auto">
          <a:xfrm>
            <a:off x="13800289" y="5227222"/>
            <a:ext cx="593814" cy="836090"/>
          </a:xfrm>
          <a:custGeom>
            <a:avLst/>
            <a:gdLst>
              <a:gd name="T0" fmla="*/ 104 w 250"/>
              <a:gd name="T1" fmla="*/ 343 h 352"/>
              <a:gd name="T2" fmla="*/ 78 w 250"/>
              <a:gd name="T3" fmla="*/ 333 h 352"/>
              <a:gd name="T4" fmla="*/ 68 w 250"/>
              <a:gd name="T5" fmla="*/ 333 h 352"/>
              <a:gd name="T6" fmla="*/ 42 w 250"/>
              <a:gd name="T7" fmla="*/ 326 h 352"/>
              <a:gd name="T8" fmla="*/ 35 w 250"/>
              <a:gd name="T9" fmla="*/ 352 h 352"/>
              <a:gd name="T10" fmla="*/ 19 w 250"/>
              <a:gd name="T11" fmla="*/ 326 h 352"/>
              <a:gd name="T12" fmla="*/ 9 w 250"/>
              <a:gd name="T13" fmla="*/ 343 h 352"/>
              <a:gd name="T14" fmla="*/ 0 w 250"/>
              <a:gd name="T15" fmla="*/ 317 h 352"/>
              <a:gd name="T16" fmla="*/ 9 w 250"/>
              <a:gd name="T17" fmla="*/ 300 h 352"/>
              <a:gd name="T18" fmla="*/ 26 w 250"/>
              <a:gd name="T19" fmla="*/ 284 h 352"/>
              <a:gd name="T20" fmla="*/ 52 w 250"/>
              <a:gd name="T21" fmla="*/ 265 h 352"/>
              <a:gd name="T22" fmla="*/ 68 w 250"/>
              <a:gd name="T23" fmla="*/ 248 h 352"/>
              <a:gd name="T24" fmla="*/ 52 w 250"/>
              <a:gd name="T25" fmla="*/ 232 h 352"/>
              <a:gd name="T26" fmla="*/ 35 w 250"/>
              <a:gd name="T27" fmla="*/ 222 h 352"/>
              <a:gd name="T28" fmla="*/ 52 w 250"/>
              <a:gd name="T29" fmla="*/ 206 h 352"/>
              <a:gd name="T30" fmla="*/ 26 w 250"/>
              <a:gd name="T31" fmla="*/ 215 h 352"/>
              <a:gd name="T32" fmla="*/ 19 w 250"/>
              <a:gd name="T33" fmla="*/ 206 h 352"/>
              <a:gd name="T34" fmla="*/ 42 w 250"/>
              <a:gd name="T35" fmla="*/ 180 h 352"/>
              <a:gd name="T36" fmla="*/ 42 w 250"/>
              <a:gd name="T37" fmla="*/ 170 h 352"/>
              <a:gd name="T38" fmla="*/ 68 w 250"/>
              <a:gd name="T39" fmla="*/ 146 h 352"/>
              <a:gd name="T40" fmla="*/ 42 w 250"/>
              <a:gd name="T41" fmla="*/ 154 h 352"/>
              <a:gd name="T42" fmla="*/ 19 w 250"/>
              <a:gd name="T43" fmla="*/ 154 h 352"/>
              <a:gd name="T44" fmla="*/ 35 w 250"/>
              <a:gd name="T45" fmla="*/ 127 h 352"/>
              <a:gd name="T46" fmla="*/ 52 w 250"/>
              <a:gd name="T47" fmla="*/ 111 h 352"/>
              <a:gd name="T48" fmla="*/ 68 w 250"/>
              <a:gd name="T49" fmla="*/ 94 h 352"/>
              <a:gd name="T50" fmla="*/ 61 w 250"/>
              <a:gd name="T51" fmla="*/ 85 h 352"/>
              <a:gd name="T52" fmla="*/ 61 w 250"/>
              <a:gd name="T53" fmla="*/ 59 h 352"/>
              <a:gd name="T54" fmla="*/ 87 w 250"/>
              <a:gd name="T55" fmla="*/ 49 h 352"/>
              <a:gd name="T56" fmla="*/ 104 w 250"/>
              <a:gd name="T57" fmla="*/ 68 h 352"/>
              <a:gd name="T58" fmla="*/ 94 w 250"/>
              <a:gd name="T59" fmla="*/ 42 h 352"/>
              <a:gd name="T60" fmla="*/ 104 w 250"/>
              <a:gd name="T61" fmla="*/ 26 h 352"/>
              <a:gd name="T62" fmla="*/ 120 w 250"/>
              <a:gd name="T63" fmla="*/ 26 h 352"/>
              <a:gd name="T64" fmla="*/ 139 w 250"/>
              <a:gd name="T65" fmla="*/ 0 h 352"/>
              <a:gd name="T66" fmla="*/ 156 w 250"/>
              <a:gd name="T67" fmla="*/ 16 h 352"/>
              <a:gd name="T68" fmla="*/ 182 w 250"/>
              <a:gd name="T69" fmla="*/ 26 h 352"/>
              <a:gd name="T70" fmla="*/ 208 w 250"/>
              <a:gd name="T71" fmla="*/ 26 h 352"/>
              <a:gd name="T72" fmla="*/ 215 w 250"/>
              <a:gd name="T73" fmla="*/ 42 h 352"/>
              <a:gd name="T74" fmla="*/ 191 w 250"/>
              <a:gd name="T75" fmla="*/ 59 h 352"/>
              <a:gd name="T76" fmla="*/ 163 w 250"/>
              <a:gd name="T77" fmla="*/ 68 h 352"/>
              <a:gd name="T78" fmla="*/ 149 w 250"/>
              <a:gd name="T79" fmla="*/ 85 h 352"/>
              <a:gd name="T80" fmla="*/ 139 w 250"/>
              <a:gd name="T81" fmla="*/ 101 h 352"/>
              <a:gd name="T82" fmla="*/ 130 w 250"/>
              <a:gd name="T83" fmla="*/ 120 h 352"/>
              <a:gd name="T84" fmla="*/ 163 w 250"/>
              <a:gd name="T85" fmla="*/ 111 h 352"/>
              <a:gd name="T86" fmla="*/ 208 w 250"/>
              <a:gd name="T87" fmla="*/ 111 h 352"/>
              <a:gd name="T88" fmla="*/ 224 w 250"/>
              <a:gd name="T89" fmla="*/ 127 h 352"/>
              <a:gd name="T90" fmla="*/ 250 w 250"/>
              <a:gd name="T91" fmla="*/ 127 h 352"/>
              <a:gd name="T92" fmla="*/ 243 w 250"/>
              <a:gd name="T93" fmla="*/ 154 h 352"/>
              <a:gd name="T94" fmla="*/ 224 w 250"/>
              <a:gd name="T95" fmla="*/ 163 h 352"/>
              <a:gd name="T96" fmla="*/ 224 w 250"/>
              <a:gd name="T97" fmla="*/ 189 h 352"/>
              <a:gd name="T98" fmla="*/ 198 w 250"/>
              <a:gd name="T99" fmla="*/ 215 h 352"/>
              <a:gd name="T100" fmla="*/ 172 w 250"/>
              <a:gd name="T101" fmla="*/ 215 h 352"/>
              <a:gd name="T102" fmla="*/ 149 w 250"/>
              <a:gd name="T103" fmla="*/ 222 h 352"/>
              <a:gd name="T104" fmla="*/ 172 w 250"/>
              <a:gd name="T105" fmla="*/ 232 h 352"/>
              <a:gd name="T106" fmla="*/ 149 w 250"/>
              <a:gd name="T107" fmla="*/ 248 h 352"/>
              <a:gd name="T108" fmla="*/ 120 w 250"/>
              <a:gd name="T109" fmla="*/ 241 h 352"/>
              <a:gd name="T110" fmla="*/ 120 w 250"/>
              <a:gd name="T111" fmla="*/ 248 h 352"/>
              <a:gd name="T112" fmla="*/ 156 w 250"/>
              <a:gd name="T113" fmla="*/ 258 h 352"/>
              <a:gd name="T114" fmla="*/ 182 w 250"/>
              <a:gd name="T115" fmla="*/ 274 h 352"/>
              <a:gd name="T116" fmla="*/ 172 w 250"/>
              <a:gd name="T117" fmla="*/ 310 h 352"/>
              <a:gd name="T118" fmla="*/ 163 w 250"/>
              <a:gd name="T119" fmla="*/ 317 h 352"/>
              <a:gd name="T120" fmla="*/ 149 w 250"/>
              <a:gd name="T121" fmla="*/ 326 h 352"/>
              <a:gd name="T122" fmla="*/ 130 w 250"/>
              <a:gd name="T123" fmla="*/ 343 h 352"/>
              <a:gd name="T124" fmla="*/ 113 w 250"/>
              <a:gd name="T125" fmla="*/ 343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" h="352">
                <a:moveTo>
                  <a:pt x="113" y="343"/>
                </a:moveTo>
                <a:lnTo>
                  <a:pt x="113" y="333"/>
                </a:lnTo>
                <a:lnTo>
                  <a:pt x="104" y="343"/>
                </a:lnTo>
                <a:lnTo>
                  <a:pt x="94" y="343"/>
                </a:lnTo>
                <a:lnTo>
                  <a:pt x="87" y="333"/>
                </a:lnTo>
                <a:lnTo>
                  <a:pt x="78" y="333"/>
                </a:lnTo>
                <a:lnTo>
                  <a:pt x="78" y="343"/>
                </a:lnTo>
                <a:lnTo>
                  <a:pt x="68" y="343"/>
                </a:lnTo>
                <a:lnTo>
                  <a:pt x="68" y="333"/>
                </a:lnTo>
                <a:lnTo>
                  <a:pt x="52" y="343"/>
                </a:lnTo>
                <a:lnTo>
                  <a:pt x="52" y="333"/>
                </a:lnTo>
                <a:lnTo>
                  <a:pt x="42" y="326"/>
                </a:lnTo>
                <a:lnTo>
                  <a:pt x="35" y="333"/>
                </a:lnTo>
                <a:lnTo>
                  <a:pt x="35" y="343"/>
                </a:lnTo>
                <a:lnTo>
                  <a:pt x="35" y="352"/>
                </a:lnTo>
                <a:lnTo>
                  <a:pt x="26" y="343"/>
                </a:lnTo>
                <a:lnTo>
                  <a:pt x="26" y="333"/>
                </a:lnTo>
                <a:lnTo>
                  <a:pt x="19" y="326"/>
                </a:lnTo>
                <a:lnTo>
                  <a:pt x="9" y="326"/>
                </a:lnTo>
                <a:lnTo>
                  <a:pt x="9" y="333"/>
                </a:lnTo>
                <a:lnTo>
                  <a:pt x="9" y="343"/>
                </a:lnTo>
                <a:lnTo>
                  <a:pt x="0" y="343"/>
                </a:lnTo>
                <a:lnTo>
                  <a:pt x="0" y="333"/>
                </a:lnTo>
                <a:lnTo>
                  <a:pt x="0" y="317"/>
                </a:lnTo>
                <a:lnTo>
                  <a:pt x="0" y="310"/>
                </a:lnTo>
                <a:lnTo>
                  <a:pt x="9" y="310"/>
                </a:lnTo>
                <a:lnTo>
                  <a:pt x="9" y="300"/>
                </a:lnTo>
                <a:lnTo>
                  <a:pt x="19" y="300"/>
                </a:lnTo>
                <a:lnTo>
                  <a:pt x="26" y="291"/>
                </a:lnTo>
                <a:lnTo>
                  <a:pt x="26" y="284"/>
                </a:lnTo>
                <a:lnTo>
                  <a:pt x="35" y="284"/>
                </a:lnTo>
                <a:lnTo>
                  <a:pt x="42" y="274"/>
                </a:lnTo>
                <a:lnTo>
                  <a:pt x="52" y="265"/>
                </a:lnTo>
                <a:lnTo>
                  <a:pt x="61" y="258"/>
                </a:lnTo>
                <a:lnTo>
                  <a:pt x="61" y="248"/>
                </a:lnTo>
                <a:lnTo>
                  <a:pt x="68" y="248"/>
                </a:lnTo>
                <a:lnTo>
                  <a:pt x="68" y="241"/>
                </a:lnTo>
                <a:lnTo>
                  <a:pt x="61" y="241"/>
                </a:lnTo>
                <a:lnTo>
                  <a:pt x="52" y="232"/>
                </a:lnTo>
                <a:lnTo>
                  <a:pt x="42" y="232"/>
                </a:lnTo>
                <a:lnTo>
                  <a:pt x="35" y="232"/>
                </a:lnTo>
                <a:lnTo>
                  <a:pt x="35" y="222"/>
                </a:lnTo>
                <a:lnTo>
                  <a:pt x="42" y="222"/>
                </a:lnTo>
                <a:lnTo>
                  <a:pt x="52" y="215"/>
                </a:lnTo>
                <a:lnTo>
                  <a:pt x="52" y="206"/>
                </a:lnTo>
                <a:lnTo>
                  <a:pt x="42" y="199"/>
                </a:lnTo>
                <a:lnTo>
                  <a:pt x="35" y="199"/>
                </a:lnTo>
                <a:lnTo>
                  <a:pt x="26" y="215"/>
                </a:lnTo>
                <a:lnTo>
                  <a:pt x="19" y="222"/>
                </a:lnTo>
                <a:lnTo>
                  <a:pt x="19" y="215"/>
                </a:lnTo>
                <a:lnTo>
                  <a:pt x="19" y="206"/>
                </a:lnTo>
                <a:lnTo>
                  <a:pt x="26" y="189"/>
                </a:lnTo>
                <a:lnTo>
                  <a:pt x="35" y="180"/>
                </a:lnTo>
                <a:lnTo>
                  <a:pt x="42" y="180"/>
                </a:lnTo>
                <a:lnTo>
                  <a:pt x="52" y="180"/>
                </a:lnTo>
                <a:lnTo>
                  <a:pt x="52" y="170"/>
                </a:lnTo>
                <a:lnTo>
                  <a:pt x="42" y="170"/>
                </a:lnTo>
                <a:lnTo>
                  <a:pt x="52" y="163"/>
                </a:lnTo>
                <a:lnTo>
                  <a:pt x="61" y="154"/>
                </a:lnTo>
                <a:lnTo>
                  <a:pt x="68" y="146"/>
                </a:lnTo>
                <a:lnTo>
                  <a:pt x="61" y="146"/>
                </a:lnTo>
                <a:lnTo>
                  <a:pt x="52" y="154"/>
                </a:lnTo>
                <a:lnTo>
                  <a:pt x="42" y="154"/>
                </a:lnTo>
                <a:lnTo>
                  <a:pt x="35" y="170"/>
                </a:lnTo>
                <a:lnTo>
                  <a:pt x="26" y="163"/>
                </a:lnTo>
                <a:lnTo>
                  <a:pt x="19" y="154"/>
                </a:lnTo>
                <a:lnTo>
                  <a:pt x="35" y="146"/>
                </a:lnTo>
                <a:lnTo>
                  <a:pt x="35" y="137"/>
                </a:lnTo>
                <a:lnTo>
                  <a:pt x="35" y="127"/>
                </a:lnTo>
                <a:lnTo>
                  <a:pt x="42" y="120"/>
                </a:lnTo>
                <a:lnTo>
                  <a:pt x="52" y="120"/>
                </a:lnTo>
                <a:lnTo>
                  <a:pt x="52" y="111"/>
                </a:lnTo>
                <a:lnTo>
                  <a:pt x="52" y="101"/>
                </a:lnTo>
                <a:lnTo>
                  <a:pt x="68" y="101"/>
                </a:lnTo>
                <a:lnTo>
                  <a:pt x="68" y="94"/>
                </a:lnTo>
                <a:lnTo>
                  <a:pt x="61" y="85"/>
                </a:lnTo>
                <a:lnTo>
                  <a:pt x="52" y="85"/>
                </a:lnTo>
                <a:lnTo>
                  <a:pt x="61" y="85"/>
                </a:lnTo>
                <a:lnTo>
                  <a:pt x="61" y="75"/>
                </a:lnTo>
                <a:lnTo>
                  <a:pt x="61" y="68"/>
                </a:lnTo>
                <a:lnTo>
                  <a:pt x="61" y="59"/>
                </a:lnTo>
                <a:lnTo>
                  <a:pt x="68" y="49"/>
                </a:lnTo>
                <a:lnTo>
                  <a:pt x="78" y="49"/>
                </a:lnTo>
                <a:lnTo>
                  <a:pt x="87" y="49"/>
                </a:lnTo>
                <a:lnTo>
                  <a:pt x="87" y="59"/>
                </a:lnTo>
                <a:lnTo>
                  <a:pt x="94" y="59"/>
                </a:lnTo>
                <a:lnTo>
                  <a:pt x="104" y="68"/>
                </a:lnTo>
                <a:lnTo>
                  <a:pt x="104" y="59"/>
                </a:lnTo>
                <a:lnTo>
                  <a:pt x="104" y="49"/>
                </a:lnTo>
                <a:lnTo>
                  <a:pt x="94" y="42"/>
                </a:lnTo>
                <a:lnTo>
                  <a:pt x="104" y="33"/>
                </a:lnTo>
                <a:lnTo>
                  <a:pt x="113" y="33"/>
                </a:lnTo>
                <a:lnTo>
                  <a:pt x="104" y="26"/>
                </a:lnTo>
                <a:lnTo>
                  <a:pt x="120" y="33"/>
                </a:lnTo>
                <a:lnTo>
                  <a:pt x="130" y="26"/>
                </a:lnTo>
                <a:lnTo>
                  <a:pt x="120" y="26"/>
                </a:lnTo>
                <a:lnTo>
                  <a:pt x="130" y="7"/>
                </a:lnTo>
                <a:lnTo>
                  <a:pt x="130" y="0"/>
                </a:lnTo>
                <a:lnTo>
                  <a:pt x="139" y="0"/>
                </a:lnTo>
                <a:lnTo>
                  <a:pt x="156" y="7"/>
                </a:lnTo>
                <a:lnTo>
                  <a:pt x="149" y="7"/>
                </a:lnTo>
                <a:lnTo>
                  <a:pt x="156" y="16"/>
                </a:lnTo>
                <a:lnTo>
                  <a:pt x="163" y="7"/>
                </a:lnTo>
                <a:lnTo>
                  <a:pt x="163" y="16"/>
                </a:lnTo>
                <a:lnTo>
                  <a:pt x="182" y="26"/>
                </a:lnTo>
                <a:lnTo>
                  <a:pt x="198" y="16"/>
                </a:lnTo>
                <a:lnTo>
                  <a:pt x="198" y="26"/>
                </a:lnTo>
                <a:lnTo>
                  <a:pt x="208" y="26"/>
                </a:lnTo>
                <a:lnTo>
                  <a:pt x="215" y="26"/>
                </a:lnTo>
                <a:lnTo>
                  <a:pt x="224" y="33"/>
                </a:lnTo>
                <a:lnTo>
                  <a:pt x="215" y="42"/>
                </a:lnTo>
                <a:lnTo>
                  <a:pt x="215" y="49"/>
                </a:lnTo>
                <a:lnTo>
                  <a:pt x="198" y="49"/>
                </a:lnTo>
                <a:lnTo>
                  <a:pt x="191" y="59"/>
                </a:lnTo>
                <a:lnTo>
                  <a:pt x="182" y="68"/>
                </a:lnTo>
                <a:lnTo>
                  <a:pt x="172" y="68"/>
                </a:lnTo>
                <a:lnTo>
                  <a:pt x="163" y="68"/>
                </a:lnTo>
                <a:lnTo>
                  <a:pt x="156" y="75"/>
                </a:lnTo>
                <a:lnTo>
                  <a:pt x="156" y="85"/>
                </a:lnTo>
                <a:lnTo>
                  <a:pt x="149" y="85"/>
                </a:lnTo>
                <a:lnTo>
                  <a:pt x="130" y="94"/>
                </a:lnTo>
                <a:lnTo>
                  <a:pt x="130" y="101"/>
                </a:lnTo>
                <a:lnTo>
                  <a:pt x="139" y="101"/>
                </a:lnTo>
                <a:lnTo>
                  <a:pt x="130" y="101"/>
                </a:lnTo>
                <a:lnTo>
                  <a:pt x="130" y="111"/>
                </a:lnTo>
                <a:lnTo>
                  <a:pt x="130" y="120"/>
                </a:lnTo>
                <a:lnTo>
                  <a:pt x="139" y="120"/>
                </a:lnTo>
                <a:lnTo>
                  <a:pt x="156" y="111"/>
                </a:lnTo>
                <a:lnTo>
                  <a:pt x="163" y="111"/>
                </a:lnTo>
                <a:lnTo>
                  <a:pt x="182" y="111"/>
                </a:lnTo>
                <a:lnTo>
                  <a:pt x="191" y="111"/>
                </a:lnTo>
                <a:lnTo>
                  <a:pt x="208" y="111"/>
                </a:lnTo>
                <a:lnTo>
                  <a:pt x="215" y="111"/>
                </a:lnTo>
                <a:lnTo>
                  <a:pt x="224" y="120"/>
                </a:lnTo>
                <a:lnTo>
                  <a:pt x="224" y="127"/>
                </a:lnTo>
                <a:lnTo>
                  <a:pt x="234" y="127"/>
                </a:lnTo>
                <a:lnTo>
                  <a:pt x="243" y="127"/>
                </a:lnTo>
                <a:lnTo>
                  <a:pt x="250" y="127"/>
                </a:lnTo>
                <a:lnTo>
                  <a:pt x="250" y="137"/>
                </a:lnTo>
                <a:lnTo>
                  <a:pt x="250" y="146"/>
                </a:lnTo>
                <a:lnTo>
                  <a:pt x="243" y="154"/>
                </a:lnTo>
                <a:lnTo>
                  <a:pt x="234" y="154"/>
                </a:lnTo>
                <a:lnTo>
                  <a:pt x="234" y="163"/>
                </a:lnTo>
                <a:lnTo>
                  <a:pt x="224" y="163"/>
                </a:lnTo>
                <a:lnTo>
                  <a:pt x="215" y="170"/>
                </a:lnTo>
                <a:lnTo>
                  <a:pt x="224" y="180"/>
                </a:lnTo>
                <a:lnTo>
                  <a:pt x="224" y="189"/>
                </a:lnTo>
                <a:lnTo>
                  <a:pt x="215" y="199"/>
                </a:lnTo>
                <a:lnTo>
                  <a:pt x="198" y="206"/>
                </a:lnTo>
                <a:lnTo>
                  <a:pt x="198" y="215"/>
                </a:lnTo>
                <a:lnTo>
                  <a:pt x="191" y="215"/>
                </a:lnTo>
                <a:lnTo>
                  <a:pt x="182" y="222"/>
                </a:lnTo>
                <a:lnTo>
                  <a:pt x="172" y="215"/>
                </a:lnTo>
                <a:lnTo>
                  <a:pt x="163" y="215"/>
                </a:lnTo>
                <a:lnTo>
                  <a:pt x="149" y="215"/>
                </a:lnTo>
                <a:lnTo>
                  <a:pt x="149" y="222"/>
                </a:lnTo>
                <a:lnTo>
                  <a:pt x="156" y="222"/>
                </a:lnTo>
                <a:lnTo>
                  <a:pt x="163" y="232"/>
                </a:lnTo>
                <a:lnTo>
                  <a:pt x="172" y="232"/>
                </a:lnTo>
                <a:lnTo>
                  <a:pt x="163" y="241"/>
                </a:lnTo>
                <a:lnTo>
                  <a:pt x="149" y="241"/>
                </a:lnTo>
                <a:lnTo>
                  <a:pt x="149" y="248"/>
                </a:lnTo>
                <a:lnTo>
                  <a:pt x="139" y="248"/>
                </a:lnTo>
                <a:lnTo>
                  <a:pt x="130" y="248"/>
                </a:lnTo>
                <a:lnTo>
                  <a:pt x="120" y="241"/>
                </a:lnTo>
                <a:lnTo>
                  <a:pt x="113" y="241"/>
                </a:lnTo>
                <a:lnTo>
                  <a:pt x="113" y="248"/>
                </a:lnTo>
                <a:lnTo>
                  <a:pt x="120" y="248"/>
                </a:lnTo>
                <a:lnTo>
                  <a:pt x="130" y="258"/>
                </a:lnTo>
                <a:lnTo>
                  <a:pt x="139" y="258"/>
                </a:lnTo>
                <a:lnTo>
                  <a:pt x="156" y="258"/>
                </a:lnTo>
                <a:lnTo>
                  <a:pt x="163" y="258"/>
                </a:lnTo>
                <a:lnTo>
                  <a:pt x="172" y="265"/>
                </a:lnTo>
                <a:lnTo>
                  <a:pt x="182" y="274"/>
                </a:lnTo>
                <a:lnTo>
                  <a:pt x="191" y="291"/>
                </a:lnTo>
                <a:lnTo>
                  <a:pt x="182" y="310"/>
                </a:lnTo>
                <a:lnTo>
                  <a:pt x="172" y="310"/>
                </a:lnTo>
                <a:lnTo>
                  <a:pt x="182" y="317"/>
                </a:lnTo>
                <a:lnTo>
                  <a:pt x="172" y="326"/>
                </a:lnTo>
                <a:lnTo>
                  <a:pt x="163" y="317"/>
                </a:lnTo>
                <a:lnTo>
                  <a:pt x="156" y="317"/>
                </a:lnTo>
                <a:lnTo>
                  <a:pt x="156" y="326"/>
                </a:lnTo>
                <a:lnTo>
                  <a:pt x="149" y="326"/>
                </a:lnTo>
                <a:lnTo>
                  <a:pt x="149" y="333"/>
                </a:lnTo>
                <a:lnTo>
                  <a:pt x="139" y="333"/>
                </a:lnTo>
                <a:lnTo>
                  <a:pt x="130" y="343"/>
                </a:lnTo>
                <a:lnTo>
                  <a:pt x="120" y="352"/>
                </a:lnTo>
                <a:lnTo>
                  <a:pt x="113" y="352"/>
                </a:lnTo>
                <a:lnTo>
                  <a:pt x="113" y="34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6" name="Freeform 521">
            <a:extLst>
              <a:ext uri="{FF2B5EF4-FFF2-40B4-BE49-F238E27FC236}">
                <a16:creationId xmlns:a16="http://schemas.microsoft.com/office/drawing/2014/main" xmlns="" id="{F24B06B4-0167-4DEE-AFC3-BBF76B43DB31}"/>
              </a:ext>
            </a:extLst>
          </p:cNvPr>
          <p:cNvSpPr>
            <a:spLocks/>
          </p:cNvSpPr>
          <p:nvPr/>
        </p:nvSpPr>
        <p:spPr bwMode="auto">
          <a:xfrm>
            <a:off x="14828776" y="8172543"/>
            <a:ext cx="1926333" cy="2023719"/>
          </a:xfrm>
          <a:custGeom>
            <a:avLst/>
            <a:gdLst>
              <a:gd name="T0" fmla="*/ 78 w 811"/>
              <a:gd name="T1" fmla="*/ 258 h 852"/>
              <a:gd name="T2" fmla="*/ 120 w 811"/>
              <a:gd name="T3" fmla="*/ 215 h 852"/>
              <a:gd name="T4" fmla="*/ 198 w 811"/>
              <a:gd name="T5" fmla="*/ 241 h 852"/>
              <a:gd name="T6" fmla="*/ 215 w 811"/>
              <a:gd name="T7" fmla="*/ 234 h 852"/>
              <a:gd name="T8" fmla="*/ 241 w 811"/>
              <a:gd name="T9" fmla="*/ 310 h 852"/>
              <a:gd name="T10" fmla="*/ 302 w 811"/>
              <a:gd name="T11" fmla="*/ 414 h 852"/>
              <a:gd name="T12" fmla="*/ 404 w 811"/>
              <a:gd name="T13" fmla="*/ 525 h 852"/>
              <a:gd name="T14" fmla="*/ 456 w 811"/>
              <a:gd name="T15" fmla="*/ 551 h 852"/>
              <a:gd name="T16" fmla="*/ 525 w 811"/>
              <a:gd name="T17" fmla="*/ 613 h 852"/>
              <a:gd name="T18" fmla="*/ 544 w 811"/>
              <a:gd name="T19" fmla="*/ 653 h 852"/>
              <a:gd name="T20" fmla="*/ 603 w 811"/>
              <a:gd name="T21" fmla="*/ 682 h 852"/>
              <a:gd name="T22" fmla="*/ 629 w 811"/>
              <a:gd name="T23" fmla="*/ 776 h 852"/>
              <a:gd name="T24" fmla="*/ 603 w 811"/>
              <a:gd name="T25" fmla="*/ 802 h 852"/>
              <a:gd name="T26" fmla="*/ 586 w 811"/>
              <a:gd name="T27" fmla="*/ 845 h 852"/>
              <a:gd name="T28" fmla="*/ 629 w 811"/>
              <a:gd name="T29" fmla="*/ 845 h 852"/>
              <a:gd name="T30" fmla="*/ 655 w 811"/>
              <a:gd name="T31" fmla="*/ 802 h 852"/>
              <a:gd name="T32" fmla="*/ 698 w 811"/>
              <a:gd name="T33" fmla="*/ 776 h 852"/>
              <a:gd name="T34" fmla="*/ 707 w 811"/>
              <a:gd name="T35" fmla="*/ 731 h 852"/>
              <a:gd name="T36" fmla="*/ 674 w 811"/>
              <a:gd name="T37" fmla="*/ 701 h 852"/>
              <a:gd name="T38" fmla="*/ 690 w 811"/>
              <a:gd name="T39" fmla="*/ 646 h 852"/>
              <a:gd name="T40" fmla="*/ 716 w 811"/>
              <a:gd name="T41" fmla="*/ 630 h 852"/>
              <a:gd name="T42" fmla="*/ 759 w 811"/>
              <a:gd name="T43" fmla="*/ 646 h 852"/>
              <a:gd name="T44" fmla="*/ 776 w 811"/>
              <a:gd name="T45" fmla="*/ 682 h 852"/>
              <a:gd name="T46" fmla="*/ 811 w 811"/>
              <a:gd name="T47" fmla="*/ 663 h 852"/>
              <a:gd name="T48" fmla="*/ 776 w 811"/>
              <a:gd name="T49" fmla="*/ 604 h 852"/>
              <a:gd name="T50" fmla="*/ 698 w 811"/>
              <a:gd name="T51" fmla="*/ 568 h 852"/>
              <a:gd name="T52" fmla="*/ 648 w 811"/>
              <a:gd name="T53" fmla="*/ 544 h 852"/>
              <a:gd name="T54" fmla="*/ 648 w 811"/>
              <a:gd name="T55" fmla="*/ 518 h 852"/>
              <a:gd name="T56" fmla="*/ 570 w 811"/>
              <a:gd name="T57" fmla="*/ 492 h 852"/>
              <a:gd name="T58" fmla="*/ 508 w 811"/>
              <a:gd name="T59" fmla="*/ 424 h 852"/>
              <a:gd name="T60" fmla="*/ 482 w 811"/>
              <a:gd name="T61" fmla="*/ 346 h 852"/>
              <a:gd name="T62" fmla="*/ 449 w 811"/>
              <a:gd name="T63" fmla="*/ 303 h 852"/>
              <a:gd name="T64" fmla="*/ 397 w 811"/>
              <a:gd name="T65" fmla="*/ 267 h 852"/>
              <a:gd name="T66" fmla="*/ 397 w 811"/>
              <a:gd name="T67" fmla="*/ 215 h 852"/>
              <a:gd name="T68" fmla="*/ 397 w 811"/>
              <a:gd name="T69" fmla="*/ 182 h 852"/>
              <a:gd name="T70" fmla="*/ 404 w 811"/>
              <a:gd name="T71" fmla="*/ 147 h 852"/>
              <a:gd name="T72" fmla="*/ 456 w 811"/>
              <a:gd name="T73" fmla="*/ 140 h 852"/>
              <a:gd name="T74" fmla="*/ 482 w 811"/>
              <a:gd name="T75" fmla="*/ 140 h 852"/>
              <a:gd name="T76" fmla="*/ 501 w 811"/>
              <a:gd name="T77" fmla="*/ 114 h 852"/>
              <a:gd name="T78" fmla="*/ 501 w 811"/>
              <a:gd name="T79" fmla="*/ 71 h 852"/>
              <a:gd name="T80" fmla="*/ 456 w 811"/>
              <a:gd name="T81" fmla="*/ 52 h 852"/>
              <a:gd name="T82" fmla="*/ 423 w 811"/>
              <a:gd name="T83" fmla="*/ 26 h 852"/>
              <a:gd name="T84" fmla="*/ 371 w 811"/>
              <a:gd name="T85" fmla="*/ 9 h 852"/>
              <a:gd name="T86" fmla="*/ 328 w 811"/>
              <a:gd name="T87" fmla="*/ 19 h 852"/>
              <a:gd name="T88" fmla="*/ 302 w 811"/>
              <a:gd name="T89" fmla="*/ 0 h 852"/>
              <a:gd name="T90" fmla="*/ 284 w 811"/>
              <a:gd name="T91" fmla="*/ 26 h 852"/>
              <a:gd name="T92" fmla="*/ 258 w 811"/>
              <a:gd name="T93" fmla="*/ 52 h 852"/>
              <a:gd name="T94" fmla="*/ 224 w 811"/>
              <a:gd name="T95" fmla="*/ 35 h 852"/>
              <a:gd name="T96" fmla="*/ 198 w 811"/>
              <a:gd name="T97" fmla="*/ 52 h 852"/>
              <a:gd name="T98" fmla="*/ 163 w 811"/>
              <a:gd name="T99" fmla="*/ 62 h 852"/>
              <a:gd name="T100" fmla="*/ 137 w 811"/>
              <a:gd name="T101" fmla="*/ 26 h 852"/>
              <a:gd name="T102" fmla="*/ 94 w 811"/>
              <a:gd name="T103" fmla="*/ 62 h 852"/>
              <a:gd name="T104" fmla="*/ 33 w 811"/>
              <a:gd name="T105" fmla="*/ 71 h 852"/>
              <a:gd name="T106" fmla="*/ 42 w 811"/>
              <a:gd name="T107" fmla="*/ 114 h 852"/>
              <a:gd name="T108" fmla="*/ 0 w 811"/>
              <a:gd name="T109" fmla="*/ 130 h 852"/>
              <a:gd name="T110" fmla="*/ 26 w 811"/>
              <a:gd name="T111" fmla="*/ 163 h 852"/>
              <a:gd name="T112" fmla="*/ 16 w 811"/>
              <a:gd name="T113" fmla="*/ 215 h 852"/>
              <a:gd name="T114" fmla="*/ 52 w 811"/>
              <a:gd name="T115" fmla="*/ 251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11" h="852">
                <a:moveTo>
                  <a:pt x="33" y="277"/>
                </a:moveTo>
                <a:lnTo>
                  <a:pt x="52" y="267"/>
                </a:lnTo>
                <a:lnTo>
                  <a:pt x="59" y="258"/>
                </a:lnTo>
                <a:lnTo>
                  <a:pt x="68" y="258"/>
                </a:lnTo>
                <a:lnTo>
                  <a:pt x="78" y="258"/>
                </a:lnTo>
                <a:lnTo>
                  <a:pt x="94" y="251"/>
                </a:lnTo>
                <a:lnTo>
                  <a:pt x="104" y="241"/>
                </a:lnTo>
                <a:lnTo>
                  <a:pt x="104" y="234"/>
                </a:lnTo>
                <a:lnTo>
                  <a:pt x="111" y="225"/>
                </a:lnTo>
                <a:lnTo>
                  <a:pt x="120" y="215"/>
                </a:lnTo>
                <a:lnTo>
                  <a:pt x="137" y="215"/>
                </a:lnTo>
                <a:lnTo>
                  <a:pt x="146" y="215"/>
                </a:lnTo>
                <a:lnTo>
                  <a:pt x="163" y="234"/>
                </a:lnTo>
                <a:lnTo>
                  <a:pt x="172" y="225"/>
                </a:lnTo>
                <a:lnTo>
                  <a:pt x="198" y="241"/>
                </a:lnTo>
                <a:lnTo>
                  <a:pt x="198" y="234"/>
                </a:lnTo>
                <a:lnTo>
                  <a:pt x="205" y="225"/>
                </a:lnTo>
                <a:lnTo>
                  <a:pt x="215" y="225"/>
                </a:lnTo>
                <a:lnTo>
                  <a:pt x="224" y="225"/>
                </a:lnTo>
                <a:lnTo>
                  <a:pt x="215" y="234"/>
                </a:lnTo>
                <a:lnTo>
                  <a:pt x="215" y="241"/>
                </a:lnTo>
                <a:lnTo>
                  <a:pt x="224" y="251"/>
                </a:lnTo>
                <a:lnTo>
                  <a:pt x="215" y="258"/>
                </a:lnTo>
                <a:lnTo>
                  <a:pt x="231" y="277"/>
                </a:lnTo>
                <a:lnTo>
                  <a:pt x="241" y="310"/>
                </a:lnTo>
                <a:lnTo>
                  <a:pt x="250" y="346"/>
                </a:lnTo>
                <a:lnTo>
                  <a:pt x="258" y="353"/>
                </a:lnTo>
                <a:lnTo>
                  <a:pt x="276" y="398"/>
                </a:lnTo>
                <a:lnTo>
                  <a:pt x="284" y="398"/>
                </a:lnTo>
                <a:lnTo>
                  <a:pt x="302" y="414"/>
                </a:lnTo>
                <a:lnTo>
                  <a:pt x="310" y="431"/>
                </a:lnTo>
                <a:lnTo>
                  <a:pt x="319" y="440"/>
                </a:lnTo>
                <a:lnTo>
                  <a:pt x="328" y="450"/>
                </a:lnTo>
                <a:lnTo>
                  <a:pt x="352" y="473"/>
                </a:lnTo>
                <a:lnTo>
                  <a:pt x="404" y="525"/>
                </a:lnTo>
                <a:lnTo>
                  <a:pt x="414" y="525"/>
                </a:lnTo>
                <a:lnTo>
                  <a:pt x="423" y="544"/>
                </a:lnTo>
                <a:lnTo>
                  <a:pt x="440" y="544"/>
                </a:lnTo>
                <a:lnTo>
                  <a:pt x="449" y="561"/>
                </a:lnTo>
                <a:lnTo>
                  <a:pt x="456" y="551"/>
                </a:lnTo>
                <a:lnTo>
                  <a:pt x="482" y="578"/>
                </a:lnTo>
                <a:lnTo>
                  <a:pt x="492" y="587"/>
                </a:lnTo>
                <a:lnTo>
                  <a:pt x="501" y="594"/>
                </a:lnTo>
                <a:lnTo>
                  <a:pt x="508" y="594"/>
                </a:lnTo>
                <a:lnTo>
                  <a:pt x="525" y="613"/>
                </a:lnTo>
                <a:lnTo>
                  <a:pt x="534" y="613"/>
                </a:lnTo>
                <a:lnTo>
                  <a:pt x="544" y="620"/>
                </a:lnTo>
                <a:lnTo>
                  <a:pt x="544" y="637"/>
                </a:lnTo>
                <a:lnTo>
                  <a:pt x="544" y="646"/>
                </a:lnTo>
                <a:lnTo>
                  <a:pt x="544" y="653"/>
                </a:lnTo>
                <a:lnTo>
                  <a:pt x="560" y="663"/>
                </a:lnTo>
                <a:lnTo>
                  <a:pt x="570" y="663"/>
                </a:lnTo>
                <a:lnTo>
                  <a:pt x="577" y="663"/>
                </a:lnTo>
                <a:lnTo>
                  <a:pt x="596" y="672"/>
                </a:lnTo>
                <a:lnTo>
                  <a:pt x="603" y="682"/>
                </a:lnTo>
                <a:lnTo>
                  <a:pt x="603" y="689"/>
                </a:lnTo>
                <a:lnTo>
                  <a:pt x="612" y="698"/>
                </a:lnTo>
                <a:lnTo>
                  <a:pt x="619" y="724"/>
                </a:lnTo>
                <a:lnTo>
                  <a:pt x="629" y="750"/>
                </a:lnTo>
                <a:lnTo>
                  <a:pt x="629" y="776"/>
                </a:lnTo>
                <a:lnTo>
                  <a:pt x="619" y="783"/>
                </a:lnTo>
                <a:lnTo>
                  <a:pt x="612" y="783"/>
                </a:lnTo>
                <a:lnTo>
                  <a:pt x="603" y="783"/>
                </a:lnTo>
                <a:lnTo>
                  <a:pt x="603" y="793"/>
                </a:lnTo>
                <a:lnTo>
                  <a:pt x="603" y="802"/>
                </a:lnTo>
                <a:lnTo>
                  <a:pt x="603" y="809"/>
                </a:lnTo>
                <a:lnTo>
                  <a:pt x="603" y="819"/>
                </a:lnTo>
                <a:lnTo>
                  <a:pt x="596" y="826"/>
                </a:lnTo>
                <a:lnTo>
                  <a:pt x="586" y="836"/>
                </a:lnTo>
                <a:lnTo>
                  <a:pt x="586" y="845"/>
                </a:lnTo>
                <a:lnTo>
                  <a:pt x="596" y="852"/>
                </a:lnTo>
                <a:lnTo>
                  <a:pt x="603" y="852"/>
                </a:lnTo>
                <a:lnTo>
                  <a:pt x="612" y="852"/>
                </a:lnTo>
                <a:lnTo>
                  <a:pt x="619" y="852"/>
                </a:lnTo>
                <a:lnTo>
                  <a:pt x="629" y="845"/>
                </a:lnTo>
                <a:lnTo>
                  <a:pt x="638" y="845"/>
                </a:lnTo>
                <a:lnTo>
                  <a:pt x="638" y="836"/>
                </a:lnTo>
                <a:lnTo>
                  <a:pt x="655" y="826"/>
                </a:lnTo>
                <a:lnTo>
                  <a:pt x="655" y="819"/>
                </a:lnTo>
                <a:lnTo>
                  <a:pt x="655" y="802"/>
                </a:lnTo>
                <a:lnTo>
                  <a:pt x="664" y="793"/>
                </a:lnTo>
                <a:lnTo>
                  <a:pt x="674" y="783"/>
                </a:lnTo>
                <a:lnTo>
                  <a:pt x="681" y="776"/>
                </a:lnTo>
                <a:lnTo>
                  <a:pt x="690" y="776"/>
                </a:lnTo>
                <a:lnTo>
                  <a:pt x="698" y="776"/>
                </a:lnTo>
                <a:lnTo>
                  <a:pt x="707" y="776"/>
                </a:lnTo>
                <a:lnTo>
                  <a:pt x="707" y="767"/>
                </a:lnTo>
                <a:lnTo>
                  <a:pt x="707" y="757"/>
                </a:lnTo>
                <a:lnTo>
                  <a:pt x="707" y="750"/>
                </a:lnTo>
                <a:lnTo>
                  <a:pt x="707" y="731"/>
                </a:lnTo>
                <a:lnTo>
                  <a:pt x="707" y="724"/>
                </a:lnTo>
                <a:lnTo>
                  <a:pt x="707" y="715"/>
                </a:lnTo>
                <a:lnTo>
                  <a:pt x="698" y="708"/>
                </a:lnTo>
                <a:lnTo>
                  <a:pt x="681" y="715"/>
                </a:lnTo>
                <a:lnTo>
                  <a:pt x="674" y="701"/>
                </a:lnTo>
                <a:lnTo>
                  <a:pt x="669" y="677"/>
                </a:lnTo>
                <a:lnTo>
                  <a:pt x="674" y="663"/>
                </a:lnTo>
                <a:lnTo>
                  <a:pt x="681" y="663"/>
                </a:lnTo>
                <a:lnTo>
                  <a:pt x="681" y="653"/>
                </a:lnTo>
                <a:lnTo>
                  <a:pt x="690" y="646"/>
                </a:lnTo>
                <a:lnTo>
                  <a:pt x="681" y="646"/>
                </a:lnTo>
                <a:lnTo>
                  <a:pt x="690" y="637"/>
                </a:lnTo>
                <a:lnTo>
                  <a:pt x="698" y="630"/>
                </a:lnTo>
                <a:lnTo>
                  <a:pt x="707" y="630"/>
                </a:lnTo>
                <a:lnTo>
                  <a:pt x="716" y="630"/>
                </a:lnTo>
                <a:lnTo>
                  <a:pt x="716" y="637"/>
                </a:lnTo>
                <a:lnTo>
                  <a:pt x="733" y="646"/>
                </a:lnTo>
                <a:lnTo>
                  <a:pt x="742" y="646"/>
                </a:lnTo>
                <a:lnTo>
                  <a:pt x="750" y="646"/>
                </a:lnTo>
                <a:lnTo>
                  <a:pt x="759" y="646"/>
                </a:lnTo>
                <a:lnTo>
                  <a:pt x="768" y="646"/>
                </a:lnTo>
                <a:lnTo>
                  <a:pt x="768" y="653"/>
                </a:lnTo>
                <a:lnTo>
                  <a:pt x="768" y="663"/>
                </a:lnTo>
                <a:lnTo>
                  <a:pt x="776" y="672"/>
                </a:lnTo>
                <a:lnTo>
                  <a:pt x="776" y="682"/>
                </a:lnTo>
                <a:lnTo>
                  <a:pt x="785" y="689"/>
                </a:lnTo>
                <a:lnTo>
                  <a:pt x="792" y="689"/>
                </a:lnTo>
                <a:lnTo>
                  <a:pt x="802" y="689"/>
                </a:lnTo>
                <a:lnTo>
                  <a:pt x="811" y="682"/>
                </a:lnTo>
                <a:lnTo>
                  <a:pt x="811" y="663"/>
                </a:lnTo>
                <a:lnTo>
                  <a:pt x="811" y="646"/>
                </a:lnTo>
                <a:lnTo>
                  <a:pt x="811" y="637"/>
                </a:lnTo>
                <a:lnTo>
                  <a:pt x="792" y="630"/>
                </a:lnTo>
                <a:lnTo>
                  <a:pt x="785" y="613"/>
                </a:lnTo>
                <a:lnTo>
                  <a:pt x="776" y="604"/>
                </a:lnTo>
                <a:lnTo>
                  <a:pt x="759" y="594"/>
                </a:lnTo>
                <a:lnTo>
                  <a:pt x="742" y="594"/>
                </a:lnTo>
                <a:lnTo>
                  <a:pt x="733" y="587"/>
                </a:lnTo>
                <a:lnTo>
                  <a:pt x="726" y="578"/>
                </a:lnTo>
                <a:lnTo>
                  <a:pt x="698" y="568"/>
                </a:lnTo>
                <a:lnTo>
                  <a:pt x="690" y="561"/>
                </a:lnTo>
                <a:lnTo>
                  <a:pt x="681" y="551"/>
                </a:lnTo>
                <a:lnTo>
                  <a:pt x="674" y="551"/>
                </a:lnTo>
                <a:lnTo>
                  <a:pt x="655" y="551"/>
                </a:lnTo>
                <a:lnTo>
                  <a:pt x="648" y="544"/>
                </a:lnTo>
                <a:lnTo>
                  <a:pt x="629" y="535"/>
                </a:lnTo>
                <a:lnTo>
                  <a:pt x="619" y="535"/>
                </a:lnTo>
                <a:lnTo>
                  <a:pt x="629" y="525"/>
                </a:lnTo>
                <a:lnTo>
                  <a:pt x="638" y="525"/>
                </a:lnTo>
                <a:lnTo>
                  <a:pt x="648" y="518"/>
                </a:lnTo>
                <a:lnTo>
                  <a:pt x="648" y="499"/>
                </a:lnTo>
                <a:lnTo>
                  <a:pt x="619" y="492"/>
                </a:lnTo>
                <a:lnTo>
                  <a:pt x="612" y="492"/>
                </a:lnTo>
                <a:lnTo>
                  <a:pt x="586" y="492"/>
                </a:lnTo>
                <a:lnTo>
                  <a:pt x="570" y="492"/>
                </a:lnTo>
                <a:lnTo>
                  <a:pt x="553" y="483"/>
                </a:lnTo>
                <a:lnTo>
                  <a:pt x="544" y="466"/>
                </a:lnTo>
                <a:lnTo>
                  <a:pt x="534" y="457"/>
                </a:lnTo>
                <a:lnTo>
                  <a:pt x="518" y="440"/>
                </a:lnTo>
                <a:lnTo>
                  <a:pt x="508" y="424"/>
                </a:lnTo>
                <a:lnTo>
                  <a:pt x="492" y="405"/>
                </a:lnTo>
                <a:lnTo>
                  <a:pt x="492" y="388"/>
                </a:lnTo>
                <a:lnTo>
                  <a:pt x="501" y="379"/>
                </a:lnTo>
                <a:lnTo>
                  <a:pt x="492" y="362"/>
                </a:lnTo>
                <a:lnTo>
                  <a:pt x="482" y="346"/>
                </a:lnTo>
                <a:lnTo>
                  <a:pt x="482" y="336"/>
                </a:lnTo>
                <a:lnTo>
                  <a:pt x="475" y="327"/>
                </a:lnTo>
                <a:lnTo>
                  <a:pt x="475" y="310"/>
                </a:lnTo>
                <a:lnTo>
                  <a:pt x="466" y="310"/>
                </a:lnTo>
                <a:lnTo>
                  <a:pt x="449" y="303"/>
                </a:lnTo>
                <a:lnTo>
                  <a:pt x="430" y="293"/>
                </a:lnTo>
                <a:lnTo>
                  <a:pt x="423" y="293"/>
                </a:lnTo>
                <a:lnTo>
                  <a:pt x="404" y="284"/>
                </a:lnTo>
                <a:lnTo>
                  <a:pt x="404" y="277"/>
                </a:lnTo>
                <a:lnTo>
                  <a:pt x="397" y="267"/>
                </a:lnTo>
                <a:lnTo>
                  <a:pt x="397" y="258"/>
                </a:lnTo>
                <a:lnTo>
                  <a:pt x="388" y="241"/>
                </a:lnTo>
                <a:lnTo>
                  <a:pt x="397" y="234"/>
                </a:lnTo>
                <a:lnTo>
                  <a:pt x="397" y="225"/>
                </a:lnTo>
                <a:lnTo>
                  <a:pt x="397" y="215"/>
                </a:lnTo>
                <a:lnTo>
                  <a:pt x="404" y="208"/>
                </a:lnTo>
                <a:lnTo>
                  <a:pt x="414" y="199"/>
                </a:lnTo>
                <a:lnTo>
                  <a:pt x="414" y="189"/>
                </a:lnTo>
                <a:lnTo>
                  <a:pt x="404" y="189"/>
                </a:lnTo>
                <a:lnTo>
                  <a:pt x="397" y="182"/>
                </a:lnTo>
                <a:lnTo>
                  <a:pt x="397" y="173"/>
                </a:lnTo>
                <a:lnTo>
                  <a:pt x="388" y="173"/>
                </a:lnTo>
                <a:lnTo>
                  <a:pt x="397" y="163"/>
                </a:lnTo>
                <a:lnTo>
                  <a:pt x="404" y="163"/>
                </a:lnTo>
                <a:lnTo>
                  <a:pt x="404" y="147"/>
                </a:lnTo>
                <a:lnTo>
                  <a:pt x="423" y="147"/>
                </a:lnTo>
                <a:lnTo>
                  <a:pt x="430" y="147"/>
                </a:lnTo>
                <a:lnTo>
                  <a:pt x="440" y="147"/>
                </a:lnTo>
                <a:lnTo>
                  <a:pt x="449" y="147"/>
                </a:lnTo>
                <a:lnTo>
                  <a:pt x="456" y="140"/>
                </a:lnTo>
                <a:lnTo>
                  <a:pt x="466" y="140"/>
                </a:lnTo>
                <a:lnTo>
                  <a:pt x="466" y="130"/>
                </a:lnTo>
                <a:lnTo>
                  <a:pt x="475" y="130"/>
                </a:lnTo>
                <a:lnTo>
                  <a:pt x="482" y="130"/>
                </a:lnTo>
                <a:lnTo>
                  <a:pt x="482" y="140"/>
                </a:lnTo>
                <a:lnTo>
                  <a:pt x="492" y="147"/>
                </a:lnTo>
                <a:lnTo>
                  <a:pt x="492" y="130"/>
                </a:lnTo>
                <a:lnTo>
                  <a:pt x="501" y="130"/>
                </a:lnTo>
                <a:lnTo>
                  <a:pt x="508" y="121"/>
                </a:lnTo>
                <a:lnTo>
                  <a:pt x="501" y="114"/>
                </a:lnTo>
                <a:lnTo>
                  <a:pt x="492" y="104"/>
                </a:lnTo>
                <a:lnTo>
                  <a:pt x="508" y="95"/>
                </a:lnTo>
                <a:lnTo>
                  <a:pt x="508" y="88"/>
                </a:lnTo>
                <a:lnTo>
                  <a:pt x="501" y="78"/>
                </a:lnTo>
                <a:lnTo>
                  <a:pt x="501" y="71"/>
                </a:lnTo>
                <a:lnTo>
                  <a:pt x="501" y="62"/>
                </a:lnTo>
                <a:lnTo>
                  <a:pt x="492" y="62"/>
                </a:lnTo>
                <a:lnTo>
                  <a:pt x="482" y="52"/>
                </a:lnTo>
                <a:lnTo>
                  <a:pt x="466" y="52"/>
                </a:lnTo>
                <a:lnTo>
                  <a:pt x="456" y="52"/>
                </a:lnTo>
                <a:lnTo>
                  <a:pt x="449" y="52"/>
                </a:lnTo>
                <a:lnTo>
                  <a:pt x="440" y="52"/>
                </a:lnTo>
                <a:lnTo>
                  <a:pt x="430" y="45"/>
                </a:lnTo>
                <a:lnTo>
                  <a:pt x="423" y="35"/>
                </a:lnTo>
                <a:lnTo>
                  <a:pt x="423" y="26"/>
                </a:lnTo>
                <a:lnTo>
                  <a:pt x="414" y="19"/>
                </a:lnTo>
                <a:lnTo>
                  <a:pt x="404" y="9"/>
                </a:lnTo>
                <a:lnTo>
                  <a:pt x="388" y="9"/>
                </a:lnTo>
                <a:lnTo>
                  <a:pt x="378" y="9"/>
                </a:lnTo>
                <a:lnTo>
                  <a:pt x="371" y="9"/>
                </a:lnTo>
                <a:lnTo>
                  <a:pt x="362" y="9"/>
                </a:lnTo>
                <a:lnTo>
                  <a:pt x="352" y="0"/>
                </a:lnTo>
                <a:lnTo>
                  <a:pt x="345" y="0"/>
                </a:lnTo>
                <a:lnTo>
                  <a:pt x="345" y="9"/>
                </a:lnTo>
                <a:lnTo>
                  <a:pt x="328" y="19"/>
                </a:lnTo>
                <a:lnTo>
                  <a:pt x="319" y="19"/>
                </a:lnTo>
                <a:lnTo>
                  <a:pt x="310" y="19"/>
                </a:lnTo>
                <a:lnTo>
                  <a:pt x="310" y="9"/>
                </a:lnTo>
                <a:lnTo>
                  <a:pt x="310" y="0"/>
                </a:lnTo>
                <a:lnTo>
                  <a:pt x="302" y="0"/>
                </a:lnTo>
                <a:lnTo>
                  <a:pt x="293" y="0"/>
                </a:lnTo>
                <a:lnTo>
                  <a:pt x="293" y="9"/>
                </a:lnTo>
                <a:lnTo>
                  <a:pt x="293" y="19"/>
                </a:lnTo>
                <a:lnTo>
                  <a:pt x="293" y="26"/>
                </a:lnTo>
                <a:lnTo>
                  <a:pt x="284" y="26"/>
                </a:lnTo>
                <a:lnTo>
                  <a:pt x="276" y="19"/>
                </a:lnTo>
                <a:lnTo>
                  <a:pt x="267" y="26"/>
                </a:lnTo>
                <a:lnTo>
                  <a:pt x="258" y="35"/>
                </a:lnTo>
                <a:lnTo>
                  <a:pt x="267" y="45"/>
                </a:lnTo>
                <a:lnTo>
                  <a:pt x="258" y="52"/>
                </a:lnTo>
                <a:lnTo>
                  <a:pt x="250" y="45"/>
                </a:lnTo>
                <a:lnTo>
                  <a:pt x="241" y="45"/>
                </a:lnTo>
                <a:lnTo>
                  <a:pt x="231" y="45"/>
                </a:lnTo>
                <a:lnTo>
                  <a:pt x="224" y="45"/>
                </a:lnTo>
                <a:lnTo>
                  <a:pt x="224" y="35"/>
                </a:lnTo>
                <a:lnTo>
                  <a:pt x="215" y="26"/>
                </a:lnTo>
                <a:lnTo>
                  <a:pt x="205" y="26"/>
                </a:lnTo>
                <a:lnTo>
                  <a:pt x="205" y="35"/>
                </a:lnTo>
                <a:lnTo>
                  <a:pt x="205" y="52"/>
                </a:lnTo>
                <a:lnTo>
                  <a:pt x="198" y="52"/>
                </a:lnTo>
                <a:lnTo>
                  <a:pt x="189" y="62"/>
                </a:lnTo>
                <a:lnTo>
                  <a:pt x="179" y="71"/>
                </a:lnTo>
                <a:lnTo>
                  <a:pt x="179" y="78"/>
                </a:lnTo>
                <a:lnTo>
                  <a:pt x="172" y="71"/>
                </a:lnTo>
                <a:lnTo>
                  <a:pt x="163" y="62"/>
                </a:lnTo>
                <a:lnTo>
                  <a:pt x="156" y="52"/>
                </a:lnTo>
                <a:lnTo>
                  <a:pt x="156" y="45"/>
                </a:lnTo>
                <a:lnTo>
                  <a:pt x="156" y="35"/>
                </a:lnTo>
                <a:lnTo>
                  <a:pt x="146" y="26"/>
                </a:lnTo>
                <a:lnTo>
                  <a:pt x="137" y="26"/>
                </a:lnTo>
                <a:lnTo>
                  <a:pt x="127" y="35"/>
                </a:lnTo>
                <a:lnTo>
                  <a:pt x="127" y="45"/>
                </a:lnTo>
                <a:lnTo>
                  <a:pt x="120" y="62"/>
                </a:lnTo>
                <a:lnTo>
                  <a:pt x="111" y="62"/>
                </a:lnTo>
                <a:lnTo>
                  <a:pt x="94" y="62"/>
                </a:lnTo>
                <a:lnTo>
                  <a:pt x="85" y="52"/>
                </a:lnTo>
                <a:lnTo>
                  <a:pt x="52" y="62"/>
                </a:lnTo>
                <a:lnTo>
                  <a:pt x="42" y="62"/>
                </a:lnTo>
                <a:lnTo>
                  <a:pt x="42" y="71"/>
                </a:lnTo>
                <a:lnTo>
                  <a:pt x="33" y="71"/>
                </a:lnTo>
                <a:lnTo>
                  <a:pt x="33" y="78"/>
                </a:lnTo>
                <a:lnTo>
                  <a:pt x="42" y="88"/>
                </a:lnTo>
                <a:lnTo>
                  <a:pt x="42" y="95"/>
                </a:lnTo>
                <a:lnTo>
                  <a:pt x="52" y="104"/>
                </a:lnTo>
                <a:lnTo>
                  <a:pt x="42" y="114"/>
                </a:lnTo>
                <a:lnTo>
                  <a:pt x="33" y="121"/>
                </a:lnTo>
                <a:lnTo>
                  <a:pt x="26" y="130"/>
                </a:lnTo>
                <a:lnTo>
                  <a:pt x="16" y="130"/>
                </a:lnTo>
                <a:lnTo>
                  <a:pt x="7" y="130"/>
                </a:lnTo>
                <a:lnTo>
                  <a:pt x="0" y="130"/>
                </a:lnTo>
                <a:lnTo>
                  <a:pt x="0" y="140"/>
                </a:lnTo>
                <a:lnTo>
                  <a:pt x="7" y="147"/>
                </a:lnTo>
                <a:lnTo>
                  <a:pt x="16" y="147"/>
                </a:lnTo>
                <a:lnTo>
                  <a:pt x="26" y="156"/>
                </a:lnTo>
                <a:lnTo>
                  <a:pt x="26" y="163"/>
                </a:lnTo>
                <a:lnTo>
                  <a:pt x="26" y="173"/>
                </a:lnTo>
                <a:lnTo>
                  <a:pt x="16" y="182"/>
                </a:lnTo>
                <a:lnTo>
                  <a:pt x="16" y="189"/>
                </a:lnTo>
                <a:lnTo>
                  <a:pt x="16" y="208"/>
                </a:lnTo>
                <a:lnTo>
                  <a:pt x="16" y="215"/>
                </a:lnTo>
                <a:lnTo>
                  <a:pt x="26" y="234"/>
                </a:lnTo>
                <a:lnTo>
                  <a:pt x="33" y="234"/>
                </a:lnTo>
                <a:lnTo>
                  <a:pt x="52" y="234"/>
                </a:lnTo>
                <a:lnTo>
                  <a:pt x="59" y="241"/>
                </a:lnTo>
                <a:lnTo>
                  <a:pt x="52" y="251"/>
                </a:lnTo>
                <a:lnTo>
                  <a:pt x="52" y="258"/>
                </a:lnTo>
                <a:lnTo>
                  <a:pt x="42" y="267"/>
                </a:lnTo>
                <a:lnTo>
                  <a:pt x="33" y="27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7" name="Freeform 522">
            <a:extLst>
              <a:ext uri="{FF2B5EF4-FFF2-40B4-BE49-F238E27FC236}">
                <a16:creationId xmlns:a16="http://schemas.microsoft.com/office/drawing/2014/main" xmlns="" id="{8CA0A995-BC89-4245-A7D8-688C6B110808}"/>
              </a:ext>
            </a:extLst>
          </p:cNvPr>
          <p:cNvSpPr>
            <a:spLocks/>
          </p:cNvSpPr>
          <p:nvPr/>
        </p:nvSpPr>
        <p:spPr bwMode="auto">
          <a:xfrm>
            <a:off x="14812139" y="7975403"/>
            <a:ext cx="733956" cy="387167"/>
          </a:xfrm>
          <a:custGeom>
            <a:avLst/>
            <a:gdLst>
              <a:gd name="T0" fmla="*/ 42 w 309"/>
              <a:gd name="T1" fmla="*/ 128 h 163"/>
              <a:gd name="T2" fmla="*/ 52 w 309"/>
              <a:gd name="T3" fmla="*/ 121 h 163"/>
              <a:gd name="T4" fmla="*/ 42 w 309"/>
              <a:gd name="T5" fmla="*/ 104 h 163"/>
              <a:gd name="T6" fmla="*/ 59 w 309"/>
              <a:gd name="T7" fmla="*/ 104 h 163"/>
              <a:gd name="T8" fmla="*/ 52 w 309"/>
              <a:gd name="T9" fmla="*/ 78 h 163"/>
              <a:gd name="T10" fmla="*/ 42 w 309"/>
              <a:gd name="T11" fmla="*/ 85 h 163"/>
              <a:gd name="T12" fmla="*/ 26 w 309"/>
              <a:gd name="T13" fmla="*/ 104 h 163"/>
              <a:gd name="T14" fmla="*/ 0 w 309"/>
              <a:gd name="T15" fmla="*/ 95 h 163"/>
              <a:gd name="T16" fmla="*/ 26 w 309"/>
              <a:gd name="T17" fmla="*/ 59 h 163"/>
              <a:gd name="T18" fmla="*/ 33 w 309"/>
              <a:gd name="T19" fmla="*/ 43 h 163"/>
              <a:gd name="T20" fmla="*/ 68 w 309"/>
              <a:gd name="T21" fmla="*/ 33 h 163"/>
              <a:gd name="T22" fmla="*/ 75 w 309"/>
              <a:gd name="T23" fmla="*/ 10 h 163"/>
              <a:gd name="T24" fmla="*/ 94 w 309"/>
              <a:gd name="T25" fmla="*/ 10 h 163"/>
              <a:gd name="T26" fmla="*/ 111 w 309"/>
              <a:gd name="T27" fmla="*/ 0 h 163"/>
              <a:gd name="T28" fmla="*/ 120 w 309"/>
              <a:gd name="T29" fmla="*/ 0 h 163"/>
              <a:gd name="T30" fmla="*/ 127 w 309"/>
              <a:gd name="T31" fmla="*/ 0 h 163"/>
              <a:gd name="T32" fmla="*/ 156 w 309"/>
              <a:gd name="T33" fmla="*/ 10 h 163"/>
              <a:gd name="T34" fmla="*/ 172 w 309"/>
              <a:gd name="T35" fmla="*/ 10 h 163"/>
              <a:gd name="T36" fmla="*/ 189 w 309"/>
              <a:gd name="T37" fmla="*/ 10 h 163"/>
              <a:gd name="T38" fmla="*/ 215 w 309"/>
              <a:gd name="T39" fmla="*/ 10 h 163"/>
              <a:gd name="T40" fmla="*/ 224 w 309"/>
              <a:gd name="T41" fmla="*/ 17 h 163"/>
              <a:gd name="T42" fmla="*/ 231 w 309"/>
              <a:gd name="T43" fmla="*/ 26 h 163"/>
              <a:gd name="T44" fmla="*/ 250 w 309"/>
              <a:gd name="T45" fmla="*/ 43 h 163"/>
              <a:gd name="T46" fmla="*/ 241 w 309"/>
              <a:gd name="T47" fmla="*/ 59 h 163"/>
              <a:gd name="T48" fmla="*/ 250 w 309"/>
              <a:gd name="T49" fmla="*/ 69 h 163"/>
              <a:gd name="T50" fmla="*/ 267 w 309"/>
              <a:gd name="T51" fmla="*/ 78 h 163"/>
              <a:gd name="T52" fmla="*/ 309 w 309"/>
              <a:gd name="T53" fmla="*/ 85 h 163"/>
              <a:gd name="T54" fmla="*/ 302 w 309"/>
              <a:gd name="T55" fmla="*/ 95 h 163"/>
              <a:gd name="T56" fmla="*/ 302 w 309"/>
              <a:gd name="T57" fmla="*/ 111 h 163"/>
              <a:gd name="T58" fmla="*/ 283 w 309"/>
              <a:gd name="T59" fmla="*/ 104 h 163"/>
              <a:gd name="T60" fmla="*/ 267 w 309"/>
              <a:gd name="T61" fmla="*/ 121 h 163"/>
              <a:gd name="T62" fmla="*/ 267 w 309"/>
              <a:gd name="T63" fmla="*/ 137 h 163"/>
              <a:gd name="T64" fmla="*/ 250 w 309"/>
              <a:gd name="T65" fmla="*/ 128 h 163"/>
              <a:gd name="T66" fmla="*/ 231 w 309"/>
              <a:gd name="T67" fmla="*/ 128 h 163"/>
              <a:gd name="T68" fmla="*/ 224 w 309"/>
              <a:gd name="T69" fmla="*/ 111 h 163"/>
              <a:gd name="T70" fmla="*/ 215 w 309"/>
              <a:gd name="T71" fmla="*/ 121 h 163"/>
              <a:gd name="T72" fmla="*/ 205 w 309"/>
              <a:gd name="T73" fmla="*/ 137 h 163"/>
              <a:gd name="T74" fmla="*/ 189 w 309"/>
              <a:gd name="T75" fmla="*/ 154 h 163"/>
              <a:gd name="T76" fmla="*/ 179 w 309"/>
              <a:gd name="T77" fmla="*/ 154 h 163"/>
              <a:gd name="T78" fmla="*/ 163 w 309"/>
              <a:gd name="T79" fmla="*/ 137 h 163"/>
              <a:gd name="T80" fmla="*/ 163 w 309"/>
              <a:gd name="T81" fmla="*/ 121 h 163"/>
              <a:gd name="T82" fmla="*/ 146 w 309"/>
              <a:gd name="T83" fmla="*/ 111 h 163"/>
              <a:gd name="T84" fmla="*/ 137 w 309"/>
              <a:gd name="T85" fmla="*/ 128 h 163"/>
              <a:gd name="T86" fmla="*/ 120 w 309"/>
              <a:gd name="T87" fmla="*/ 147 h 163"/>
              <a:gd name="T88" fmla="*/ 94 w 309"/>
              <a:gd name="T89" fmla="*/ 137 h 163"/>
              <a:gd name="T90" fmla="*/ 52 w 309"/>
              <a:gd name="T91" fmla="*/ 13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9" h="163">
                <a:moveTo>
                  <a:pt x="52" y="137"/>
                </a:moveTo>
                <a:lnTo>
                  <a:pt x="42" y="128"/>
                </a:lnTo>
                <a:lnTo>
                  <a:pt x="42" y="121"/>
                </a:lnTo>
                <a:lnTo>
                  <a:pt x="52" y="121"/>
                </a:lnTo>
                <a:lnTo>
                  <a:pt x="42" y="111"/>
                </a:lnTo>
                <a:lnTo>
                  <a:pt x="42" y="104"/>
                </a:lnTo>
                <a:lnTo>
                  <a:pt x="52" y="104"/>
                </a:lnTo>
                <a:lnTo>
                  <a:pt x="59" y="104"/>
                </a:lnTo>
                <a:lnTo>
                  <a:pt x="59" y="95"/>
                </a:lnTo>
                <a:lnTo>
                  <a:pt x="52" y="78"/>
                </a:lnTo>
                <a:lnTo>
                  <a:pt x="42" y="78"/>
                </a:lnTo>
                <a:lnTo>
                  <a:pt x="42" y="85"/>
                </a:lnTo>
                <a:lnTo>
                  <a:pt x="33" y="85"/>
                </a:lnTo>
                <a:lnTo>
                  <a:pt x="26" y="104"/>
                </a:lnTo>
                <a:lnTo>
                  <a:pt x="7" y="111"/>
                </a:lnTo>
                <a:lnTo>
                  <a:pt x="0" y="95"/>
                </a:lnTo>
                <a:lnTo>
                  <a:pt x="7" y="78"/>
                </a:lnTo>
                <a:lnTo>
                  <a:pt x="26" y="59"/>
                </a:lnTo>
                <a:lnTo>
                  <a:pt x="26" y="52"/>
                </a:lnTo>
                <a:lnTo>
                  <a:pt x="33" y="43"/>
                </a:lnTo>
                <a:lnTo>
                  <a:pt x="52" y="43"/>
                </a:lnTo>
                <a:lnTo>
                  <a:pt x="68" y="33"/>
                </a:lnTo>
                <a:lnTo>
                  <a:pt x="75" y="17"/>
                </a:lnTo>
                <a:lnTo>
                  <a:pt x="75" y="10"/>
                </a:lnTo>
                <a:lnTo>
                  <a:pt x="85" y="0"/>
                </a:lnTo>
                <a:lnTo>
                  <a:pt x="94" y="10"/>
                </a:lnTo>
                <a:lnTo>
                  <a:pt x="104" y="17"/>
                </a:lnTo>
                <a:lnTo>
                  <a:pt x="111" y="0"/>
                </a:lnTo>
                <a:lnTo>
                  <a:pt x="120" y="10"/>
                </a:lnTo>
                <a:lnTo>
                  <a:pt x="120" y="0"/>
                </a:lnTo>
                <a:lnTo>
                  <a:pt x="127" y="10"/>
                </a:lnTo>
                <a:lnTo>
                  <a:pt x="127" y="0"/>
                </a:lnTo>
                <a:lnTo>
                  <a:pt x="146" y="10"/>
                </a:lnTo>
                <a:lnTo>
                  <a:pt x="156" y="10"/>
                </a:lnTo>
                <a:lnTo>
                  <a:pt x="163" y="10"/>
                </a:lnTo>
                <a:lnTo>
                  <a:pt x="172" y="10"/>
                </a:lnTo>
                <a:lnTo>
                  <a:pt x="179" y="10"/>
                </a:lnTo>
                <a:lnTo>
                  <a:pt x="189" y="10"/>
                </a:lnTo>
                <a:lnTo>
                  <a:pt x="198" y="10"/>
                </a:lnTo>
                <a:lnTo>
                  <a:pt x="215" y="10"/>
                </a:lnTo>
                <a:lnTo>
                  <a:pt x="215" y="17"/>
                </a:lnTo>
                <a:lnTo>
                  <a:pt x="224" y="17"/>
                </a:lnTo>
                <a:lnTo>
                  <a:pt x="231" y="17"/>
                </a:lnTo>
                <a:lnTo>
                  <a:pt x="231" y="26"/>
                </a:lnTo>
                <a:lnTo>
                  <a:pt x="250" y="33"/>
                </a:lnTo>
                <a:lnTo>
                  <a:pt x="250" y="43"/>
                </a:lnTo>
                <a:lnTo>
                  <a:pt x="241" y="52"/>
                </a:lnTo>
                <a:lnTo>
                  <a:pt x="241" y="59"/>
                </a:lnTo>
                <a:lnTo>
                  <a:pt x="250" y="59"/>
                </a:lnTo>
                <a:lnTo>
                  <a:pt x="250" y="69"/>
                </a:lnTo>
                <a:lnTo>
                  <a:pt x="257" y="69"/>
                </a:lnTo>
                <a:lnTo>
                  <a:pt x="267" y="78"/>
                </a:lnTo>
                <a:lnTo>
                  <a:pt x="276" y="85"/>
                </a:lnTo>
                <a:lnTo>
                  <a:pt x="309" y="85"/>
                </a:lnTo>
                <a:lnTo>
                  <a:pt x="302" y="85"/>
                </a:lnTo>
                <a:lnTo>
                  <a:pt x="302" y="95"/>
                </a:lnTo>
                <a:lnTo>
                  <a:pt x="302" y="104"/>
                </a:lnTo>
                <a:lnTo>
                  <a:pt x="302" y="111"/>
                </a:lnTo>
                <a:lnTo>
                  <a:pt x="293" y="111"/>
                </a:lnTo>
                <a:lnTo>
                  <a:pt x="283" y="104"/>
                </a:lnTo>
                <a:lnTo>
                  <a:pt x="276" y="111"/>
                </a:lnTo>
                <a:lnTo>
                  <a:pt x="267" y="121"/>
                </a:lnTo>
                <a:lnTo>
                  <a:pt x="276" y="128"/>
                </a:lnTo>
                <a:lnTo>
                  <a:pt x="267" y="137"/>
                </a:lnTo>
                <a:lnTo>
                  <a:pt x="257" y="128"/>
                </a:lnTo>
                <a:lnTo>
                  <a:pt x="250" y="128"/>
                </a:lnTo>
                <a:lnTo>
                  <a:pt x="241" y="128"/>
                </a:lnTo>
                <a:lnTo>
                  <a:pt x="231" y="128"/>
                </a:lnTo>
                <a:lnTo>
                  <a:pt x="231" y="121"/>
                </a:lnTo>
                <a:lnTo>
                  <a:pt x="224" y="111"/>
                </a:lnTo>
                <a:lnTo>
                  <a:pt x="215" y="111"/>
                </a:lnTo>
                <a:lnTo>
                  <a:pt x="215" y="121"/>
                </a:lnTo>
                <a:lnTo>
                  <a:pt x="215" y="137"/>
                </a:lnTo>
                <a:lnTo>
                  <a:pt x="205" y="137"/>
                </a:lnTo>
                <a:lnTo>
                  <a:pt x="198" y="147"/>
                </a:lnTo>
                <a:lnTo>
                  <a:pt x="189" y="154"/>
                </a:lnTo>
                <a:lnTo>
                  <a:pt x="189" y="163"/>
                </a:lnTo>
                <a:lnTo>
                  <a:pt x="179" y="154"/>
                </a:lnTo>
                <a:lnTo>
                  <a:pt x="172" y="147"/>
                </a:lnTo>
                <a:lnTo>
                  <a:pt x="163" y="137"/>
                </a:lnTo>
                <a:lnTo>
                  <a:pt x="163" y="128"/>
                </a:lnTo>
                <a:lnTo>
                  <a:pt x="163" y="121"/>
                </a:lnTo>
                <a:lnTo>
                  <a:pt x="156" y="111"/>
                </a:lnTo>
                <a:lnTo>
                  <a:pt x="146" y="111"/>
                </a:lnTo>
                <a:lnTo>
                  <a:pt x="137" y="121"/>
                </a:lnTo>
                <a:lnTo>
                  <a:pt x="137" y="128"/>
                </a:lnTo>
                <a:lnTo>
                  <a:pt x="127" y="147"/>
                </a:lnTo>
                <a:lnTo>
                  <a:pt x="120" y="147"/>
                </a:lnTo>
                <a:lnTo>
                  <a:pt x="104" y="147"/>
                </a:lnTo>
                <a:lnTo>
                  <a:pt x="94" y="137"/>
                </a:lnTo>
                <a:lnTo>
                  <a:pt x="59" y="147"/>
                </a:lnTo>
                <a:lnTo>
                  <a:pt x="52" y="13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8" name="Freeform 523">
            <a:extLst>
              <a:ext uri="{FF2B5EF4-FFF2-40B4-BE49-F238E27FC236}">
                <a16:creationId xmlns:a16="http://schemas.microsoft.com/office/drawing/2014/main" xmlns="" id="{814F74A1-AB3F-4049-8B6A-0ED499ADB6A3}"/>
              </a:ext>
            </a:extLst>
          </p:cNvPr>
          <p:cNvSpPr>
            <a:spLocks/>
          </p:cNvSpPr>
          <p:nvPr/>
        </p:nvSpPr>
        <p:spPr bwMode="auto">
          <a:xfrm>
            <a:off x="15384585" y="7806751"/>
            <a:ext cx="1185253" cy="551059"/>
          </a:xfrm>
          <a:custGeom>
            <a:avLst/>
            <a:gdLst>
              <a:gd name="T0" fmla="*/ 433 w 499"/>
              <a:gd name="T1" fmla="*/ 206 h 232"/>
              <a:gd name="T2" fmla="*/ 423 w 499"/>
              <a:gd name="T3" fmla="*/ 206 h 232"/>
              <a:gd name="T4" fmla="*/ 397 w 499"/>
              <a:gd name="T5" fmla="*/ 206 h 232"/>
              <a:gd name="T6" fmla="*/ 371 w 499"/>
              <a:gd name="T7" fmla="*/ 206 h 232"/>
              <a:gd name="T8" fmla="*/ 355 w 499"/>
              <a:gd name="T9" fmla="*/ 225 h 232"/>
              <a:gd name="T10" fmla="*/ 329 w 499"/>
              <a:gd name="T11" fmla="*/ 232 h 232"/>
              <a:gd name="T12" fmla="*/ 303 w 499"/>
              <a:gd name="T13" fmla="*/ 225 h 232"/>
              <a:gd name="T14" fmla="*/ 284 w 499"/>
              <a:gd name="T15" fmla="*/ 225 h 232"/>
              <a:gd name="T16" fmla="*/ 251 w 499"/>
              <a:gd name="T17" fmla="*/ 206 h 232"/>
              <a:gd name="T18" fmla="*/ 215 w 499"/>
              <a:gd name="T19" fmla="*/ 206 h 232"/>
              <a:gd name="T20" fmla="*/ 189 w 499"/>
              <a:gd name="T21" fmla="*/ 189 h 232"/>
              <a:gd name="T22" fmla="*/ 173 w 499"/>
              <a:gd name="T23" fmla="*/ 166 h 232"/>
              <a:gd name="T24" fmla="*/ 137 w 499"/>
              <a:gd name="T25" fmla="*/ 166 h 232"/>
              <a:gd name="T26" fmla="*/ 111 w 499"/>
              <a:gd name="T27" fmla="*/ 156 h 232"/>
              <a:gd name="T28" fmla="*/ 85 w 499"/>
              <a:gd name="T29" fmla="*/ 173 h 232"/>
              <a:gd name="T30" fmla="*/ 78 w 499"/>
              <a:gd name="T31" fmla="*/ 156 h 232"/>
              <a:gd name="T32" fmla="*/ 26 w 499"/>
              <a:gd name="T33" fmla="*/ 147 h 232"/>
              <a:gd name="T34" fmla="*/ 7 w 499"/>
              <a:gd name="T35" fmla="*/ 130 h 232"/>
              <a:gd name="T36" fmla="*/ 7 w 499"/>
              <a:gd name="T37" fmla="*/ 114 h 232"/>
              <a:gd name="T38" fmla="*/ 26 w 499"/>
              <a:gd name="T39" fmla="*/ 95 h 232"/>
              <a:gd name="T40" fmla="*/ 52 w 499"/>
              <a:gd name="T41" fmla="*/ 114 h 232"/>
              <a:gd name="T42" fmla="*/ 78 w 499"/>
              <a:gd name="T43" fmla="*/ 114 h 232"/>
              <a:gd name="T44" fmla="*/ 102 w 499"/>
              <a:gd name="T45" fmla="*/ 114 h 232"/>
              <a:gd name="T46" fmla="*/ 130 w 499"/>
              <a:gd name="T47" fmla="*/ 104 h 232"/>
              <a:gd name="T48" fmla="*/ 156 w 499"/>
              <a:gd name="T49" fmla="*/ 114 h 232"/>
              <a:gd name="T50" fmla="*/ 189 w 499"/>
              <a:gd name="T51" fmla="*/ 104 h 232"/>
              <a:gd name="T52" fmla="*/ 206 w 499"/>
              <a:gd name="T53" fmla="*/ 104 h 232"/>
              <a:gd name="T54" fmla="*/ 232 w 499"/>
              <a:gd name="T55" fmla="*/ 121 h 232"/>
              <a:gd name="T56" fmla="*/ 241 w 499"/>
              <a:gd name="T57" fmla="*/ 130 h 232"/>
              <a:gd name="T58" fmla="*/ 251 w 499"/>
              <a:gd name="T59" fmla="*/ 114 h 232"/>
              <a:gd name="T60" fmla="*/ 241 w 499"/>
              <a:gd name="T61" fmla="*/ 88 h 232"/>
              <a:gd name="T62" fmla="*/ 232 w 499"/>
              <a:gd name="T63" fmla="*/ 52 h 232"/>
              <a:gd name="T64" fmla="*/ 274 w 499"/>
              <a:gd name="T65" fmla="*/ 36 h 232"/>
              <a:gd name="T66" fmla="*/ 293 w 499"/>
              <a:gd name="T67" fmla="*/ 26 h 232"/>
              <a:gd name="T68" fmla="*/ 310 w 499"/>
              <a:gd name="T69" fmla="*/ 19 h 232"/>
              <a:gd name="T70" fmla="*/ 355 w 499"/>
              <a:gd name="T71" fmla="*/ 26 h 232"/>
              <a:gd name="T72" fmla="*/ 362 w 499"/>
              <a:gd name="T73" fmla="*/ 0 h 232"/>
              <a:gd name="T74" fmla="*/ 397 w 499"/>
              <a:gd name="T75" fmla="*/ 0 h 232"/>
              <a:gd name="T76" fmla="*/ 423 w 499"/>
              <a:gd name="T77" fmla="*/ 10 h 232"/>
              <a:gd name="T78" fmla="*/ 456 w 499"/>
              <a:gd name="T79" fmla="*/ 19 h 232"/>
              <a:gd name="T80" fmla="*/ 473 w 499"/>
              <a:gd name="T81" fmla="*/ 36 h 232"/>
              <a:gd name="T82" fmla="*/ 499 w 499"/>
              <a:gd name="T83" fmla="*/ 45 h 232"/>
              <a:gd name="T84" fmla="*/ 492 w 499"/>
              <a:gd name="T85" fmla="*/ 69 h 232"/>
              <a:gd name="T86" fmla="*/ 492 w 499"/>
              <a:gd name="T87" fmla="*/ 114 h 232"/>
              <a:gd name="T88" fmla="*/ 482 w 499"/>
              <a:gd name="T89" fmla="*/ 114 h 232"/>
              <a:gd name="T90" fmla="*/ 466 w 499"/>
              <a:gd name="T91" fmla="*/ 121 h 232"/>
              <a:gd name="T92" fmla="*/ 473 w 499"/>
              <a:gd name="T93" fmla="*/ 147 h 232"/>
              <a:gd name="T94" fmla="*/ 456 w 499"/>
              <a:gd name="T95" fmla="*/ 182 h 232"/>
              <a:gd name="T96" fmla="*/ 440 w 499"/>
              <a:gd name="T97" fmla="*/ 20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99" h="232">
                <a:moveTo>
                  <a:pt x="440" y="199"/>
                </a:moveTo>
                <a:lnTo>
                  <a:pt x="440" y="206"/>
                </a:lnTo>
                <a:lnTo>
                  <a:pt x="433" y="206"/>
                </a:lnTo>
                <a:lnTo>
                  <a:pt x="433" y="216"/>
                </a:lnTo>
                <a:lnTo>
                  <a:pt x="423" y="216"/>
                </a:lnTo>
                <a:lnTo>
                  <a:pt x="423" y="206"/>
                </a:lnTo>
                <a:lnTo>
                  <a:pt x="414" y="206"/>
                </a:lnTo>
                <a:lnTo>
                  <a:pt x="404" y="206"/>
                </a:lnTo>
                <a:lnTo>
                  <a:pt x="397" y="206"/>
                </a:lnTo>
                <a:lnTo>
                  <a:pt x="388" y="206"/>
                </a:lnTo>
                <a:lnTo>
                  <a:pt x="378" y="206"/>
                </a:lnTo>
                <a:lnTo>
                  <a:pt x="371" y="206"/>
                </a:lnTo>
                <a:lnTo>
                  <a:pt x="362" y="206"/>
                </a:lnTo>
                <a:lnTo>
                  <a:pt x="362" y="216"/>
                </a:lnTo>
                <a:lnTo>
                  <a:pt x="355" y="225"/>
                </a:lnTo>
                <a:lnTo>
                  <a:pt x="345" y="225"/>
                </a:lnTo>
                <a:lnTo>
                  <a:pt x="336" y="225"/>
                </a:lnTo>
                <a:lnTo>
                  <a:pt x="329" y="232"/>
                </a:lnTo>
                <a:lnTo>
                  <a:pt x="319" y="232"/>
                </a:lnTo>
                <a:lnTo>
                  <a:pt x="310" y="225"/>
                </a:lnTo>
                <a:lnTo>
                  <a:pt x="303" y="225"/>
                </a:lnTo>
                <a:lnTo>
                  <a:pt x="293" y="225"/>
                </a:lnTo>
                <a:lnTo>
                  <a:pt x="284" y="216"/>
                </a:lnTo>
                <a:lnTo>
                  <a:pt x="284" y="225"/>
                </a:lnTo>
                <a:lnTo>
                  <a:pt x="267" y="216"/>
                </a:lnTo>
                <a:lnTo>
                  <a:pt x="258" y="216"/>
                </a:lnTo>
                <a:lnTo>
                  <a:pt x="251" y="206"/>
                </a:lnTo>
                <a:lnTo>
                  <a:pt x="232" y="206"/>
                </a:lnTo>
                <a:lnTo>
                  <a:pt x="225" y="206"/>
                </a:lnTo>
                <a:lnTo>
                  <a:pt x="215" y="206"/>
                </a:lnTo>
                <a:lnTo>
                  <a:pt x="206" y="206"/>
                </a:lnTo>
                <a:lnTo>
                  <a:pt x="199" y="199"/>
                </a:lnTo>
                <a:lnTo>
                  <a:pt x="189" y="189"/>
                </a:lnTo>
                <a:lnTo>
                  <a:pt x="189" y="182"/>
                </a:lnTo>
                <a:lnTo>
                  <a:pt x="180" y="173"/>
                </a:lnTo>
                <a:lnTo>
                  <a:pt x="173" y="166"/>
                </a:lnTo>
                <a:lnTo>
                  <a:pt x="156" y="166"/>
                </a:lnTo>
                <a:lnTo>
                  <a:pt x="147" y="166"/>
                </a:lnTo>
                <a:lnTo>
                  <a:pt x="137" y="166"/>
                </a:lnTo>
                <a:lnTo>
                  <a:pt x="130" y="166"/>
                </a:lnTo>
                <a:lnTo>
                  <a:pt x="120" y="156"/>
                </a:lnTo>
                <a:lnTo>
                  <a:pt x="111" y="156"/>
                </a:lnTo>
                <a:lnTo>
                  <a:pt x="111" y="166"/>
                </a:lnTo>
                <a:lnTo>
                  <a:pt x="94" y="173"/>
                </a:lnTo>
                <a:lnTo>
                  <a:pt x="85" y="173"/>
                </a:lnTo>
                <a:lnTo>
                  <a:pt x="78" y="173"/>
                </a:lnTo>
                <a:lnTo>
                  <a:pt x="78" y="166"/>
                </a:lnTo>
                <a:lnTo>
                  <a:pt x="78" y="156"/>
                </a:lnTo>
                <a:lnTo>
                  <a:pt x="68" y="156"/>
                </a:lnTo>
                <a:lnTo>
                  <a:pt x="33" y="156"/>
                </a:lnTo>
                <a:lnTo>
                  <a:pt x="26" y="147"/>
                </a:lnTo>
                <a:lnTo>
                  <a:pt x="16" y="140"/>
                </a:lnTo>
                <a:lnTo>
                  <a:pt x="7" y="140"/>
                </a:lnTo>
                <a:lnTo>
                  <a:pt x="7" y="130"/>
                </a:lnTo>
                <a:lnTo>
                  <a:pt x="0" y="130"/>
                </a:lnTo>
                <a:lnTo>
                  <a:pt x="0" y="121"/>
                </a:lnTo>
                <a:lnTo>
                  <a:pt x="7" y="114"/>
                </a:lnTo>
                <a:lnTo>
                  <a:pt x="7" y="104"/>
                </a:lnTo>
                <a:lnTo>
                  <a:pt x="16" y="95"/>
                </a:lnTo>
                <a:lnTo>
                  <a:pt x="26" y="95"/>
                </a:lnTo>
                <a:lnTo>
                  <a:pt x="33" y="104"/>
                </a:lnTo>
                <a:lnTo>
                  <a:pt x="42" y="114"/>
                </a:lnTo>
                <a:lnTo>
                  <a:pt x="52" y="114"/>
                </a:lnTo>
                <a:lnTo>
                  <a:pt x="59" y="121"/>
                </a:lnTo>
                <a:lnTo>
                  <a:pt x="68" y="114"/>
                </a:lnTo>
                <a:lnTo>
                  <a:pt x="78" y="114"/>
                </a:lnTo>
                <a:lnTo>
                  <a:pt x="85" y="95"/>
                </a:lnTo>
                <a:lnTo>
                  <a:pt x="102" y="104"/>
                </a:lnTo>
                <a:lnTo>
                  <a:pt x="102" y="114"/>
                </a:lnTo>
                <a:lnTo>
                  <a:pt x="111" y="114"/>
                </a:lnTo>
                <a:lnTo>
                  <a:pt x="120" y="114"/>
                </a:lnTo>
                <a:lnTo>
                  <a:pt x="130" y="104"/>
                </a:lnTo>
                <a:lnTo>
                  <a:pt x="137" y="114"/>
                </a:lnTo>
                <a:lnTo>
                  <a:pt x="147" y="114"/>
                </a:lnTo>
                <a:lnTo>
                  <a:pt x="156" y="114"/>
                </a:lnTo>
                <a:lnTo>
                  <a:pt x="163" y="104"/>
                </a:lnTo>
                <a:lnTo>
                  <a:pt x="173" y="104"/>
                </a:lnTo>
                <a:lnTo>
                  <a:pt x="189" y="104"/>
                </a:lnTo>
                <a:lnTo>
                  <a:pt x="199" y="104"/>
                </a:lnTo>
                <a:lnTo>
                  <a:pt x="206" y="114"/>
                </a:lnTo>
                <a:lnTo>
                  <a:pt x="206" y="104"/>
                </a:lnTo>
                <a:lnTo>
                  <a:pt x="215" y="104"/>
                </a:lnTo>
                <a:lnTo>
                  <a:pt x="232" y="114"/>
                </a:lnTo>
                <a:lnTo>
                  <a:pt x="232" y="121"/>
                </a:lnTo>
                <a:lnTo>
                  <a:pt x="232" y="130"/>
                </a:lnTo>
                <a:lnTo>
                  <a:pt x="241" y="140"/>
                </a:lnTo>
                <a:lnTo>
                  <a:pt x="241" y="130"/>
                </a:lnTo>
                <a:lnTo>
                  <a:pt x="251" y="130"/>
                </a:lnTo>
                <a:lnTo>
                  <a:pt x="251" y="121"/>
                </a:lnTo>
                <a:lnTo>
                  <a:pt x="251" y="114"/>
                </a:lnTo>
                <a:lnTo>
                  <a:pt x="241" y="104"/>
                </a:lnTo>
                <a:lnTo>
                  <a:pt x="241" y="95"/>
                </a:lnTo>
                <a:lnTo>
                  <a:pt x="241" y="88"/>
                </a:lnTo>
                <a:lnTo>
                  <a:pt x="232" y="78"/>
                </a:lnTo>
                <a:lnTo>
                  <a:pt x="232" y="69"/>
                </a:lnTo>
                <a:lnTo>
                  <a:pt x="232" y="52"/>
                </a:lnTo>
                <a:lnTo>
                  <a:pt x="258" y="52"/>
                </a:lnTo>
                <a:lnTo>
                  <a:pt x="267" y="45"/>
                </a:lnTo>
                <a:lnTo>
                  <a:pt x="274" y="36"/>
                </a:lnTo>
                <a:lnTo>
                  <a:pt x="274" y="26"/>
                </a:lnTo>
                <a:lnTo>
                  <a:pt x="284" y="26"/>
                </a:lnTo>
                <a:lnTo>
                  <a:pt x="293" y="26"/>
                </a:lnTo>
                <a:lnTo>
                  <a:pt x="303" y="26"/>
                </a:lnTo>
                <a:lnTo>
                  <a:pt x="303" y="19"/>
                </a:lnTo>
                <a:lnTo>
                  <a:pt x="310" y="19"/>
                </a:lnTo>
                <a:lnTo>
                  <a:pt x="319" y="26"/>
                </a:lnTo>
                <a:lnTo>
                  <a:pt x="336" y="26"/>
                </a:lnTo>
                <a:lnTo>
                  <a:pt x="355" y="26"/>
                </a:lnTo>
                <a:lnTo>
                  <a:pt x="362" y="19"/>
                </a:lnTo>
                <a:lnTo>
                  <a:pt x="362" y="10"/>
                </a:lnTo>
                <a:lnTo>
                  <a:pt x="362" y="0"/>
                </a:lnTo>
                <a:lnTo>
                  <a:pt x="371" y="0"/>
                </a:lnTo>
                <a:lnTo>
                  <a:pt x="388" y="0"/>
                </a:lnTo>
                <a:lnTo>
                  <a:pt x="397" y="0"/>
                </a:lnTo>
                <a:lnTo>
                  <a:pt x="404" y="0"/>
                </a:lnTo>
                <a:lnTo>
                  <a:pt x="414" y="10"/>
                </a:lnTo>
                <a:lnTo>
                  <a:pt x="423" y="10"/>
                </a:lnTo>
                <a:lnTo>
                  <a:pt x="440" y="10"/>
                </a:lnTo>
                <a:lnTo>
                  <a:pt x="449" y="19"/>
                </a:lnTo>
                <a:lnTo>
                  <a:pt x="456" y="19"/>
                </a:lnTo>
                <a:lnTo>
                  <a:pt x="456" y="26"/>
                </a:lnTo>
                <a:lnTo>
                  <a:pt x="466" y="36"/>
                </a:lnTo>
                <a:lnTo>
                  <a:pt x="473" y="36"/>
                </a:lnTo>
                <a:lnTo>
                  <a:pt x="482" y="36"/>
                </a:lnTo>
                <a:lnTo>
                  <a:pt x="492" y="36"/>
                </a:lnTo>
                <a:lnTo>
                  <a:pt x="499" y="45"/>
                </a:lnTo>
                <a:lnTo>
                  <a:pt x="492" y="52"/>
                </a:lnTo>
                <a:lnTo>
                  <a:pt x="499" y="69"/>
                </a:lnTo>
                <a:lnTo>
                  <a:pt x="492" y="69"/>
                </a:lnTo>
                <a:lnTo>
                  <a:pt x="499" y="88"/>
                </a:lnTo>
                <a:lnTo>
                  <a:pt x="499" y="104"/>
                </a:lnTo>
                <a:lnTo>
                  <a:pt x="492" y="114"/>
                </a:lnTo>
                <a:lnTo>
                  <a:pt x="492" y="121"/>
                </a:lnTo>
                <a:lnTo>
                  <a:pt x="482" y="121"/>
                </a:lnTo>
                <a:lnTo>
                  <a:pt x="482" y="114"/>
                </a:lnTo>
                <a:lnTo>
                  <a:pt x="473" y="114"/>
                </a:lnTo>
                <a:lnTo>
                  <a:pt x="466" y="114"/>
                </a:lnTo>
                <a:lnTo>
                  <a:pt x="466" y="121"/>
                </a:lnTo>
                <a:lnTo>
                  <a:pt x="473" y="130"/>
                </a:lnTo>
                <a:lnTo>
                  <a:pt x="473" y="140"/>
                </a:lnTo>
                <a:lnTo>
                  <a:pt x="473" y="147"/>
                </a:lnTo>
                <a:lnTo>
                  <a:pt x="466" y="147"/>
                </a:lnTo>
                <a:lnTo>
                  <a:pt x="466" y="166"/>
                </a:lnTo>
                <a:lnTo>
                  <a:pt x="456" y="182"/>
                </a:lnTo>
                <a:lnTo>
                  <a:pt x="449" y="182"/>
                </a:lnTo>
                <a:lnTo>
                  <a:pt x="440" y="199"/>
                </a:lnTo>
                <a:lnTo>
                  <a:pt x="440" y="206"/>
                </a:lnTo>
                <a:lnTo>
                  <a:pt x="440" y="19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9" name="Freeform 524">
            <a:extLst>
              <a:ext uri="{FF2B5EF4-FFF2-40B4-BE49-F238E27FC236}">
                <a16:creationId xmlns:a16="http://schemas.microsoft.com/office/drawing/2014/main" xmlns="" id="{D6EBA78E-D583-40B1-AA67-8DFD672DCF51}"/>
              </a:ext>
            </a:extLst>
          </p:cNvPr>
          <p:cNvSpPr>
            <a:spLocks/>
          </p:cNvSpPr>
          <p:nvPr/>
        </p:nvSpPr>
        <p:spPr bwMode="auto">
          <a:xfrm>
            <a:off x="14973665" y="6400602"/>
            <a:ext cx="1337270" cy="1738689"/>
          </a:xfrm>
          <a:custGeom>
            <a:avLst/>
            <a:gdLst>
              <a:gd name="T0" fmla="*/ 19 w 563"/>
              <a:gd name="T1" fmla="*/ 448 h 732"/>
              <a:gd name="T2" fmla="*/ 19 w 563"/>
              <a:gd name="T3" fmla="*/ 490 h 732"/>
              <a:gd name="T4" fmla="*/ 78 w 563"/>
              <a:gd name="T5" fmla="*/ 535 h 732"/>
              <a:gd name="T6" fmla="*/ 78 w 563"/>
              <a:gd name="T7" fmla="*/ 568 h 732"/>
              <a:gd name="T8" fmla="*/ 62 w 563"/>
              <a:gd name="T9" fmla="*/ 630 h 732"/>
              <a:gd name="T10" fmla="*/ 62 w 563"/>
              <a:gd name="T11" fmla="*/ 673 h 732"/>
              <a:gd name="T12" fmla="*/ 104 w 563"/>
              <a:gd name="T13" fmla="*/ 673 h 732"/>
              <a:gd name="T14" fmla="*/ 149 w 563"/>
              <a:gd name="T15" fmla="*/ 682 h 732"/>
              <a:gd name="T16" fmla="*/ 192 w 563"/>
              <a:gd name="T17" fmla="*/ 689 h 732"/>
              <a:gd name="T18" fmla="*/ 234 w 563"/>
              <a:gd name="T19" fmla="*/ 715 h 732"/>
              <a:gd name="T20" fmla="*/ 277 w 563"/>
              <a:gd name="T21" fmla="*/ 708 h 732"/>
              <a:gd name="T22" fmla="*/ 322 w 563"/>
              <a:gd name="T23" fmla="*/ 708 h 732"/>
              <a:gd name="T24" fmla="*/ 374 w 563"/>
              <a:gd name="T25" fmla="*/ 699 h 732"/>
              <a:gd name="T26" fmla="*/ 407 w 563"/>
              <a:gd name="T27" fmla="*/ 715 h 732"/>
              <a:gd name="T28" fmla="*/ 424 w 563"/>
              <a:gd name="T29" fmla="*/ 715 h 732"/>
              <a:gd name="T30" fmla="*/ 407 w 563"/>
              <a:gd name="T31" fmla="*/ 673 h 732"/>
              <a:gd name="T32" fmla="*/ 450 w 563"/>
              <a:gd name="T33" fmla="*/ 630 h 732"/>
              <a:gd name="T34" fmla="*/ 476 w 563"/>
              <a:gd name="T35" fmla="*/ 613 h 732"/>
              <a:gd name="T36" fmla="*/ 443 w 563"/>
              <a:gd name="T37" fmla="*/ 578 h 732"/>
              <a:gd name="T38" fmla="*/ 407 w 563"/>
              <a:gd name="T39" fmla="*/ 519 h 732"/>
              <a:gd name="T40" fmla="*/ 381 w 563"/>
              <a:gd name="T41" fmla="*/ 467 h 732"/>
              <a:gd name="T42" fmla="*/ 400 w 563"/>
              <a:gd name="T43" fmla="*/ 441 h 732"/>
              <a:gd name="T44" fmla="*/ 459 w 563"/>
              <a:gd name="T45" fmla="*/ 431 h 732"/>
              <a:gd name="T46" fmla="*/ 528 w 563"/>
              <a:gd name="T47" fmla="*/ 389 h 732"/>
              <a:gd name="T48" fmla="*/ 554 w 563"/>
              <a:gd name="T49" fmla="*/ 389 h 732"/>
              <a:gd name="T50" fmla="*/ 554 w 563"/>
              <a:gd name="T51" fmla="*/ 336 h 732"/>
              <a:gd name="T52" fmla="*/ 547 w 563"/>
              <a:gd name="T53" fmla="*/ 268 h 732"/>
              <a:gd name="T54" fmla="*/ 528 w 563"/>
              <a:gd name="T55" fmla="*/ 235 h 732"/>
              <a:gd name="T56" fmla="*/ 537 w 563"/>
              <a:gd name="T57" fmla="*/ 183 h 732"/>
              <a:gd name="T58" fmla="*/ 511 w 563"/>
              <a:gd name="T59" fmla="*/ 121 h 732"/>
              <a:gd name="T60" fmla="*/ 476 w 563"/>
              <a:gd name="T61" fmla="*/ 88 h 732"/>
              <a:gd name="T62" fmla="*/ 443 w 563"/>
              <a:gd name="T63" fmla="*/ 88 h 732"/>
              <a:gd name="T64" fmla="*/ 390 w 563"/>
              <a:gd name="T65" fmla="*/ 105 h 732"/>
              <a:gd name="T66" fmla="*/ 355 w 563"/>
              <a:gd name="T67" fmla="*/ 88 h 732"/>
              <a:gd name="T68" fmla="*/ 346 w 563"/>
              <a:gd name="T69" fmla="*/ 69 h 732"/>
              <a:gd name="T70" fmla="*/ 312 w 563"/>
              <a:gd name="T71" fmla="*/ 52 h 732"/>
              <a:gd name="T72" fmla="*/ 296 w 563"/>
              <a:gd name="T73" fmla="*/ 26 h 732"/>
              <a:gd name="T74" fmla="*/ 244 w 563"/>
              <a:gd name="T75" fmla="*/ 0 h 732"/>
              <a:gd name="T76" fmla="*/ 234 w 563"/>
              <a:gd name="T77" fmla="*/ 52 h 732"/>
              <a:gd name="T78" fmla="*/ 234 w 563"/>
              <a:gd name="T79" fmla="*/ 78 h 732"/>
              <a:gd name="T80" fmla="*/ 270 w 563"/>
              <a:gd name="T81" fmla="*/ 131 h 732"/>
              <a:gd name="T82" fmla="*/ 218 w 563"/>
              <a:gd name="T83" fmla="*/ 114 h 732"/>
              <a:gd name="T84" fmla="*/ 201 w 563"/>
              <a:gd name="T85" fmla="*/ 140 h 732"/>
              <a:gd name="T86" fmla="*/ 182 w 563"/>
              <a:gd name="T87" fmla="*/ 131 h 732"/>
              <a:gd name="T88" fmla="*/ 140 w 563"/>
              <a:gd name="T89" fmla="*/ 105 h 732"/>
              <a:gd name="T90" fmla="*/ 130 w 563"/>
              <a:gd name="T91" fmla="*/ 131 h 732"/>
              <a:gd name="T92" fmla="*/ 130 w 563"/>
              <a:gd name="T93" fmla="*/ 173 h 732"/>
              <a:gd name="T94" fmla="*/ 123 w 563"/>
              <a:gd name="T95" fmla="*/ 216 h 732"/>
              <a:gd name="T96" fmla="*/ 104 w 563"/>
              <a:gd name="T97" fmla="*/ 268 h 732"/>
              <a:gd name="T98" fmla="*/ 45 w 563"/>
              <a:gd name="T99" fmla="*/ 268 h 732"/>
              <a:gd name="T100" fmla="*/ 29 w 563"/>
              <a:gd name="T101" fmla="*/ 320 h 732"/>
              <a:gd name="T102" fmla="*/ 0 w 563"/>
              <a:gd name="T103" fmla="*/ 372 h 732"/>
              <a:gd name="T104" fmla="*/ 0 w 563"/>
              <a:gd name="T105" fmla="*/ 398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63" h="732">
                <a:moveTo>
                  <a:pt x="0" y="415"/>
                </a:moveTo>
                <a:lnTo>
                  <a:pt x="0" y="422"/>
                </a:lnTo>
                <a:lnTo>
                  <a:pt x="10" y="431"/>
                </a:lnTo>
                <a:lnTo>
                  <a:pt x="19" y="441"/>
                </a:lnTo>
                <a:lnTo>
                  <a:pt x="19" y="448"/>
                </a:lnTo>
                <a:lnTo>
                  <a:pt x="19" y="457"/>
                </a:lnTo>
                <a:lnTo>
                  <a:pt x="19" y="467"/>
                </a:lnTo>
                <a:lnTo>
                  <a:pt x="19" y="474"/>
                </a:lnTo>
                <a:lnTo>
                  <a:pt x="10" y="474"/>
                </a:lnTo>
                <a:lnTo>
                  <a:pt x="19" y="490"/>
                </a:lnTo>
                <a:lnTo>
                  <a:pt x="29" y="509"/>
                </a:lnTo>
                <a:lnTo>
                  <a:pt x="36" y="519"/>
                </a:lnTo>
                <a:lnTo>
                  <a:pt x="52" y="526"/>
                </a:lnTo>
                <a:lnTo>
                  <a:pt x="71" y="526"/>
                </a:lnTo>
                <a:lnTo>
                  <a:pt x="78" y="535"/>
                </a:lnTo>
                <a:lnTo>
                  <a:pt x="88" y="535"/>
                </a:lnTo>
                <a:lnTo>
                  <a:pt x="97" y="535"/>
                </a:lnTo>
                <a:lnTo>
                  <a:pt x="104" y="545"/>
                </a:lnTo>
                <a:lnTo>
                  <a:pt x="88" y="561"/>
                </a:lnTo>
                <a:lnTo>
                  <a:pt x="78" y="568"/>
                </a:lnTo>
                <a:lnTo>
                  <a:pt x="71" y="587"/>
                </a:lnTo>
                <a:lnTo>
                  <a:pt x="71" y="594"/>
                </a:lnTo>
                <a:lnTo>
                  <a:pt x="62" y="604"/>
                </a:lnTo>
                <a:lnTo>
                  <a:pt x="62" y="613"/>
                </a:lnTo>
                <a:lnTo>
                  <a:pt x="62" y="630"/>
                </a:lnTo>
                <a:lnTo>
                  <a:pt x="62" y="637"/>
                </a:lnTo>
                <a:lnTo>
                  <a:pt x="52" y="647"/>
                </a:lnTo>
                <a:lnTo>
                  <a:pt x="52" y="666"/>
                </a:lnTo>
                <a:lnTo>
                  <a:pt x="52" y="663"/>
                </a:lnTo>
                <a:lnTo>
                  <a:pt x="62" y="673"/>
                </a:lnTo>
                <a:lnTo>
                  <a:pt x="62" y="663"/>
                </a:lnTo>
                <a:lnTo>
                  <a:pt x="78" y="673"/>
                </a:lnTo>
                <a:lnTo>
                  <a:pt x="88" y="673"/>
                </a:lnTo>
                <a:lnTo>
                  <a:pt x="97" y="673"/>
                </a:lnTo>
                <a:lnTo>
                  <a:pt x="104" y="673"/>
                </a:lnTo>
                <a:lnTo>
                  <a:pt x="114" y="673"/>
                </a:lnTo>
                <a:lnTo>
                  <a:pt x="123" y="673"/>
                </a:lnTo>
                <a:lnTo>
                  <a:pt x="130" y="673"/>
                </a:lnTo>
                <a:lnTo>
                  <a:pt x="149" y="673"/>
                </a:lnTo>
                <a:lnTo>
                  <a:pt x="149" y="682"/>
                </a:lnTo>
                <a:lnTo>
                  <a:pt x="156" y="682"/>
                </a:lnTo>
                <a:lnTo>
                  <a:pt x="166" y="682"/>
                </a:lnTo>
                <a:lnTo>
                  <a:pt x="166" y="689"/>
                </a:lnTo>
                <a:lnTo>
                  <a:pt x="182" y="699"/>
                </a:lnTo>
                <a:lnTo>
                  <a:pt x="192" y="689"/>
                </a:lnTo>
                <a:lnTo>
                  <a:pt x="201" y="689"/>
                </a:lnTo>
                <a:lnTo>
                  <a:pt x="208" y="699"/>
                </a:lnTo>
                <a:lnTo>
                  <a:pt x="218" y="708"/>
                </a:lnTo>
                <a:lnTo>
                  <a:pt x="227" y="708"/>
                </a:lnTo>
                <a:lnTo>
                  <a:pt x="234" y="715"/>
                </a:lnTo>
                <a:lnTo>
                  <a:pt x="244" y="708"/>
                </a:lnTo>
                <a:lnTo>
                  <a:pt x="251" y="708"/>
                </a:lnTo>
                <a:lnTo>
                  <a:pt x="260" y="689"/>
                </a:lnTo>
                <a:lnTo>
                  <a:pt x="277" y="699"/>
                </a:lnTo>
                <a:lnTo>
                  <a:pt x="277" y="708"/>
                </a:lnTo>
                <a:lnTo>
                  <a:pt x="286" y="708"/>
                </a:lnTo>
                <a:lnTo>
                  <a:pt x="296" y="708"/>
                </a:lnTo>
                <a:lnTo>
                  <a:pt x="305" y="699"/>
                </a:lnTo>
                <a:lnTo>
                  <a:pt x="312" y="708"/>
                </a:lnTo>
                <a:lnTo>
                  <a:pt x="322" y="708"/>
                </a:lnTo>
                <a:lnTo>
                  <a:pt x="329" y="708"/>
                </a:lnTo>
                <a:lnTo>
                  <a:pt x="338" y="699"/>
                </a:lnTo>
                <a:lnTo>
                  <a:pt x="346" y="699"/>
                </a:lnTo>
                <a:lnTo>
                  <a:pt x="364" y="699"/>
                </a:lnTo>
                <a:lnTo>
                  <a:pt x="374" y="699"/>
                </a:lnTo>
                <a:lnTo>
                  <a:pt x="381" y="708"/>
                </a:lnTo>
                <a:lnTo>
                  <a:pt x="381" y="699"/>
                </a:lnTo>
                <a:lnTo>
                  <a:pt x="390" y="699"/>
                </a:lnTo>
                <a:lnTo>
                  <a:pt x="407" y="708"/>
                </a:lnTo>
                <a:lnTo>
                  <a:pt x="407" y="715"/>
                </a:lnTo>
                <a:lnTo>
                  <a:pt x="407" y="725"/>
                </a:lnTo>
                <a:lnTo>
                  <a:pt x="417" y="732"/>
                </a:lnTo>
                <a:lnTo>
                  <a:pt x="417" y="725"/>
                </a:lnTo>
                <a:lnTo>
                  <a:pt x="424" y="725"/>
                </a:lnTo>
                <a:lnTo>
                  <a:pt x="424" y="715"/>
                </a:lnTo>
                <a:lnTo>
                  <a:pt x="424" y="708"/>
                </a:lnTo>
                <a:lnTo>
                  <a:pt x="417" y="699"/>
                </a:lnTo>
                <a:lnTo>
                  <a:pt x="417" y="689"/>
                </a:lnTo>
                <a:lnTo>
                  <a:pt x="417" y="682"/>
                </a:lnTo>
                <a:lnTo>
                  <a:pt x="407" y="673"/>
                </a:lnTo>
                <a:lnTo>
                  <a:pt x="407" y="663"/>
                </a:lnTo>
                <a:lnTo>
                  <a:pt x="407" y="647"/>
                </a:lnTo>
                <a:lnTo>
                  <a:pt x="433" y="647"/>
                </a:lnTo>
                <a:lnTo>
                  <a:pt x="443" y="637"/>
                </a:lnTo>
                <a:lnTo>
                  <a:pt x="450" y="630"/>
                </a:lnTo>
                <a:lnTo>
                  <a:pt x="450" y="621"/>
                </a:lnTo>
                <a:lnTo>
                  <a:pt x="459" y="621"/>
                </a:lnTo>
                <a:lnTo>
                  <a:pt x="469" y="621"/>
                </a:lnTo>
                <a:lnTo>
                  <a:pt x="476" y="621"/>
                </a:lnTo>
                <a:lnTo>
                  <a:pt x="476" y="613"/>
                </a:lnTo>
                <a:lnTo>
                  <a:pt x="476" y="604"/>
                </a:lnTo>
                <a:lnTo>
                  <a:pt x="469" y="594"/>
                </a:lnTo>
                <a:lnTo>
                  <a:pt x="459" y="587"/>
                </a:lnTo>
                <a:lnTo>
                  <a:pt x="450" y="578"/>
                </a:lnTo>
                <a:lnTo>
                  <a:pt x="443" y="578"/>
                </a:lnTo>
                <a:lnTo>
                  <a:pt x="433" y="568"/>
                </a:lnTo>
                <a:lnTo>
                  <a:pt x="424" y="552"/>
                </a:lnTo>
                <a:lnTo>
                  <a:pt x="417" y="535"/>
                </a:lnTo>
                <a:lnTo>
                  <a:pt x="407" y="526"/>
                </a:lnTo>
                <a:lnTo>
                  <a:pt x="407" y="519"/>
                </a:lnTo>
                <a:lnTo>
                  <a:pt x="407" y="500"/>
                </a:lnTo>
                <a:lnTo>
                  <a:pt x="400" y="490"/>
                </a:lnTo>
                <a:lnTo>
                  <a:pt x="390" y="483"/>
                </a:lnTo>
                <a:lnTo>
                  <a:pt x="390" y="467"/>
                </a:lnTo>
                <a:lnTo>
                  <a:pt x="381" y="467"/>
                </a:lnTo>
                <a:lnTo>
                  <a:pt x="374" y="448"/>
                </a:lnTo>
                <a:lnTo>
                  <a:pt x="374" y="431"/>
                </a:lnTo>
                <a:lnTo>
                  <a:pt x="381" y="441"/>
                </a:lnTo>
                <a:lnTo>
                  <a:pt x="381" y="448"/>
                </a:lnTo>
                <a:lnTo>
                  <a:pt x="400" y="441"/>
                </a:lnTo>
                <a:lnTo>
                  <a:pt x="407" y="448"/>
                </a:lnTo>
                <a:lnTo>
                  <a:pt x="424" y="448"/>
                </a:lnTo>
                <a:lnTo>
                  <a:pt x="443" y="441"/>
                </a:lnTo>
                <a:lnTo>
                  <a:pt x="450" y="441"/>
                </a:lnTo>
                <a:lnTo>
                  <a:pt x="459" y="431"/>
                </a:lnTo>
                <a:lnTo>
                  <a:pt x="469" y="431"/>
                </a:lnTo>
                <a:lnTo>
                  <a:pt x="495" y="415"/>
                </a:lnTo>
                <a:lnTo>
                  <a:pt x="502" y="405"/>
                </a:lnTo>
                <a:lnTo>
                  <a:pt x="511" y="398"/>
                </a:lnTo>
                <a:lnTo>
                  <a:pt x="528" y="389"/>
                </a:lnTo>
                <a:lnTo>
                  <a:pt x="537" y="398"/>
                </a:lnTo>
                <a:lnTo>
                  <a:pt x="537" y="405"/>
                </a:lnTo>
                <a:lnTo>
                  <a:pt x="547" y="405"/>
                </a:lnTo>
                <a:lnTo>
                  <a:pt x="554" y="398"/>
                </a:lnTo>
                <a:lnTo>
                  <a:pt x="554" y="389"/>
                </a:lnTo>
                <a:lnTo>
                  <a:pt x="554" y="363"/>
                </a:lnTo>
                <a:lnTo>
                  <a:pt x="563" y="353"/>
                </a:lnTo>
                <a:lnTo>
                  <a:pt x="554" y="353"/>
                </a:lnTo>
                <a:lnTo>
                  <a:pt x="554" y="346"/>
                </a:lnTo>
                <a:lnTo>
                  <a:pt x="554" y="336"/>
                </a:lnTo>
                <a:lnTo>
                  <a:pt x="554" y="310"/>
                </a:lnTo>
                <a:lnTo>
                  <a:pt x="554" y="303"/>
                </a:lnTo>
                <a:lnTo>
                  <a:pt x="547" y="284"/>
                </a:lnTo>
                <a:lnTo>
                  <a:pt x="547" y="277"/>
                </a:lnTo>
                <a:lnTo>
                  <a:pt x="547" y="268"/>
                </a:lnTo>
                <a:lnTo>
                  <a:pt x="554" y="258"/>
                </a:lnTo>
                <a:lnTo>
                  <a:pt x="547" y="258"/>
                </a:lnTo>
                <a:lnTo>
                  <a:pt x="537" y="251"/>
                </a:lnTo>
                <a:lnTo>
                  <a:pt x="537" y="242"/>
                </a:lnTo>
                <a:lnTo>
                  <a:pt x="528" y="235"/>
                </a:lnTo>
                <a:lnTo>
                  <a:pt x="521" y="216"/>
                </a:lnTo>
                <a:lnTo>
                  <a:pt x="528" y="209"/>
                </a:lnTo>
                <a:lnTo>
                  <a:pt x="537" y="199"/>
                </a:lnTo>
                <a:lnTo>
                  <a:pt x="537" y="192"/>
                </a:lnTo>
                <a:lnTo>
                  <a:pt x="537" y="183"/>
                </a:lnTo>
                <a:lnTo>
                  <a:pt x="537" y="173"/>
                </a:lnTo>
                <a:lnTo>
                  <a:pt x="537" y="166"/>
                </a:lnTo>
                <a:lnTo>
                  <a:pt x="537" y="140"/>
                </a:lnTo>
                <a:lnTo>
                  <a:pt x="511" y="140"/>
                </a:lnTo>
                <a:lnTo>
                  <a:pt x="511" y="121"/>
                </a:lnTo>
                <a:lnTo>
                  <a:pt x="511" y="105"/>
                </a:lnTo>
                <a:lnTo>
                  <a:pt x="495" y="105"/>
                </a:lnTo>
                <a:lnTo>
                  <a:pt x="485" y="105"/>
                </a:lnTo>
                <a:lnTo>
                  <a:pt x="485" y="95"/>
                </a:lnTo>
                <a:lnTo>
                  <a:pt x="476" y="88"/>
                </a:lnTo>
                <a:lnTo>
                  <a:pt x="476" y="78"/>
                </a:lnTo>
                <a:lnTo>
                  <a:pt x="469" y="78"/>
                </a:lnTo>
                <a:lnTo>
                  <a:pt x="459" y="88"/>
                </a:lnTo>
                <a:lnTo>
                  <a:pt x="450" y="88"/>
                </a:lnTo>
                <a:lnTo>
                  <a:pt x="443" y="88"/>
                </a:lnTo>
                <a:lnTo>
                  <a:pt x="424" y="95"/>
                </a:lnTo>
                <a:lnTo>
                  <a:pt x="407" y="105"/>
                </a:lnTo>
                <a:lnTo>
                  <a:pt x="400" y="95"/>
                </a:lnTo>
                <a:lnTo>
                  <a:pt x="400" y="105"/>
                </a:lnTo>
                <a:lnTo>
                  <a:pt x="390" y="105"/>
                </a:lnTo>
                <a:lnTo>
                  <a:pt x="374" y="105"/>
                </a:lnTo>
                <a:lnTo>
                  <a:pt x="364" y="105"/>
                </a:lnTo>
                <a:lnTo>
                  <a:pt x="346" y="95"/>
                </a:lnTo>
                <a:lnTo>
                  <a:pt x="355" y="95"/>
                </a:lnTo>
                <a:lnTo>
                  <a:pt x="355" y="88"/>
                </a:lnTo>
                <a:lnTo>
                  <a:pt x="364" y="88"/>
                </a:lnTo>
                <a:lnTo>
                  <a:pt x="364" y="78"/>
                </a:lnTo>
                <a:lnTo>
                  <a:pt x="364" y="69"/>
                </a:lnTo>
                <a:lnTo>
                  <a:pt x="355" y="69"/>
                </a:lnTo>
                <a:lnTo>
                  <a:pt x="346" y="69"/>
                </a:lnTo>
                <a:lnTo>
                  <a:pt x="338" y="78"/>
                </a:lnTo>
                <a:lnTo>
                  <a:pt x="329" y="62"/>
                </a:lnTo>
                <a:lnTo>
                  <a:pt x="322" y="62"/>
                </a:lnTo>
                <a:lnTo>
                  <a:pt x="312" y="62"/>
                </a:lnTo>
                <a:lnTo>
                  <a:pt x="312" y="52"/>
                </a:lnTo>
                <a:lnTo>
                  <a:pt x="305" y="52"/>
                </a:lnTo>
                <a:lnTo>
                  <a:pt x="296" y="52"/>
                </a:lnTo>
                <a:lnTo>
                  <a:pt x="296" y="45"/>
                </a:lnTo>
                <a:lnTo>
                  <a:pt x="305" y="36"/>
                </a:lnTo>
                <a:lnTo>
                  <a:pt x="296" y="26"/>
                </a:lnTo>
                <a:lnTo>
                  <a:pt x="286" y="19"/>
                </a:lnTo>
                <a:lnTo>
                  <a:pt x="277" y="10"/>
                </a:lnTo>
                <a:lnTo>
                  <a:pt x="260" y="10"/>
                </a:lnTo>
                <a:lnTo>
                  <a:pt x="251" y="0"/>
                </a:lnTo>
                <a:lnTo>
                  <a:pt x="244" y="0"/>
                </a:lnTo>
                <a:lnTo>
                  <a:pt x="244" y="19"/>
                </a:lnTo>
                <a:lnTo>
                  <a:pt x="244" y="26"/>
                </a:lnTo>
                <a:lnTo>
                  <a:pt x="251" y="36"/>
                </a:lnTo>
                <a:lnTo>
                  <a:pt x="251" y="45"/>
                </a:lnTo>
                <a:lnTo>
                  <a:pt x="234" y="52"/>
                </a:lnTo>
                <a:lnTo>
                  <a:pt x="227" y="52"/>
                </a:lnTo>
                <a:lnTo>
                  <a:pt x="227" y="62"/>
                </a:lnTo>
                <a:lnTo>
                  <a:pt x="234" y="62"/>
                </a:lnTo>
                <a:lnTo>
                  <a:pt x="234" y="69"/>
                </a:lnTo>
                <a:lnTo>
                  <a:pt x="234" y="78"/>
                </a:lnTo>
                <a:lnTo>
                  <a:pt x="251" y="88"/>
                </a:lnTo>
                <a:lnTo>
                  <a:pt x="244" y="95"/>
                </a:lnTo>
                <a:lnTo>
                  <a:pt x="251" y="105"/>
                </a:lnTo>
                <a:lnTo>
                  <a:pt x="270" y="114"/>
                </a:lnTo>
                <a:lnTo>
                  <a:pt x="270" y="131"/>
                </a:lnTo>
                <a:lnTo>
                  <a:pt x="260" y="114"/>
                </a:lnTo>
                <a:lnTo>
                  <a:pt x="251" y="105"/>
                </a:lnTo>
                <a:lnTo>
                  <a:pt x="234" y="105"/>
                </a:lnTo>
                <a:lnTo>
                  <a:pt x="218" y="105"/>
                </a:lnTo>
                <a:lnTo>
                  <a:pt x="218" y="114"/>
                </a:lnTo>
                <a:lnTo>
                  <a:pt x="218" y="131"/>
                </a:lnTo>
                <a:lnTo>
                  <a:pt x="218" y="140"/>
                </a:lnTo>
                <a:lnTo>
                  <a:pt x="208" y="147"/>
                </a:lnTo>
                <a:lnTo>
                  <a:pt x="208" y="157"/>
                </a:lnTo>
                <a:lnTo>
                  <a:pt x="201" y="140"/>
                </a:lnTo>
                <a:lnTo>
                  <a:pt x="201" y="131"/>
                </a:lnTo>
                <a:lnTo>
                  <a:pt x="201" y="121"/>
                </a:lnTo>
                <a:lnTo>
                  <a:pt x="192" y="121"/>
                </a:lnTo>
                <a:lnTo>
                  <a:pt x="192" y="131"/>
                </a:lnTo>
                <a:lnTo>
                  <a:pt x="182" y="131"/>
                </a:lnTo>
                <a:lnTo>
                  <a:pt x="182" y="121"/>
                </a:lnTo>
                <a:lnTo>
                  <a:pt x="192" y="114"/>
                </a:lnTo>
                <a:lnTo>
                  <a:pt x="173" y="105"/>
                </a:lnTo>
                <a:lnTo>
                  <a:pt x="156" y="105"/>
                </a:lnTo>
                <a:lnTo>
                  <a:pt x="140" y="105"/>
                </a:lnTo>
                <a:lnTo>
                  <a:pt x="130" y="105"/>
                </a:lnTo>
                <a:lnTo>
                  <a:pt x="130" y="114"/>
                </a:lnTo>
                <a:lnTo>
                  <a:pt x="123" y="121"/>
                </a:lnTo>
                <a:lnTo>
                  <a:pt x="123" y="131"/>
                </a:lnTo>
                <a:lnTo>
                  <a:pt x="130" y="131"/>
                </a:lnTo>
                <a:lnTo>
                  <a:pt x="130" y="140"/>
                </a:lnTo>
                <a:lnTo>
                  <a:pt x="140" y="147"/>
                </a:lnTo>
                <a:lnTo>
                  <a:pt x="130" y="157"/>
                </a:lnTo>
                <a:lnTo>
                  <a:pt x="130" y="166"/>
                </a:lnTo>
                <a:lnTo>
                  <a:pt x="130" y="173"/>
                </a:lnTo>
                <a:lnTo>
                  <a:pt x="130" y="183"/>
                </a:lnTo>
                <a:lnTo>
                  <a:pt x="123" y="183"/>
                </a:lnTo>
                <a:lnTo>
                  <a:pt x="123" y="192"/>
                </a:lnTo>
                <a:lnTo>
                  <a:pt x="123" y="209"/>
                </a:lnTo>
                <a:lnTo>
                  <a:pt x="123" y="216"/>
                </a:lnTo>
                <a:lnTo>
                  <a:pt x="114" y="225"/>
                </a:lnTo>
                <a:lnTo>
                  <a:pt x="123" y="235"/>
                </a:lnTo>
                <a:lnTo>
                  <a:pt x="123" y="242"/>
                </a:lnTo>
                <a:lnTo>
                  <a:pt x="114" y="268"/>
                </a:lnTo>
                <a:lnTo>
                  <a:pt x="104" y="268"/>
                </a:lnTo>
                <a:lnTo>
                  <a:pt x="97" y="268"/>
                </a:lnTo>
                <a:lnTo>
                  <a:pt x="88" y="268"/>
                </a:lnTo>
                <a:lnTo>
                  <a:pt x="78" y="268"/>
                </a:lnTo>
                <a:lnTo>
                  <a:pt x="71" y="258"/>
                </a:lnTo>
                <a:lnTo>
                  <a:pt x="45" y="268"/>
                </a:lnTo>
                <a:lnTo>
                  <a:pt x="29" y="277"/>
                </a:lnTo>
                <a:lnTo>
                  <a:pt x="29" y="284"/>
                </a:lnTo>
                <a:lnTo>
                  <a:pt x="29" y="294"/>
                </a:lnTo>
                <a:lnTo>
                  <a:pt x="29" y="310"/>
                </a:lnTo>
                <a:lnTo>
                  <a:pt x="29" y="320"/>
                </a:lnTo>
                <a:lnTo>
                  <a:pt x="10" y="329"/>
                </a:lnTo>
                <a:lnTo>
                  <a:pt x="10" y="336"/>
                </a:lnTo>
                <a:lnTo>
                  <a:pt x="10" y="346"/>
                </a:lnTo>
                <a:lnTo>
                  <a:pt x="10" y="353"/>
                </a:lnTo>
                <a:lnTo>
                  <a:pt x="0" y="372"/>
                </a:lnTo>
                <a:lnTo>
                  <a:pt x="10" y="372"/>
                </a:lnTo>
                <a:lnTo>
                  <a:pt x="10" y="379"/>
                </a:lnTo>
                <a:lnTo>
                  <a:pt x="10" y="389"/>
                </a:lnTo>
                <a:lnTo>
                  <a:pt x="0" y="389"/>
                </a:lnTo>
                <a:lnTo>
                  <a:pt x="0" y="398"/>
                </a:lnTo>
                <a:lnTo>
                  <a:pt x="0" y="405"/>
                </a:lnTo>
                <a:lnTo>
                  <a:pt x="0" y="41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0" name="Freeform 525">
            <a:extLst>
              <a:ext uri="{FF2B5EF4-FFF2-40B4-BE49-F238E27FC236}">
                <a16:creationId xmlns:a16="http://schemas.microsoft.com/office/drawing/2014/main" xmlns="" id="{8A5AA9AB-2537-48A7-88F6-84EA9885C807}"/>
              </a:ext>
            </a:extLst>
          </p:cNvPr>
          <p:cNvSpPr>
            <a:spLocks/>
          </p:cNvSpPr>
          <p:nvPr/>
        </p:nvSpPr>
        <p:spPr bwMode="auto">
          <a:xfrm>
            <a:off x="15496212" y="5973065"/>
            <a:ext cx="370541" cy="472677"/>
          </a:xfrm>
          <a:custGeom>
            <a:avLst/>
            <a:gdLst>
              <a:gd name="T0" fmla="*/ 33 w 156"/>
              <a:gd name="T1" fmla="*/ 183 h 199"/>
              <a:gd name="T2" fmla="*/ 62 w 156"/>
              <a:gd name="T3" fmla="*/ 190 h 199"/>
              <a:gd name="T4" fmla="*/ 59 w 156"/>
              <a:gd name="T5" fmla="*/ 199 h 199"/>
              <a:gd name="T6" fmla="*/ 78 w 156"/>
              <a:gd name="T7" fmla="*/ 190 h 199"/>
              <a:gd name="T8" fmla="*/ 59 w 156"/>
              <a:gd name="T9" fmla="*/ 173 h 199"/>
              <a:gd name="T10" fmla="*/ 78 w 156"/>
              <a:gd name="T11" fmla="*/ 166 h 199"/>
              <a:gd name="T12" fmla="*/ 69 w 156"/>
              <a:gd name="T13" fmla="*/ 150 h 199"/>
              <a:gd name="T14" fmla="*/ 78 w 156"/>
              <a:gd name="T15" fmla="*/ 140 h 199"/>
              <a:gd name="T16" fmla="*/ 88 w 156"/>
              <a:gd name="T17" fmla="*/ 131 h 199"/>
              <a:gd name="T18" fmla="*/ 104 w 156"/>
              <a:gd name="T19" fmla="*/ 121 h 199"/>
              <a:gd name="T20" fmla="*/ 121 w 156"/>
              <a:gd name="T21" fmla="*/ 105 h 199"/>
              <a:gd name="T22" fmla="*/ 121 w 156"/>
              <a:gd name="T23" fmla="*/ 79 h 199"/>
              <a:gd name="T24" fmla="*/ 137 w 156"/>
              <a:gd name="T25" fmla="*/ 71 h 199"/>
              <a:gd name="T26" fmla="*/ 147 w 156"/>
              <a:gd name="T27" fmla="*/ 79 h 199"/>
              <a:gd name="T28" fmla="*/ 156 w 156"/>
              <a:gd name="T29" fmla="*/ 62 h 199"/>
              <a:gd name="T30" fmla="*/ 147 w 156"/>
              <a:gd name="T31" fmla="*/ 45 h 199"/>
              <a:gd name="T32" fmla="*/ 130 w 156"/>
              <a:gd name="T33" fmla="*/ 45 h 199"/>
              <a:gd name="T34" fmla="*/ 121 w 156"/>
              <a:gd name="T35" fmla="*/ 36 h 199"/>
              <a:gd name="T36" fmla="*/ 130 w 156"/>
              <a:gd name="T37" fmla="*/ 19 h 199"/>
              <a:gd name="T38" fmla="*/ 130 w 156"/>
              <a:gd name="T39" fmla="*/ 10 h 199"/>
              <a:gd name="T40" fmla="*/ 121 w 156"/>
              <a:gd name="T41" fmla="*/ 0 h 199"/>
              <a:gd name="T42" fmla="*/ 114 w 156"/>
              <a:gd name="T43" fmla="*/ 10 h 199"/>
              <a:gd name="T44" fmla="*/ 88 w 156"/>
              <a:gd name="T45" fmla="*/ 10 h 199"/>
              <a:gd name="T46" fmla="*/ 88 w 156"/>
              <a:gd name="T47" fmla="*/ 27 h 199"/>
              <a:gd name="T48" fmla="*/ 88 w 156"/>
              <a:gd name="T49" fmla="*/ 45 h 199"/>
              <a:gd name="T50" fmla="*/ 78 w 156"/>
              <a:gd name="T51" fmla="*/ 27 h 199"/>
              <a:gd name="T52" fmla="*/ 69 w 156"/>
              <a:gd name="T53" fmla="*/ 27 h 199"/>
              <a:gd name="T54" fmla="*/ 59 w 156"/>
              <a:gd name="T55" fmla="*/ 19 h 199"/>
              <a:gd name="T56" fmla="*/ 52 w 156"/>
              <a:gd name="T57" fmla="*/ 36 h 199"/>
              <a:gd name="T58" fmla="*/ 43 w 156"/>
              <a:gd name="T59" fmla="*/ 45 h 199"/>
              <a:gd name="T60" fmla="*/ 33 w 156"/>
              <a:gd name="T61" fmla="*/ 27 h 199"/>
              <a:gd name="T62" fmla="*/ 26 w 156"/>
              <a:gd name="T63" fmla="*/ 19 h 199"/>
              <a:gd name="T64" fmla="*/ 17 w 156"/>
              <a:gd name="T65" fmla="*/ 27 h 199"/>
              <a:gd name="T66" fmla="*/ 10 w 156"/>
              <a:gd name="T67" fmla="*/ 45 h 199"/>
              <a:gd name="T68" fmla="*/ 10 w 156"/>
              <a:gd name="T69" fmla="*/ 71 h 199"/>
              <a:gd name="T70" fmla="*/ 10 w 156"/>
              <a:gd name="T71" fmla="*/ 88 h 199"/>
              <a:gd name="T72" fmla="*/ 10 w 156"/>
              <a:gd name="T73" fmla="*/ 105 h 199"/>
              <a:gd name="T74" fmla="*/ 10 w 156"/>
              <a:gd name="T75" fmla="*/ 121 h 199"/>
              <a:gd name="T76" fmla="*/ 17 w 156"/>
              <a:gd name="T77" fmla="*/ 131 h 199"/>
              <a:gd name="T78" fmla="*/ 26 w 156"/>
              <a:gd name="T79" fmla="*/ 150 h 199"/>
              <a:gd name="T80" fmla="*/ 26 w 156"/>
              <a:gd name="T81" fmla="*/ 173 h 199"/>
              <a:gd name="T82" fmla="*/ 26 w 156"/>
              <a:gd name="T83" fmla="*/ 19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6" h="199">
                <a:moveTo>
                  <a:pt x="26" y="183"/>
                </a:moveTo>
                <a:lnTo>
                  <a:pt x="33" y="183"/>
                </a:lnTo>
                <a:lnTo>
                  <a:pt x="43" y="190"/>
                </a:lnTo>
                <a:lnTo>
                  <a:pt x="62" y="190"/>
                </a:lnTo>
                <a:lnTo>
                  <a:pt x="64" y="195"/>
                </a:lnTo>
                <a:lnTo>
                  <a:pt x="59" y="199"/>
                </a:lnTo>
                <a:lnTo>
                  <a:pt x="69" y="190"/>
                </a:lnTo>
                <a:lnTo>
                  <a:pt x="78" y="190"/>
                </a:lnTo>
                <a:lnTo>
                  <a:pt x="69" y="183"/>
                </a:lnTo>
                <a:lnTo>
                  <a:pt x="59" y="173"/>
                </a:lnTo>
                <a:lnTo>
                  <a:pt x="69" y="166"/>
                </a:lnTo>
                <a:lnTo>
                  <a:pt x="78" y="166"/>
                </a:lnTo>
                <a:lnTo>
                  <a:pt x="69" y="157"/>
                </a:lnTo>
                <a:lnTo>
                  <a:pt x="69" y="150"/>
                </a:lnTo>
                <a:lnTo>
                  <a:pt x="78" y="150"/>
                </a:lnTo>
                <a:lnTo>
                  <a:pt x="78" y="140"/>
                </a:lnTo>
                <a:lnTo>
                  <a:pt x="78" y="131"/>
                </a:lnTo>
                <a:lnTo>
                  <a:pt x="88" y="131"/>
                </a:lnTo>
                <a:lnTo>
                  <a:pt x="95" y="121"/>
                </a:lnTo>
                <a:lnTo>
                  <a:pt x="104" y="121"/>
                </a:lnTo>
                <a:lnTo>
                  <a:pt x="104" y="114"/>
                </a:lnTo>
                <a:lnTo>
                  <a:pt x="121" y="105"/>
                </a:lnTo>
                <a:lnTo>
                  <a:pt x="130" y="88"/>
                </a:lnTo>
                <a:lnTo>
                  <a:pt x="121" y="79"/>
                </a:lnTo>
                <a:lnTo>
                  <a:pt x="130" y="71"/>
                </a:lnTo>
                <a:lnTo>
                  <a:pt x="137" y="71"/>
                </a:lnTo>
                <a:lnTo>
                  <a:pt x="137" y="79"/>
                </a:lnTo>
                <a:lnTo>
                  <a:pt x="147" y="79"/>
                </a:lnTo>
                <a:lnTo>
                  <a:pt x="156" y="71"/>
                </a:lnTo>
                <a:lnTo>
                  <a:pt x="156" y="62"/>
                </a:lnTo>
                <a:lnTo>
                  <a:pt x="156" y="53"/>
                </a:lnTo>
                <a:lnTo>
                  <a:pt x="147" y="45"/>
                </a:lnTo>
                <a:lnTo>
                  <a:pt x="137" y="45"/>
                </a:lnTo>
                <a:lnTo>
                  <a:pt x="130" y="45"/>
                </a:lnTo>
                <a:lnTo>
                  <a:pt x="130" y="36"/>
                </a:lnTo>
                <a:lnTo>
                  <a:pt x="121" y="36"/>
                </a:lnTo>
                <a:lnTo>
                  <a:pt x="121" y="27"/>
                </a:lnTo>
                <a:lnTo>
                  <a:pt x="130" y="19"/>
                </a:lnTo>
                <a:lnTo>
                  <a:pt x="137" y="19"/>
                </a:lnTo>
                <a:lnTo>
                  <a:pt x="130" y="10"/>
                </a:lnTo>
                <a:lnTo>
                  <a:pt x="130" y="0"/>
                </a:lnTo>
                <a:lnTo>
                  <a:pt x="121" y="0"/>
                </a:lnTo>
                <a:lnTo>
                  <a:pt x="114" y="0"/>
                </a:lnTo>
                <a:lnTo>
                  <a:pt x="114" y="10"/>
                </a:lnTo>
                <a:lnTo>
                  <a:pt x="95" y="10"/>
                </a:lnTo>
                <a:lnTo>
                  <a:pt x="88" y="10"/>
                </a:lnTo>
                <a:lnTo>
                  <a:pt x="78" y="19"/>
                </a:lnTo>
                <a:lnTo>
                  <a:pt x="88" y="27"/>
                </a:lnTo>
                <a:lnTo>
                  <a:pt x="88" y="36"/>
                </a:lnTo>
                <a:lnTo>
                  <a:pt x="88" y="45"/>
                </a:lnTo>
                <a:lnTo>
                  <a:pt x="88" y="36"/>
                </a:lnTo>
                <a:lnTo>
                  <a:pt x="78" y="27"/>
                </a:lnTo>
                <a:lnTo>
                  <a:pt x="69" y="36"/>
                </a:lnTo>
                <a:lnTo>
                  <a:pt x="69" y="27"/>
                </a:lnTo>
                <a:lnTo>
                  <a:pt x="69" y="19"/>
                </a:lnTo>
                <a:lnTo>
                  <a:pt x="59" y="19"/>
                </a:lnTo>
                <a:lnTo>
                  <a:pt x="52" y="27"/>
                </a:lnTo>
                <a:lnTo>
                  <a:pt x="52" y="36"/>
                </a:lnTo>
                <a:lnTo>
                  <a:pt x="43" y="36"/>
                </a:lnTo>
                <a:lnTo>
                  <a:pt x="43" y="45"/>
                </a:lnTo>
                <a:lnTo>
                  <a:pt x="43" y="36"/>
                </a:lnTo>
                <a:lnTo>
                  <a:pt x="33" y="27"/>
                </a:lnTo>
                <a:lnTo>
                  <a:pt x="26" y="27"/>
                </a:lnTo>
                <a:lnTo>
                  <a:pt x="26" y="19"/>
                </a:lnTo>
                <a:lnTo>
                  <a:pt x="17" y="19"/>
                </a:lnTo>
                <a:lnTo>
                  <a:pt x="17" y="27"/>
                </a:lnTo>
                <a:lnTo>
                  <a:pt x="10" y="36"/>
                </a:lnTo>
                <a:lnTo>
                  <a:pt x="10" y="45"/>
                </a:lnTo>
                <a:lnTo>
                  <a:pt x="10" y="62"/>
                </a:lnTo>
                <a:lnTo>
                  <a:pt x="10" y="71"/>
                </a:lnTo>
                <a:lnTo>
                  <a:pt x="10" y="79"/>
                </a:lnTo>
                <a:lnTo>
                  <a:pt x="10" y="88"/>
                </a:lnTo>
                <a:lnTo>
                  <a:pt x="10" y="95"/>
                </a:lnTo>
                <a:lnTo>
                  <a:pt x="10" y="105"/>
                </a:lnTo>
                <a:lnTo>
                  <a:pt x="0" y="114"/>
                </a:lnTo>
                <a:lnTo>
                  <a:pt x="10" y="121"/>
                </a:lnTo>
                <a:lnTo>
                  <a:pt x="17" y="121"/>
                </a:lnTo>
                <a:lnTo>
                  <a:pt x="17" y="131"/>
                </a:lnTo>
                <a:lnTo>
                  <a:pt x="26" y="140"/>
                </a:lnTo>
                <a:lnTo>
                  <a:pt x="26" y="150"/>
                </a:lnTo>
                <a:lnTo>
                  <a:pt x="26" y="157"/>
                </a:lnTo>
                <a:lnTo>
                  <a:pt x="26" y="173"/>
                </a:lnTo>
                <a:lnTo>
                  <a:pt x="26" y="183"/>
                </a:lnTo>
                <a:lnTo>
                  <a:pt x="26" y="190"/>
                </a:lnTo>
                <a:lnTo>
                  <a:pt x="26" y="18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1" name="Freeform 526">
            <a:extLst>
              <a:ext uri="{FF2B5EF4-FFF2-40B4-BE49-F238E27FC236}">
                <a16:creationId xmlns:a16="http://schemas.microsoft.com/office/drawing/2014/main" xmlns="" id="{34141B89-8941-4F06-84C5-075256959C2C}"/>
              </a:ext>
            </a:extLst>
          </p:cNvPr>
          <p:cNvSpPr>
            <a:spLocks/>
          </p:cNvSpPr>
          <p:nvPr/>
        </p:nvSpPr>
        <p:spPr bwMode="auto">
          <a:xfrm>
            <a:off x="14524744" y="7037168"/>
            <a:ext cx="472677" cy="494053"/>
          </a:xfrm>
          <a:custGeom>
            <a:avLst/>
            <a:gdLst>
              <a:gd name="T0" fmla="*/ 182 w 199"/>
              <a:gd name="T1" fmla="*/ 35 h 208"/>
              <a:gd name="T2" fmla="*/ 165 w 199"/>
              <a:gd name="T3" fmla="*/ 19 h 208"/>
              <a:gd name="T4" fmla="*/ 147 w 199"/>
              <a:gd name="T5" fmla="*/ 26 h 208"/>
              <a:gd name="T6" fmla="*/ 139 w 199"/>
              <a:gd name="T7" fmla="*/ 19 h 208"/>
              <a:gd name="T8" fmla="*/ 104 w 199"/>
              <a:gd name="T9" fmla="*/ 9 h 208"/>
              <a:gd name="T10" fmla="*/ 95 w 199"/>
              <a:gd name="T11" fmla="*/ 26 h 208"/>
              <a:gd name="T12" fmla="*/ 68 w 199"/>
              <a:gd name="T13" fmla="*/ 26 h 208"/>
              <a:gd name="T14" fmla="*/ 61 w 199"/>
              <a:gd name="T15" fmla="*/ 19 h 208"/>
              <a:gd name="T16" fmla="*/ 45 w 199"/>
              <a:gd name="T17" fmla="*/ 9 h 208"/>
              <a:gd name="T18" fmla="*/ 35 w 199"/>
              <a:gd name="T19" fmla="*/ 0 h 208"/>
              <a:gd name="T20" fmla="*/ 19 w 199"/>
              <a:gd name="T21" fmla="*/ 0 h 208"/>
              <a:gd name="T22" fmla="*/ 0 w 199"/>
              <a:gd name="T23" fmla="*/ 19 h 208"/>
              <a:gd name="T24" fmla="*/ 0 w 199"/>
              <a:gd name="T25" fmla="*/ 35 h 208"/>
              <a:gd name="T26" fmla="*/ 9 w 199"/>
              <a:gd name="T27" fmla="*/ 52 h 208"/>
              <a:gd name="T28" fmla="*/ 19 w 199"/>
              <a:gd name="T29" fmla="*/ 61 h 208"/>
              <a:gd name="T30" fmla="*/ 26 w 199"/>
              <a:gd name="T31" fmla="*/ 71 h 208"/>
              <a:gd name="T32" fmla="*/ 35 w 199"/>
              <a:gd name="T33" fmla="*/ 78 h 208"/>
              <a:gd name="T34" fmla="*/ 45 w 199"/>
              <a:gd name="T35" fmla="*/ 87 h 208"/>
              <a:gd name="T36" fmla="*/ 61 w 199"/>
              <a:gd name="T37" fmla="*/ 104 h 208"/>
              <a:gd name="T38" fmla="*/ 78 w 199"/>
              <a:gd name="T39" fmla="*/ 104 h 208"/>
              <a:gd name="T40" fmla="*/ 78 w 199"/>
              <a:gd name="T41" fmla="*/ 130 h 208"/>
              <a:gd name="T42" fmla="*/ 78 w 199"/>
              <a:gd name="T43" fmla="*/ 149 h 208"/>
              <a:gd name="T44" fmla="*/ 95 w 199"/>
              <a:gd name="T45" fmla="*/ 149 h 208"/>
              <a:gd name="T46" fmla="*/ 104 w 199"/>
              <a:gd name="T47" fmla="*/ 140 h 208"/>
              <a:gd name="T48" fmla="*/ 113 w 199"/>
              <a:gd name="T49" fmla="*/ 156 h 208"/>
              <a:gd name="T50" fmla="*/ 123 w 199"/>
              <a:gd name="T51" fmla="*/ 173 h 208"/>
              <a:gd name="T52" fmla="*/ 130 w 199"/>
              <a:gd name="T53" fmla="*/ 182 h 208"/>
              <a:gd name="T54" fmla="*/ 147 w 199"/>
              <a:gd name="T55" fmla="*/ 199 h 208"/>
              <a:gd name="T56" fmla="*/ 156 w 199"/>
              <a:gd name="T57" fmla="*/ 199 h 208"/>
              <a:gd name="T58" fmla="*/ 168 w 199"/>
              <a:gd name="T59" fmla="*/ 199 h 208"/>
              <a:gd name="T60" fmla="*/ 165 w 199"/>
              <a:gd name="T61" fmla="*/ 173 h 208"/>
              <a:gd name="T62" fmla="*/ 165 w 199"/>
              <a:gd name="T63" fmla="*/ 156 h 208"/>
              <a:gd name="T64" fmla="*/ 182 w 199"/>
              <a:gd name="T65" fmla="*/ 140 h 208"/>
              <a:gd name="T66" fmla="*/ 189 w 199"/>
              <a:gd name="T67" fmla="*/ 130 h 208"/>
              <a:gd name="T68" fmla="*/ 199 w 199"/>
              <a:gd name="T69" fmla="*/ 121 h 208"/>
              <a:gd name="T70" fmla="*/ 199 w 199"/>
              <a:gd name="T71" fmla="*/ 104 h 208"/>
              <a:gd name="T72" fmla="*/ 199 w 199"/>
              <a:gd name="T73" fmla="*/ 87 h 208"/>
              <a:gd name="T74" fmla="*/ 199 w 199"/>
              <a:gd name="T75" fmla="*/ 71 h 208"/>
              <a:gd name="T76" fmla="*/ 199 w 199"/>
              <a:gd name="T77" fmla="*/ 52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9" h="208">
                <a:moveTo>
                  <a:pt x="199" y="52"/>
                </a:moveTo>
                <a:lnTo>
                  <a:pt x="182" y="35"/>
                </a:lnTo>
                <a:lnTo>
                  <a:pt x="173" y="26"/>
                </a:lnTo>
                <a:lnTo>
                  <a:pt x="165" y="19"/>
                </a:lnTo>
                <a:lnTo>
                  <a:pt x="156" y="19"/>
                </a:lnTo>
                <a:lnTo>
                  <a:pt x="147" y="26"/>
                </a:lnTo>
                <a:lnTo>
                  <a:pt x="139" y="26"/>
                </a:lnTo>
                <a:lnTo>
                  <a:pt x="139" y="19"/>
                </a:lnTo>
                <a:lnTo>
                  <a:pt x="113" y="9"/>
                </a:lnTo>
                <a:lnTo>
                  <a:pt x="104" y="9"/>
                </a:lnTo>
                <a:lnTo>
                  <a:pt x="95" y="19"/>
                </a:lnTo>
                <a:lnTo>
                  <a:pt x="95" y="26"/>
                </a:lnTo>
                <a:lnTo>
                  <a:pt x="78" y="26"/>
                </a:lnTo>
                <a:lnTo>
                  <a:pt x="68" y="26"/>
                </a:lnTo>
                <a:lnTo>
                  <a:pt x="61" y="26"/>
                </a:lnTo>
                <a:lnTo>
                  <a:pt x="61" y="19"/>
                </a:lnTo>
                <a:lnTo>
                  <a:pt x="52" y="9"/>
                </a:lnTo>
                <a:lnTo>
                  <a:pt x="45" y="9"/>
                </a:lnTo>
                <a:lnTo>
                  <a:pt x="45" y="0"/>
                </a:lnTo>
                <a:lnTo>
                  <a:pt x="35" y="0"/>
                </a:lnTo>
                <a:lnTo>
                  <a:pt x="26" y="9"/>
                </a:lnTo>
                <a:lnTo>
                  <a:pt x="19" y="0"/>
                </a:lnTo>
                <a:lnTo>
                  <a:pt x="19" y="9"/>
                </a:lnTo>
                <a:lnTo>
                  <a:pt x="0" y="19"/>
                </a:lnTo>
                <a:lnTo>
                  <a:pt x="0" y="26"/>
                </a:lnTo>
                <a:lnTo>
                  <a:pt x="0" y="35"/>
                </a:lnTo>
                <a:lnTo>
                  <a:pt x="0" y="45"/>
                </a:lnTo>
                <a:lnTo>
                  <a:pt x="9" y="52"/>
                </a:lnTo>
                <a:lnTo>
                  <a:pt x="9" y="61"/>
                </a:lnTo>
                <a:lnTo>
                  <a:pt x="19" y="61"/>
                </a:lnTo>
                <a:lnTo>
                  <a:pt x="26" y="61"/>
                </a:lnTo>
                <a:lnTo>
                  <a:pt x="26" y="71"/>
                </a:lnTo>
                <a:lnTo>
                  <a:pt x="26" y="78"/>
                </a:lnTo>
                <a:lnTo>
                  <a:pt x="35" y="78"/>
                </a:lnTo>
                <a:lnTo>
                  <a:pt x="45" y="78"/>
                </a:lnTo>
                <a:lnTo>
                  <a:pt x="45" y="87"/>
                </a:lnTo>
                <a:lnTo>
                  <a:pt x="52" y="104"/>
                </a:lnTo>
                <a:lnTo>
                  <a:pt x="61" y="104"/>
                </a:lnTo>
                <a:lnTo>
                  <a:pt x="68" y="104"/>
                </a:lnTo>
                <a:lnTo>
                  <a:pt x="78" y="104"/>
                </a:lnTo>
                <a:lnTo>
                  <a:pt x="78" y="121"/>
                </a:lnTo>
                <a:lnTo>
                  <a:pt x="78" y="130"/>
                </a:lnTo>
                <a:lnTo>
                  <a:pt x="68" y="140"/>
                </a:lnTo>
                <a:lnTo>
                  <a:pt x="78" y="149"/>
                </a:lnTo>
                <a:lnTo>
                  <a:pt x="87" y="149"/>
                </a:lnTo>
                <a:lnTo>
                  <a:pt x="95" y="149"/>
                </a:lnTo>
                <a:lnTo>
                  <a:pt x="95" y="140"/>
                </a:lnTo>
                <a:lnTo>
                  <a:pt x="104" y="140"/>
                </a:lnTo>
                <a:lnTo>
                  <a:pt x="104" y="149"/>
                </a:lnTo>
                <a:lnTo>
                  <a:pt x="113" y="156"/>
                </a:lnTo>
                <a:lnTo>
                  <a:pt x="113" y="166"/>
                </a:lnTo>
                <a:lnTo>
                  <a:pt x="123" y="173"/>
                </a:lnTo>
                <a:lnTo>
                  <a:pt x="123" y="182"/>
                </a:lnTo>
                <a:lnTo>
                  <a:pt x="130" y="182"/>
                </a:lnTo>
                <a:lnTo>
                  <a:pt x="139" y="192"/>
                </a:lnTo>
                <a:lnTo>
                  <a:pt x="147" y="199"/>
                </a:lnTo>
                <a:lnTo>
                  <a:pt x="147" y="208"/>
                </a:lnTo>
                <a:lnTo>
                  <a:pt x="156" y="199"/>
                </a:lnTo>
                <a:lnTo>
                  <a:pt x="165" y="199"/>
                </a:lnTo>
                <a:lnTo>
                  <a:pt x="168" y="199"/>
                </a:lnTo>
                <a:lnTo>
                  <a:pt x="170" y="182"/>
                </a:lnTo>
                <a:lnTo>
                  <a:pt x="165" y="173"/>
                </a:lnTo>
                <a:lnTo>
                  <a:pt x="165" y="166"/>
                </a:lnTo>
                <a:lnTo>
                  <a:pt x="165" y="156"/>
                </a:lnTo>
                <a:lnTo>
                  <a:pt x="175" y="149"/>
                </a:lnTo>
                <a:lnTo>
                  <a:pt x="182" y="140"/>
                </a:lnTo>
                <a:lnTo>
                  <a:pt x="189" y="140"/>
                </a:lnTo>
                <a:lnTo>
                  <a:pt x="189" y="130"/>
                </a:lnTo>
                <a:lnTo>
                  <a:pt x="189" y="121"/>
                </a:lnTo>
                <a:lnTo>
                  <a:pt x="199" y="121"/>
                </a:lnTo>
                <a:lnTo>
                  <a:pt x="199" y="113"/>
                </a:lnTo>
                <a:lnTo>
                  <a:pt x="199" y="104"/>
                </a:lnTo>
                <a:lnTo>
                  <a:pt x="189" y="104"/>
                </a:lnTo>
                <a:lnTo>
                  <a:pt x="199" y="87"/>
                </a:lnTo>
                <a:lnTo>
                  <a:pt x="199" y="78"/>
                </a:lnTo>
                <a:lnTo>
                  <a:pt x="199" y="71"/>
                </a:lnTo>
                <a:lnTo>
                  <a:pt x="199" y="61"/>
                </a:lnTo>
                <a:lnTo>
                  <a:pt x="199" y="52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2" name="Freeform 528">
            <a:extLst>
              <a:ext uri="{FF2B5EF4-FFF2-40B4-BE49-F238E27FC236}">
                <a16:creationId xmlns:a16="http://schemas.microsoft.com/office/drawing/2014/main" xmlns="" id="{A972634C-3E6A-455E-89E4-60227D019AD6}"/>
              </a:ext>
            </a:extLst>
          </p:cNvPr>
          <p:cNvSpPr>
            <a:spLocks/>
          </p:cNvSpPr>
          <p:nvPr/>
        </p:nvSpPr>
        <p:spPr bwMode="auto">
          <a:xfrm>
            <a:off x="14750391" y="6671390"/>
            <a:ext cx="555810" cy="510681"/>
          </a:xfrm>
          <a:custGeom>
            <a:avLst/>
            <a:gdLst>
              <a:gd name="T0" fmla="*/ 208 w 234"/>
              <a:gd name="T1" fmla="*/ 35 h 215"/>
              <a:gd name="T2" fmla="*/ 198 w 234"/>
              <a:gd name="T3" fmla="*/ 0 h 215"/>
              <a:gd name="T4" fmla="*/ 182 w 234"/>
              <a:gd name="T5" fmla="*/ 9 h 215"/>
              <a:gd name="T6" fmla="*/ 165 w 234"/>
              <a:gd name="T7" fmla="*/ 9 h 215"/>
              <a:gd name="T8" fmla="*/ 156 w 234"/>
              <a:gd name="T9" fmla="*/ 9 h 215"/>
              <a:gd name="T10" fmla="*/ 137 w 234"/>
              <a:gd name="T11" fmla="*/ 9 h 215"/>
              <a:gd name="T12" fmla="*/ 111 w 234"/>
              <a:gd name="T13" fmla="*/ 26 h 215"/>
              <a:gd name="T14" fmla="*/ 111 w 234"/>
              <a:gd name="T15" fmla="*/ 43 h 215"/>
              <a:gd name="T16" fmla="*/ 111 w 234"/>
              <a:gd name="T17" fmla="*/ 62 h 215"/>
              <a:gd name="T18" fmla="*/ 94 w 234"/>
              <a:gd name="T19" fmla="*/ 95 h 215"/>
              <a:gd name="T20" fmla="*/ 78 w 234"/>
              <a:gd name="T21" fmla="*/ 95 h 215"/>
              <a:gd name="T22" fmla="*/ 87 w 234"/>
              <a:gd name="T23" fmla="*/ 69 h 215"/>
              <a:gd name="T24" fmla="*/ 87 w 234"/>
              <a:gd name="T25" fmla="*/ 62 h 215"/>
              <a:gd name="T26" fmla="*/ 94 w 234"/>
              <a:gd name="T27" fmla="*/ 43 h 215"/>
              <a:gd name="T28" fmla="*/ 68 w 234"/>
              <a:gd name="T29" fmla="*/ 35 h 215"/>
              <a:gd name="T30" fmla="*/ 68 w 234"/>
              <a:gd name="T31" fmla="*/ 35 h 215"/>
              <a:gd name="T32" fmla="*/ 61 w 234"/>
              <a:gd name="T33" fmla="*/ 69 h 215"/>
              <a:gd name="T34" fmla="*/ 52 w 234"/>
              <a:gd name="T35" fmla="*/ 88 h 215"/>
              <a:gd name="T36" fmla="*/ 42 w 234"/>
              <a:gd name="T37" fmla="*/ 95 h 215"/>
              <a:gd name="T38" fmla="*/ 16 w 234"/>
              <a:gd name="T39" fmla="*/ 104 h 215"/>
              <a:gd name="T40" fmla="*/ 26 w 234"/>
              <a:gd name="T41" fmla="*/ 121 h 215"/>
              <a:gd name="T42" fmla="*/ 9 w 234"/>
              <a:gd name="T43" fmla="*/ 137 h 215"/>
              <a:gd name="T44" fmla="*/ 0 w 234"/>
              <a:gd name="T45" fmla="*/ 121 h 215"/>
              <a:gd name="T46" fmla="*/ 0 w 234"/>
              <a:gd name="T47" fmla="*/ 137 h 215"/>
              <a:gd name="T48" fmla="*/ 9 w 234"/>
              <a:gd name="T49" fmla="*/ 156 h 215"/>
              <a:gd name="T50" fmla="*/ 42 w 234"/>
              <a:gd name="T51" fmla="*/ 173 h 215"/>
              <a:gd name="T52" fmla="*/ 52 w 234"/>
              <a:gd name="T53" fmla="*/ 182 h 215"/>
              <a:gd name="T54" fmla="*/ 68 w 234"/>
              <a:gd name="T55" fmla="*/ 173 h 215"/>
              <a:gd name="T56" fmla="*/ 87 w 234"/>
              <a:gd name="T57" fmla="*/ 189 h 215"/>
              <a:gd name="T58" fmla="*/ 104 w 234"/>
              <a:gd name="T59" fmla="*/ 215 h 215"/>
              <a:gd name="T60" fmla="*/ 120 w 234"/>
              <a:gd name="T61" fmla="*/ 199 h 215"/>
              <a:gd name="T62" fmla="*/ 120 w 234"/>
              <a:gd name="T63" fmla="*/ 173 h 215"/>
              <a:gd name="T64" fmla="*/ 137 w 234"/>
              <a:gd name="T65" fmla="*/ 156 h 215"/>
              <a:gd name="T66" fmla="*/ 172 w 234"/>
              <a:gd name="T67" fmla="*/ 156 h 215"/>
              <a:gd name="T68" fmla="*/ 189 w 234"/>
              <a:gd name="T69" fmla="*/ 156 h 215"/>
              <a:gd name="T70" fmla="*/ 208 w 234"/>
              <a:gd name="T71" fmla="*/ 156 h 215"/>
              <a:gd name="T72" fmla="*/ 215 w 234"/>
              <a:gd name="T73" fmla="*/ 121 h 215"/>
              <a:gd name="T74" fmla="*/ 215 w 234"/>
              <a:gd name="T75" fmla="*/ 104 h 215"/>
              <a:gd name="T76" fmla="*/ 215 w 234"/>
              <a:gd name="T77" fmla="*/ 78 h 215"/>
              <a:gd name="T78" fmla="*/ 224 w 234"/>
              <a:gd name="T79" fmla="*/ 69 h 215"/>
              <a:gd name="T80" fmla="*/ 224 w 234"/>
              <a:gd name="T81" fmla="*/ 52 h 215"/>
              <a:gd name="T82" fmla="*/ 234 w 234"/>
              <a:gd name="T83" fmla="*/ 35 h 215"/>
              <a:gd name="T84" fmla="*/ 215 w 234"/>
              <a:gd name="T85" fmla="*/ 3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4" h="215">
                <a:moveTo>
                  <a:pt x="215" y="35"/>
                </a:moveTo>
                <a:lnTo>
                  <a:pt x="208" y="35"/>
                </a:lnTo>
                <a:lnTo>
                  <a:pt x="208" y="0"/>
                </a:lnTo>
                <a:lnTo>
                  <a:pt x="198" y="0"/>
                </a:lnTo>
                <a:lnTo>
                  <a:pt x="189" y="0"/>
                </a:lnTo>
                <a:lnTo>
                  <a:pt x="182" y="9"/>
                </a:lnTo>
                <a:lnTo>
                  <a:pt x="165" y="19"/>
                </a:lnTo>
                <a:lnTo>
                  <a:pt x="165" y="9"/>
                </a:lnTo>
                <a:lnTo>
                  <a:pt x="165" y="0"/>
                </a:lnTo>
                <a:lnTo>
                  <a:pt x="156" y="9"/>
                </a:lnTo>
                <a:lnTo>
                  <a:pt x="146" y="9"/>
                </a:lnTo>
                <a:lnTo>
                  <a:pt x="137" y="9"/>
                </a:lnTo>
                <a:lnTo>
                  <a:pt x="120" y="19"/>
                </a:lnTo>
                <a:lnTo>
                  <a:pt x="111" y="26"/>
                </a:lnTo>
                <a:lnTo>
                  <a:pt x="111" y="35"/>
                </a:lnTo>
                <a:lnTo>
                  <a:pt x="111" y="43"/>
                </a:lnTo>
                <a:lnTo>
                  <a:pt x="111" y="52"/>
                </a:lnTo>
                <a:lnTo>
                  <a:pt x="111" y="62"/>
                </a:lnTo>
                <a:lnTo>
                  <a:pt x="111" y="78"/>
                </a:lnTo>
                <a:lnTo>
                  <a:pt x="94" y="95"/>
                </a:lnTo>
                <a:lnTo>
                  <a:pt x="87" y="95"/>
                </a:lnTo>
                <a:lnTo>
                  <a:pt x="78" y="95"/>
                </a:lnTo>
                <a:lnTo>
                  <a:pt x="78" y="78"/>
                </a:lnTo>
                <a:lnTo>
                  <a:pt x="87" y="69"/>
                </a:lnTo>
                <a:lnTo>
                  <a:pt x="78" y="69"/>
                </a:lnTo>
                <a:lnTo>
                  <a:pt x="87" y="62"/>
                </a:lnTo>
                <a:lnTo>
                  <a:pt x="94" y="52"/>
                </a:lnTo>
                <a:lnTo>
                  <a:pt x="94" y="43"/>
                </a:lnTo>
                <a:lnTo>
                  <a:pt x="87" y="35"/>
                </a:lnTo>
                <a:lnTo>
                  <a:pt x="68" y="35"/>
                </a:lnTo>
                <a:lnTo>
                  <a:pt x="68" y="26"/>
                </a:lnTo>
                <a:lnTo>
                  <a:pt x="68" y="35"/>
                </a:lnTo>
                <a:lnTo>
                  <a:pt x="61" y="52"/>
                </a:lnTo>
                <a:lnTo>
                  <a:pt x="61" y="69"/>
                </a:lnTo>
                <a:lnTo>
                  <a:pt x="52" y="78"/>
                </a:lnTo>
                <a:lnTo>
                  <a:pt x="52" y="88"/>
                </a:lnTo>
                <a:lnTo>
                  <a:pt x="42" y="88"/>
                </a:lnTo>
                <a:lnTo>
                  <a:pt x="42" y="95"/>
                </a:lnTo>
                <a:lnTo>
                  <a:pt x="35" y="104"/>
                </a:lnTo>
                <a:lnTo>
                  <a:pt x="16" y="104"/>
                </a:lnTo>
                <a:lnTo>
                  <a:pt x="16" y="121"/>
                </a:lnTo>
                <a:lnTo>
                  <a:pt x="26" y="121"/>
                </a:lnTo>
                <a:lnTo>
                  <a:pt x="26" y="130"/>
                </a:lnTo>
                <a:lnTo>
                  <a:pt x="9" y="137"/>
                </a:lnTo>
                <a:lnTo>
                  <a:pt x="9" y="121"/>
                </a:lnTo>
                <a:lnTo>
                  <a:pt x="0" y="121"/>
                </a:lnTo>
                <a:lnTo>
                  <a:pt x="0" y="130"/>
                </a:lnTo>
                <a:lnTo>
                  <a:pt x="0" y="137"/>
                </a:lnTo>
                <a:lnTo>
                  <a:pt x="0" y="156"/>
                </a:lnTo>
                <a:lnTo>
                  <a:pt x="9" y="156"/>
                </a:lnTo>
                <a:lnTo>
                  <a:pt x="16" y="163"/>
                </a:lnTo>
                <a:lnTo>
                  <a:pt x="42" y="173"/>
                </a:lnTo>
                <a:lnTo>
                  <a:pt x="42" y="182"/>
                </a:lnTo>
                <a:lnTo>
                  <a:pt x="52" y="182"/>
                </a:lnTo>
                <a:lnTo>
                  <a:pt x="61" y="173"/>
                </a:lnTo>
                <a:lnTo>
                  <a:pt x="68" y="173"/>
                </a:lnTo>
                <a:lnTo>
                  <a:pt x="78" y="182"/>
                </a:lnTo>
                <a:lnTo>
                  <a:pt x="87" y="189"/>
                </a:lnTo>
                <a:lnTo>
                  <a:pt x="104" y="208"/>
                </a:lnTo>
                <a:lnTo>
                  <a:pt x="104" y="215"/>
                </a:lnTo>
                <a:lnTo>
                  <a:pt x="120" y="208"/>
                </a:lnTo>
                <a:lnTo>
                  <a:pt x="120" y="199"/>
                </a:lnTo>
                <a:lnTo>
                  <a:pt x="120" y="182"/>
                </a:lnTo>
                <a:lnTo>
                  <a:pt x="120" y="173"/>
                </a:lnTo>
                <a:lnTo>
                  <a:pt x="120" y="163"/>
                </a:lnTo>
                <a:lnTo>
                  <a:pt x="137" y="156"/>
                </a:lnTo>
                <a:lnTo>
                  <a:pt x="165" y="147"/>
                </a:lnTo>
                <a:lnTo>
                  <a:pt x="172" y="156"/>
                </a:lnTo>
                <a:lnTo>
                  <a:pt x="182" y="156"/>
                </a:lnTo>
                <a:lnTo>
                  <a:pt x="189" y="156"/>
                </a:lnTo>
                <a:lnTo>
                  <a:pt x="198" y="156"/>
                </a:lnTo>
                <a:lnTo>
                  <a:pt x="208" y="156"/>
                </a:lnTo>
                <a:lnTo>
                  <a:pt x="215" y="130"/>
                </a:lnTo>
                <a:lnTo>
                  <a:pt x="215" y="121"/>
                </a:lnTo>
                <a:lnTo>
                  <a:pt x="208" y="114"/>
                </a:lnTo>
                <a:lnTo>
                  <a:pt x="215" y="104"/>
                </a:lnTo>
                <a:lnTo>
                  <a:pt x="215" y="95"/>
                </a:lnTo>
                <a:lnTo>
                  <a:pt x="215" y="78"/>
                </a:lnTo>
                <a:lnTo>
                  <a:pt x="215" y="69"/>
                </a:lnTo>
                <a:lnTo>
                  <a:pt x="224" y="69"/>
                </a:lnTo>
                <a:lnTo>
                  <a:pt x="224" y="62"/>
                </a:lnTo>
                <a:lnTo>
                  <a:pt x="224" y="52"/>
                </a:lnTo>
                <a:lnTo>
                  <a:pt x="224" y="43"/>
                </a:lnTo>
                <a:lnTo>
                  <a:pt x="234" y="35"/>
                </a:lnTo>
                <a:lnTo>
                  <a:pt x="224" y="26"/>
                </a:lnTo>
                <a:lnTo>
                  <a:pt x="215" y="35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3" name="Freeform 529">
            <a:extLst>
              <a:ext uri="{FF2B5EF4-FFF2-40B4-BE49-F238E27FC236}">
                <a16:creationId xmlns:a16="http://schemas.microsoft.com/office/drawing/2014/main" xmlns="" id="{9977BA98-0518-472A-B94E-A6C747BF5A66}"/>
              </a:ext>
            </a:extLst>
          </p:cNvPr>
          <p:cNvSpPr>
            <a:spLocks/>
          </p:cNvSpPr>
          <p:nvPr/>
        </p:nvSpPr>
        <p:spPr bwMode="auto">
          <a:xfrm>
            <a:off x="15581719" y="5804421"/>
            <a:ext cx="325411" cy="204272"/>
          </a:xfrm>
          <a:custGeom>
            <a:avLst/>
            <a:gdLst>
              <a:gd name="T0" fmla="*/ 9 w 137"/>
              <a:gd name="T1" fmla="*/ 86 h 86"/>
              <a:gd name="T2" fmla="*/ 9 w 137"/>
              <a:gd name="T3" fmla="*/ 79 h 86"/>
              <a:gd name="T4" fmla="*/ 9 w 137"/>
              <a:gd name="T5" fmla="*/ 69 h 86"/>
              <a:gd name="T6" fmla="*/ 16 w 137"/>
              <a:gd name="T7" fmla="*/ 60 h 86"/>
              <a:gd name="T8" fmla="*/ 23 w 137"/>
              <a:gd name="T9" fmla="*/ 60 h 86"/>
              <a:gd name="T10" fmla="*/ 33 w 137"/>
              <a:gd name="T11" fmla="*/ 60 h 86"/>
              <a:gd name="T12" fmla="*/ 42 w 137"/>
              <a:gd name="T13" fmla="*/ 60 h 86"/>
              <a:gd name="T14" fmla="*/ 52 w 137"/>
              <a:gd name="T15" fmla="*/ 60 h 86"/>
              <a:gd name="T16" fmla="*/ 59 w 137"/>
              <a:gd name="T17" fmla="*/ 60 h 86"/>
              <a:gd name="T18" fmla="*/ 68 w 137"/>
              <a:gd name="T19" fmla="*/ 53 h 86"/>
              <a:gd name="T20" fmla="*/ 78 w 137"/>
              <a:gd name="T21" fmla="*/ 53 h 86"/>
              <a:gd name="T22" fmla="*/ 94 w 137"/>
              <a:gd name="T23" fmla="*/ 53 h 86"/>
              <a:gd name="T24" fmla="*/ 104 w 137"/>
              <a:gd name="T25" fmla="*/ 60 h 86"/>
              <a:gd name="T26" fmla="*/ 111 w 137"/>
              <a:gd name="T27" fmla="*/ 69 h 86"/>
              <a:gd name="T28" fmla="*/ 111 w 137"/>
              <a:gd name="T29" fmla="*/ 60 h 86"/>
              <a:gd name="T30" fmla="*/ 120 w 137"/>
              <a:gd name="T31" fmla="*/ 53 h 86"/>
              <a:gd name="T32" fmla="*/ 130 w 137"/>
              <a:gd name="T33" fmla="*/ 43 h 86"/>
              <a:gd name="T34" fmla="*/ 130 w 137"/>
              <a:gd name="T35" fmla="*/ 27 h 86"/>
              <a:gd name="T36" fmla="*/ 120 w 137"/>
              <a:gd name="T37" fmla="*/ 27 h 86"/>
              <a:gd name="T38" fmla="*/ 120 w 137"/>
              <a:gd name="T39" fmla="*/ 17 h 86"/>
              <a:gd name="T40" fmla="*/ 130 w 137"/>
              <a:gd name="T41" fmla="*/ 8 h 86"/>
              <a:gd name="T42" fmla="*/ 137 w 137"/>
              <a:gd name="T43" fmla="*/ 0 h 86"/>
              <a:gd name="T44" fmla="*/ 130 w 137"/>
              <a:gd name="T45" fmla="*/ 0 h 86"/>
              <a:gd name="T46" fmla="*/ 120 w 137"/>
              <a:gd name="T47" fmla="*/ 8 h 86"/>
              <a:gd name="T48" fmla="*/ 111 w 137"/>
              <a:gd name="T49" fmla="*/ 8 h 86"/>
              <a:gd name="T50" fmla="*/ 104 w 137"/>
              <a:gd name="T51" fmla="*/ 8 h 86"/>
              <a:gd name="T52" fmla="*/ 94 w 137"/>
              <a:gd name="T53" fmla="*/ 17 h 86"/>
              <a:gd name="T54" fmla="*/ 85 w 137"/>
              <a:gd name="T55" fmla="*/ 17 h 86"/>
              <a:gd name="T56" fmla="*/ 78 w 137"/>
              <a:gd name="T57" fmla="*/ 27 h 86"/>
              <a:gd name="T58" fmla="*/ 68 w 137"/>
              <a:gd name="T59" fmla="*/ 34 h 86"/>
              <a:gd name="T60" fmla="*/ 68 w 137"/>
              <a:gd name="T61" fmla="*/ 43 h 86"/>
              <a:gd name="T62" fmla="*/ 59 w 137"/>
              <a:gd name="T63" fmla="*/ 53 h 86"/>
              <a:gd name="T64" fmla="*/ 52 w 137"/>
              <a:gd name="T65" fmla="*/ 53 h 86"/>
              <a:gd name="T66" fmla="*/ 42 w 137"/>
              <a:gd name="T67" fmla="*/ 53 h 86"/>
              <a:gd name="T68" fmla="*/ 16 w 137"/>
              <a:gd name="T69" fmla="*/ 53 h 86"/>
              <a:gd name="T70" fmla="*/ 9 w 137"/>
              <a:gd name="T71" fmla="*/ 53 h 86"/>
              <a:gd name="T72" fmla="*/ 0 w 137"/>
              <a:gd name="T73" fmla="*/ 60 h 86"/>
              <a:gd name="T74" fmla="*/ 0 w 137"/>
              <a:gd name="T75" fmla="*/ 69 h 86"/>
              <a:gd name="T76" fmla="*/ 9 w 137"/>
              <a:gd name="T77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7" h="86">
                <a:moveTo>
                  <a:pt x="9" y="86"/>
                </a:moveTo>
                <a:lnTo>
                  <a:pt x="9" y="79"/>
                </a:lnTo>
                <a:lnTo>
                  <a:pt x="9" y="69"/>
                </a:lnTo>
                <a:lnTo>
                  <a:pt x="16" y="60"/>
                </a:lnTo>
                <a:lnTo>
                  <a:pt x="23" y="60"/>
                </a:lnTo>
                <a:lnTo>
                  <a:pt x="33" y="60"/>
                </a:lnTo>
                <a:lnTo>
                  <a:pt x="42" y="60"/>
                </a:lnTo>
                <a:lnTo>
                  <a:pt x="52" y="60"/>
                </a:lnTo>
                <a:lnTo>
                  <a:pt x="59" y="60"/>
                </a:lnTo>
                <a:lnTo>
                  <a:pt x="68" y="53"/>
                </a:lnTo>
                <a:lnTo>
                  <a:pt x="78" y="53"/>
                </a:lnTo>
                <a:lnTo>
                  <a:pt x="94" y="53"/>
                </a:lnTo>
                <a:lnTo>
                  <a:pt x="104" y="60"/>
                </a:lnTo>
                <a:lnTo>
                  <a:pt x="111" y="69"/>
                </a:lnTo>
                <a:lnTo>
                  <a:pt x="111" y="60"/>
                </a:lnTo>
                <a:lnTo>
                  <a:pt x="120" y="53"/>
                </a:lnTo>
                <a:lnTo>
                  <a:pt x="130" y="43"/>
                </a:lnTo>
                <a:lnTo>
                  <a:pt x="130" y="27"/>
                </a:lnTo>
                <a:lnTo>
                  <a:pt x="120" y="27"/>
                </a:lnTo>
                <a:lnTo>
                  <a:pt x="120" y="17"/>
                </a:lnTo>
                <a:lnTo>
                  <a:pt x="130" y="8"/>
                </a:lnTo>
                <a:lnTo>
                  <a:pt x="137" y="0"/>
                </a:lnTo>
                <a:lnTo>
                  <a:pt x="130" y="0"/>
                </a:lnTo>
                <a:lnTo>
                  <a:pt x="120" y="8"/>
                </a:lnTo>
                <a:lnTo>
                  <a:pt x="111" y="8"/>
                </a:lnTo>
                <a:lnTo>
                  <a:pt x="104" y="8"/>
                </a:lnTo>
                <a:lnTo>
                  <a:pt x="94" y="17"/>
                </a:lnTo>
                <a:lnTo>
                  <a:pt x="85" y="17"/>
                </a:lnTo>
                <a:lnTo>
                  <a:pt x="78" y="27"/>
                </a:lnTo>
                <a:lnTo>
                  <a:pt x="68" y="34"/>
                </a:lnTo>
                <a:lnTo>
                  <a:pt x="68" y="43"/>
                </a:lnTo>
                <a:lnTo>
                  <a:pt x="59" y="53"/>
                </a:lnTo>
                <a:lnTo>
                  <a:pt x="52" y="53"/>
                </a:lnTo>
                <a:lnTo>
                  <a:pt x="42" y="53"/>
                </a:lnTo>
                <a:lnTo>
                  <a:pt x="16" y="53"/>
                </a:lnTo>
                <a:lnTo>
                  <a:pt x="9" y="53"/>
                </a:lnTo>
                <a:lnTo>
                  <a:pt x="0" y="60"/>
                </a:lnTo>
                <a:lnTo>
                  <a:pt x="0" y="69"/>
                </a:lnTo>
                <a:lnTo>
                  <a:pt x="9" y="8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4" name="Freeform 531">
            <a:extLst>
              <a:ext uri="{FF2B5EF4-FFF2-40B4-BE49-F238E27FC236}">
                <a16:creationId xmlns:a16="http://schemas.microsoft.com/office/drawing/2014/main" xmlns="" id="{D53AEC50-3B37-4F42-B004-88BB244EE665}"/>
              </a:ext>
            </a:extLst>
          </p:cNvPr>
          <p:cNvSpPr>
            <a:spLocks/>
          </p:cNvSpPr>
          <p:nvPr/>
        </p:nvSpPr>
        <p:spPr bwMode="auto">
          <a:xfrm>
            <a:off x="15857261" y="6193961"/>
            <a:ext cx="206648" cy="242276"/>
          </a:xfrm>
          <a:custGeom>
            <a:avLst/>
            <a:gdLst>
              <a:gd name="T0" fmla="*/ 45 w 87"/>
              <a:gd name="T1" fmla="*/ 102 h 102"/>
              <a:gd name="T2" fmla="*/ 26 w 87"/>
              <a:gd name="T3" fmla="*/ 94 h 102"/>
              <a:gd name="T4" fmla="*/ 35 w 87"/>
              <a:gd name="T5" fmla="*/ 94 h 102"/>
              <a:gd name="T6" fmla="*/ 35 w 87"/>
              <a:gd name="T7" fmla="*/ 85 h 102"/>
              <a:gd name="T8" fmla="*/ 26 w 87"/>
              <a:gd name="T9" fmla="*/ 85 h 102"/>
              <a:gd name="T10" fmla="*/ 9 w 87"/>
              <a:gd name="T11" fmla="*/ 85 h 102"/>
              <a:gd name="T12" fmla="*/ 0 w 87"/>
              <a:gd name="T13" fmla="*/ 76 h 102"/>
              <a:gd name="T14" fmla="*/ 0 w 87"/>
              <a:gd name="T15" fmla="*/ 68 h 102"/>
              <a:gd name="T16" fmla="*/ 9 w 87"/>
              <a:gd name="T17" fmla="*/ 59 h 102"/>
              <a:gd name="T18" fmla="*/ 0 w 87"/>
              <a:gd name="T19" fmla="*/ 52 h 102"/>
              <a:gd name="T20" fmla="*/ 0 w 87"/>
              <a:gd name="T21" fmla="*/ 42 h 102"/>
              <a:gd name="T22" fmla="*/ 9 w 87"/>
              <a:gd name="T23" fmla="*/ 33 h 102"/>
              <a:gd name="T24" fmla="*/ 18 w 87"/>
              <a:gd name="T25" fmla="*/ 33 h 102"/>
              <a:gd name="T26" fmla="*/ 26 w 87"/>
              <a:gd name="T27" fmla="*/ 26 h 102"/>
              <a:gd name="T28" fmla="*/ 26 w 87"/>
              <a:gd name="T29" fmla="*/ 16 h 102"/>
              <a:gd name="T30" fmla="*/ 35 w 87"/>
              <a:gd name="T31" fmla="*/ 16 h 102"/>
              <a:gd name="T32" fmla="*/ 35 w 87"/>
              <a:gd name="T33" fmla="*/ 26 h 102"/>
              <a:gd name="T34" fmla="*/ 26 w 87"/>
              <a:gd name="T35" fmla="*/ 33 h 102"/>
              <a:gd name="T36" fmla="*/ 35 w 87"/>
              <a:gd name="T37" fmla="*/ 42 h 102"/>
              <a:gd name="T38" fmla="*/ 45 w 87"/>
              <a:gd name="T39" fmla="*/ 42 h 102"/>
              <a:gd name="T40" fmla="*/ 45 w 87"/>
              <a:gd name="T41" fmla="*/ 33 h 102"/>
              <a:gd name="T42" fmla="*/ 45 w 87"/>
              <a:gd name="T43" fmla="*/ 26 h 102"/>
              <a:gd name="T44" fmla="*/ 52 w 87"/>
              <a:gd name="T45" fmla="*/ 26 h 102"/>
              <a:gd name="T46" fmla="*/ 61 w 87"/>
              <a:gd name="T47" fmla="*/ 26 h 102"/>
              <a:gd name="T48" fmla="*/ 71 w 87"/>
              <a:gd name="T49" fmla="*/ 16 h 102"/>
              <a:gd name="T50" fmla="*/ 61 w 87"/>
              <a:gd name="T51" fmla="*/ 7 h 102"/>
              <a:gd name="T52" fmla="*/ 52 w 87"/>
              <a:gd name="T53" fmla="*/ 7 h 102"/>
              <a:gd name="T54" fmla="*/ 61 w 87"/>
              <a:gd name="T55" fmla="*/ 0 h 102"/>
              <a:gd name="T56" fmla="*/ 71 w 87"/>
              <a:gd name="T57" fmla="*/ 0 h 102"/>
              <a:gd name="T58" fmla="*/ 87 w 87"/>
              <a:gd name="T59" fmla="*/ 0 h 102"/>
              <a:gd name="T60" fmla="*/ 78 w 87"/>
              <a:gd name="T61" fmla="*/ 7 h 102"/>
              <a:gd name="T62" fmla="*/ 87 w 87"/>
              <a:gd name="T63" fmla="*/ 7 h 102"/>
              <a:gd name="T64" fmla="*/ 78 w 87"/>
              <a:gd name="T65" fmla="*/ 16 h 102"/>
              <a:gd name="T66" fmla="*/ 87 w 87"/>
              <a:gd name="T67" fmla="*/ 33 h 102"/>
              <a:gd name="T68" fmla="*/ 78 w 87"/>
              <a:gd name="T69" fmla="*/ 42 h 102"/>
              <a:gd name="T70" fmla="*/ 61 w 87"/>
              <a:gd name="T71" fmla="*/ 59 h 102"/>
              <a:gd name="T72" fmla="*/ 71 w 87"/>
              <a:gd name="T73" fmla="*/ 68 h 102"/>
              <a:gd name="T74" fmla="*/ 61 w 87"/>
              <a:gd name="T75" fmla="*/ 85 h 102"/>
              <a:gd name="T76" fmla="*/ 52 w 87"/>
              <a:gd name="T77" fmla="*/ 85 h 102"/>
              <a:gd name="T78" fmla="*/ 45 w 87"/>
              <a:gd name="T79" fmla="*/ 94 h 102"/>
              <a:gd name="T80" fmla="*/ 52 w 87"/>
              <a:gd name="T81" fmla="*/ 102 h 102"/>
              <a:gd name="T82" fmla="*/ 45 w 87"/>
              <a:gd name="T83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7" h="102">
                <a:moveTo>
                  <a:pt x="45" y="102"/>
                </a:moveTo>
                <a:lnTo>
                  <a:pt x="26" y="94"/>
                </a:lnTo>
                <a:lnTo>
                  <a:pt x="35" y="94"/>
                </a:lnTo>
                <a:lnTo>
                  <a:pt x="35" y="85"/>
                </a:lnTo>
                <a:lnTo>
                  <a:pt x="26" y="85"/>
                </a:lnTo>
                <a:lnTo>
                  <a:pt x="9" y="85"/>
                </a:lnTo>
                <a:lnTo>
                  <a:pt x="0" y="76"/>
                </a:lnTo>
                <a:lnTo>
                  <a:pt x="0" y="68"/>
                </a:lnTo>
                <a:lnTo>
                  <a:pt x="9" y="59"/>
                </a:lnTo>
                <a:lnTo>
                  <a:pt x="0" y="52"/>
                </a:lnTo>
                <a:lnTo>
                  <a:pt x="0" y="42"/>
                </a:lnTo>
                <a:lnTo>
                  <a:pt x="9" y="33"/>
                </a:lnTo>
                <a:lnTo>
                  <a:pt x="18" y="33"/>
                </a:lnTo>
                <a:lnTo>
                  <a:pt x="26" y="26"/>
                </a:lnTo>
                <a:lnTo>
                  <a:pt x="26" y="16"/>
                </a:lnTo>
                <a:lnTo>
                  <a:pt x="35" y="16"/>
                </a:lnTo>
                <a:lnTo>
                  <a:pt x="35" y="26"/>
                </a:lnTo>
                <a:lnTo>
                  <a:pt x="26" y="33"/>
                </a:lnTo>
                <a:lnTo>
                  <a:pt x="35" y="42"/>
                </a:lnTo>
                <a:lnTo>
                  <a:pt x="45" y="42"/>
                </a:lnTo>
                <a:lnTo>
                  <a:pt x="45" y="33"/>
                </a:lnTo>
                <a:lnTo>
                  <a:pt x="45" y="26"/>
                </a:lnTo>
                <a:lnTo>
                  <a:pt x="52" y="26"/>
                </a:lnTo>
                <a:lnTo>
                  <a:pt x="61" y="26"/>
                </a:lnTo>
                <a:lnTo>
                  <a:pt x="71" y="16"/>
                </a:lnTo>
                <a:lnTo>
                  <a:pt x="61" y="7"/>
                </a:lnTo>
                <a:lnTo>
                  <a:pt x="52" y="7"/>
                </a:lnTo>
                <a:lnTo>
                  <a:pt x="61" y="0"/>
                </a:lnTo>
                <a:lnTo>
                  <a:pt x="71" y="0"/>
                </a:lnTo>
                <a:lnTo>
                  <a:pt x="87" y="0"/>
                </a:lnTo>
                <a:lnTo>
                  <a:pt x="78" y="7"/>
                </a:lnTo>
                <a:lnTo>
                  <a:pt x="87" y="7"/>
                </a:lnTo>
                <a:lnTo>
                  <a:pt x="78" y="16"/>
                </a:lnTo>
                <a:lnTo>
                  <a:pt x="87" y="33"/>
                </a:lnTo>
                <a:lnTo>
                  <a:pt x="78" y="42"/>
                </a:lnTo>
                <a:lnTo>
                  <a:pt x="61" y="59"/>
                </a:lnTo>
                <a:lnTo>
                  <a:pt x="71" y="68"/>
                </a:lnTo>
                <a:lnTo>
                  <a:pt x="61" y="85"/>
                </a:lnTo>
                <a:lnTo>
                  <a:pt x="52" y="85"/>
                </a:lnTo>
                <a:lnTo>
                  <a:pt x="45" y="94"/>
                </a:lnTo>
                <a:lnTo>
                  <a:pt x="52" y="102"/>
                </a:lnTo>
                <a:lnTo>
                  <a:pt x="45" y="102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5" name="Freeform 534">
            <a:extLst>
              <a:ext uri="{FF2B5EF4-FFF2-40B4-BE49-F238E27FC236}">
                <a16:creationId xmlns:a16="http://schemas.microsoft.com/office/drawing/2014/main" xmlns="" id="{DF1D99F7-A7D7-4614-97BF-E0818FD734BE}"/>
              </a:ext>
            </a:extLst>
          </p:cNvPr>
          <p:cNvSpPr>
            <a:spLocks/>
          </p:cNvSpPr>
          <p:nvPr/>
        </p:nvSpPr>
        <p:spPr bwMode="auto">
          <a:xfrm>
            <a:off x="15862010" y="7324575"/>
            <a:ext cx="1572419" cy="762458"/>
          </a:xfrm>
          <a:custGeom>
            <a:avLst/>
            <a:gdLst>
              <a:gd name="T0" fmla="*/ 636 w 662"/>
              <a:gd name="T1" fmla="*/ 234 h 321"/>
              <a:gd name="T2" fmla="*/ 651 w 662"/>
              <a:gd name="T3" fmla="*/ 215 h 321"/>
              <a:gd name="T4" fmla="*/ 662 w 662"/>
              <a:gd name="T5" fmla="*/ 194 h 321"/>
              <a:gd name="T6" fmla="*/ 639 w 662"/>
              <a:gd name="T7" fmla="*/ 179 h 321"/>
              <a:gd name="T8" fmla="*/ 613 w 662"/>
              <a:gd name="T9" fmla="*/ 163 h 321"/>
              <a:gd name="T10" fmla="*/ 587 w 662"/>
              <a:gd name="T11" fmla="*/ 134 h 321"/>
              <a:gd name="T12" fmla="*/ 544 w 662"/>
              <a:gd name="T13" fmla="*/ 163 h 321"/>
              <a:gd name="T14" fmla="*/ 535 w 662"/>
              <a:gd name="T15" fmla="*/ 142 h 321"/>
              <a:gd name="T16" fmla="*/ 501 w 662"/>
              <a:gd name="T17" fmla="*/ 146 h 321"/>
              <a:gd name="T18" fmla="*/ 492 w 662"/>
              <a:gd name="T19" fmla="*/ 146 h 321"/>
              <a:gd name="T20" fmla="*/ 466 w 662"/>
              <a:gd name="T21" fmla="*/ 146 h 321"/>
              <a:gd name="T22" fmla="*/ 430 w 662"/>
              <a:gd name="T23" fmla="*/ 146 h 321"/>
              <a:gd name="T24" fmla="*/ 404 w 662"/>
              <a:gd name="T25" fmla="*/ 120 h 321"/>
              <a:gd name="T26" fmla="*/ 362 w 662"/>
              <a:gd name="T27" fmla="*/ 101 h 321"/>
              <a:gd name="T28" fmla="*/ 329 w 662"/>
              <a:gd name="T29" fmla="*/ 78 h 321"/>
              <a:gd name="T30" fmla="*/ 310 w 662"/>
              <a:gd name="T31" fmla="*/ 85 h 321"/>
              <a:gd name="T32" fmla="*/ 293 w 662"/>
              <a:gd name="T33" fmla="*/ 101 h 321"/>
              <a:gd name="T34" fmla="*/ 258 w 662"/>
              <a:gd name="T35" fmla="*/ 78 h 321"/>
              <a:gd name="T36" fmla="*/ 267 w 662"/>
              <a:gd name="T37" fmla="*/ 52 h 321"/>
              <a:gd name="T38" fmla="*/ 225 w 662"/>
              <a:gd name="T39" fmla="*/ 42 h 321"/>
              <a:gd name="T40" fmla="*/ 206 w 662"/>
              <a:gd name="T41" fmla="*/ 26 h 321"/>
              <a:gd name="T42" fmla="*/ 199 w 662"/>
              <a:gd name="T43" fmla="*/ 0 h 321"/>
              <a:gd name="T44" fmla="*/ 173 w 662"/>
              <a:gd name="T45" fmla="*/ 16 h 321"/>
              <a:gd name="T46" fmla="*/ 156 w 662"/>
              <a:gd name="T47" fmla="*/ 0 h 321"/>
              <a:gd name="T48" fmla="*/ 121 w 662"/>
              <a:gd name="T49" fmla="*/ 26 h 321"/>
              <a:gd name="T50" fmla="*/ 76 w 662"/>
              <a:gd name="T51" fmla="*/ 52 h 321"/>
              <a:gd name="T52" fmla="*/ 33 w 662"/>
              <a:gd name="T53" fmla="*/ 59 h 321"/>
              <a:gd name="T54" fmla="*/ 7 w 662"/>
              <a:gd name="T55" fmla="*/ 52 h 321"/>
              <a:gd name="T56" fmla="*/ 7 w 662"/>
              <a:gd name="T57" fmla="*/ 78 h 321"/>
              <a:gd name="T58" fmla="*/ 26 w 662"/>
              <a:gd name="T59" fmla="*/ 101 h 321"/>
              <a:gd name="T60" fmla="*/ 33 w 662"/>
              <a:gd name="T61" fmla="*/ 137 h 321"/>
              <a:gd name="T62" fmla="*/ 61 w 662"/>
              <a:gd name="T63" fmla="*/ 179 h 321"/>
              <a:gd name="T64" fmla="*/ 83 w 662"/>
              <a:gd name="T65" fmla="*/ 198 h 321"/>
              <a:gd name="T66" fmla="*/ 102 w 662"/>
              <a:gd name="T67" fmla="*/ 224 h 321"/>
              <a:gd name="T68" fmla="*/ 137 w 662"/>
              <a:gd name="T69" fmla="*/ 232 h 321"/>
              <a:gd name="T70" fmla="*/ 163 w 662"/>
              <a:gd name="T71" fmla="*/ 215 h 321"/>
              <a:gd name="T72" fmla="*/ 189 w 662"/>
              <a:gd name="T73" fmla="*/ 205 h 321"/>
              <a:gd name="T74" fmla="*/ 215 w 662"/>
              <a:gd name="T75" fmla="*/ 215 h 321"/>
              <a:gd name="T76" fmla="*/ 246 w 662"/>
              <a:gd name="T77" fmla="*/ 222 h 321"/>
              <a:gd name="T78" fmla="*/ 267 w 662"/>
              <a:gd name="T79" fmla="*/ 241 h 321"/>
              <a:gd name="T80" fmla="*/ 291 w 662"/>
              <a:gd name="T81" fmla="*/ 250 h 321"/>
              <a:gd name="T82" fmla="*/ 286 w 662"/>
              <a:gd name="T83" fmla="*/ 274 h 321"/>
              <a:gd name="T84" fmla="*/ 319 w 662"/>
              <a:gd name="T85" fmla="*/ 300 h 321"/>
              <a:gd name="T86" fmla="*/ 345 w 662"/>
              <a:gd name="T87" fmla="*/ 319 h 321"/>
              <a:gd name="T88" fmla="*/ 378 w 662"/>
              <a:gd name="T89" fmla="*/ 319 h 321"/>
              <a:gd name="T90" fmla="*/ 404 w 662"/>
              <a:gd name="T91" fmla="*/ 312 h 321"/>
              <a:gd name="T92" fmla="*/ 419 w 662"/>
              <a:gd name="T93" fmla="*/ 295 h 321"/>
              <a:gd name="T94" fmla="*/ 449 w 662"/>
              <a:gd name="T95" fmla="*/ 293 h 321"/>
              <a:gd name="T96" fmla="*/ 483 w 662"/>
              <a:gd name="T97" fmla="*/ 274 h 321"/>
              <a:gd name="T98" fmla="*/ 518 w 662"/>
              <a:gd name="T99" fmla="*/ 248 h 321"/>
              <a:gd name="T100" fmla="*/ 535 w 662"/>
              <a:gd name="T101" fmla="*/ 232 h 321"/>
              <a:gd name="T102" fmla="*/ 570 w 662"/>
              <a:gd name="T103" fmla="*/ 232 h 321"/>
              <a:gd name="T104" fmla="*/ 580 w 662"/>
              <a:gd name="T105" fmla="*/ 241 h 321"/>
              <a:gd name="T106" fmla="*/ 622 w 662"/>
              <a:gd name="T107" fmla="*/ 23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62" h="321">
                <a:moveTo>
                  <a:pt x="636" y="255"/>
                </a:moveTo>
                <a:lnTo>
                  <a:pt x="639" y="239"/>
                </a:lnTo>
                <a:lnTo>
                  <a:pt x="636" y="234"/>
                </a:lnTo>
                <a:lnTo>
                  <a:pt x="639" y="224"/>
                </a:lnTo>
                <a:lnTo>
                  <a:pt x="643" y="215"/>
                </a:lnTo>
                <a:lnTo>
                  <a:pt x="651" y="215"/>
                </a:lnTo>
                <a:lnTo>
                  <a:pt x="648" y="205"/>
                </a:lnTo>
                <a:lnTo>
                  <a:pt x="653" y="198"/>
                </a:lnTo>
                <a:lnTo>
                  <a:pt x="662" y="194"/>
                </a:lnTo>
                <a:lnTo>
                  <a:pt x="660" y="179"/>
                </a:lnTo>
                <a:lnTo>
                  <a:pt x="648" y="179"/>
                </a:lnTo>
                <a:lnTo>
                  <a:pt x="639" y="179"/>
                </a:lnTo>
                <a:lnTo>
                  <a:pt x="629" y="179"/>
                </a:lnTo>
                <a:lnTo>
                  <a:pt x="622" y="172"/>
                </a:lnTo>
                <a:lnTo>
                  <a:pt x="613" y="163"/>
                </a:lnTo>
                <a:lnTo>
                  <a:pt x="603" y="156"/>
                </a:lnTo>
                <a:lnTo>
                  <a:pt x="596" y="156"/>
                </a:lnTo>
                <a:lnTo>
                  <a:pt x="587" y="134"/>
                </a:lnTo>
                <a:lnTo>
                  <a:pt x="575" y="146"/>
                </a:lnTo>
                <a:lnTo>
                  <a:pt x="570" y="156"/>
                </a:lnTo>
                <a:lnTo>
                  <a:pt x="544" y="163"/>
                </a:lnTo>
                <a:lnTo>
                  <a:pt x="544" y="153"/>
                </a:lnTo>
                <a:lnTo>
                  <a:pt x="542" y="134"/>
                </a:lnTo>
                <a:lnTo>
                  <a:pt x="535" y="142"/>
                </a:lnTo>
                <a:lnTo>
                  <a:pt x="527" y="146"/>
                </a:lnTo>
                <a:lnTo>
                  <a:pt x="518" y="137"/>
                </a:lnTo>
                <a:lnTo>
                  <a:pt x="501" y="146"/>
                </a:lnTo>
                <a:lnTo>
                  <a:pt x="501" y="156"/>
                </a:lnTo>
                <a:lnTo>
                  <a:pt x="492" y="163"/>
                </a:lnTo>
                <a:lnTo>
                  <a:pt x="492" y="146"/>
                </a:lnTo>
                <a:lnTo>
                  <a:pt x="483" y="137"/>
                </a:lnTo>
                <a:lnTo>
                  <a:pt x="475" y="146"/>
                </a:lnTo>
                <a:lnTo>
                  <a:pt x="466" y="146"/>
                </a:lnTo>
                <a:lnTo>
                  <a:pt x="457" y="156"/>
                </a:lnTo>
                <a:lnTo>
                  <a:pt x="449" y="146"/>
                </a:lnTo>
                <a:lnTo>
                  <a:pt x="430" y="146"/>
                </a:lnTo>
                <a:lnTo>
                  <a:pt x="423" y="137"/>
                </a:lnTo>
                <a:lnTo>
                  <a:pt x="414" y="130"/>
                </a:lnTo>
                <a:lnTo>
                  <a:pt x="404" y="120"/>
                </a:lnTo>
                <a:lnTo>
                  <a:pt x="388" y="120"/>
                </a:lnTo>
                <a:lnTo>
                  <a:pt x="371" y="111"/>
                </a:lnTo>
                <a:lnTo>
                  <a:pt x="362" y="101"/>
                </a:lnTo>
                <a:lnTo>
                  <a:pt x="345" y="78"/>
                </a:lnTo>
                <a:lnTo>
                  <a:pt x="336" y="85"/>
                </a:lnTo>
                <a:lnTo>
                  <a:pt x="329" y="78"/>
                </a:lnTo>
                <a:lnTo>
                  <a:pt x="310" y="78"/>
                </a:lnTo>
                <a:lnTo>
                  <a:pt x="303" y="78"/>
                </a:lnTo>
                <a:lnTo>
                  <a:pt x="310" y="85"/>
                </a:lnTo>
                <a:lnTo>
                  <a:pt x="303" y="85"/>
                </a:lnTo>
                <a:lnTo>
                  <a:pt x="293" y="94"/>
                </a:lnTo>
                <a:lnTo>
                  <a:pt x="293" y="101"/>
                </a:lnTo>
                <a:lnTo>
                  <a:pt x="284" y="85"/>
                </a:lnTo>
                <a:lnTo>
                  <a:pt x="277" y="78"/>
                </a:lnTo>
                <a:lnTo>
                  <a:pt x="258" y="78"/>
                </a:lnTo>
                <a:lnTo>
                  <a:pt x="267" y="68"/>
                </a:lnTo>
                <a:lnTo>
                  <a:pt x="277" y="59"/>
                </a:lnTo>
                <a:lnTo>
                  <a:pt x="267" y="52"/>
                </a:lnTo>
                <a:lnTo>
                  <a:pt x="251" y="52"/>
                </a:lnTo>
                <a:lnTo>
                  <a:pt x="234" y="42"/>
                </a:lnTo>
                <a:lnTo>
                  <a:pt x="225" y="42"/>
                </a:lnTo>
                <a:lnTo>
                  <a:pt x="215" y="33"/>
                </a:lnTo>
                <a:lnTo>
                  <a:pt x="206" y="33"/>
                </a:lnTo>
                <a:lnTo>
                  <a:pt x="206" y="26"/>
                </a:lnTo>
                <a:lnTo>
                  <a:pt x="206" y="16"/>
                </a:lnTo>
                <a:lnTo>
                  <a:pt x="206" y="0"/>
                </a:lnTo>
                <a:lnTo>
                  <a:pt x="199" y="0"/>
                </a:lnTo>
                <a:lnTo>
                  <a:pt x="182" y="0"/>
                </a:lnTo>
                <a:lnTo>
                  <a:pt x="182" y="9"/>
                </a:lnTo>
                <a:lnTo>
                  <a:pt x="173" y="16"/>
                </a:lnTo>
                <a:lnTo>
                  <a:pt x="163" y="16"/>
                </a:lnTo>
                <a:lnTo>
                  <a:pt x="163" y="9"/>
                </a:lnTo>
                <a:lnTo>
                  <a:pt x="156" y="0"/>
                </a:lnTo>
                <a:lnTo>
                  <a:pt x="137" y="9"/>
                </a:lnTo>
                <a:lnTo>
                  <a:pt x="130" y="16"/>
                </a:lnTo>
                <a:lnTo>
                  <a:pt x="121" y="26"/>
                </a:lnTo>
                <a:lnTo>
                  <a:pt x="95" y="42"/>
                </a:lnTo>
                <a:lnTo>
                  <a:pt x="85" y="42"/>
                </a:lnTo>
                <a:lnTo>
                  <a:pt x="76" y="52"/>
                </a:lnTo>
                <a:lnTo>
                  <a:pt x="69" y="52"/>
                </a:lnTo>
                <a:lnTo>
                  <a:pt x="52" y="59"/>
                </a:lnTo>
                <a:lnTo>
                  <a:pt x="33" y="59"/>
                </a:lnTo>
                <a:lnTo>
                  <a:pt x="26" y="52"/>
                </a:lnTo>
                <a:lnTo>
                  <a:pt x="7" y="59"/>
                </a:lnTo>
                <a:lnTo>
                  <a:pt x="7" y="52"/>
                </a:lnTo>
                <a:lnTo>
                  <a:pt x="0" y="42"/>
                </a:lnTo>
                <a:lnTo>
                  <a:pt x="0" y="59"/>
                </a:lnTo>
                <a:lnTo>
                  <a:pt x="7" y="78"/>
                </a:lnTo>
                <a:lnTo>
                  <a:pt x="16" y="78"/>
                </a:lnTo>
                <a:lnTo>
                  <a:pt x="16" y="94"/>
                </a:lnTo>
                <a:lnTo>
                  <a:pt x="26" y="101"/>
                </a:lnTo>
                <a:lnTo>
                  <a:pt x="33" y="111"/>
                </a:lnTo>
                <a:lnTo>
                  <a:pt x="33" y="130"/>
                </a:lnTo>
                <a:lnTo>
                  <a:pt x="33" y="137"/>
                </a:lnTo>
                <a:lnTo>
                  <a:pt x="43" y="146"/>
                </a:lnTo>
                <a:lnTo>
                  <a:pt x="52" y="163"/>
                </a:lnTo>
                <a:lnTo>
                  <a:pt x="61" y="179"/>
                </a:lnTo>
                <a:lnTo>
                  <a:pt x="69" y="189"/>
                </a:lnTo>
                <a:lnTo>
                  <a:pt x="76" y="189"/>
                </a:lnTo>
                <a:lnTo>
                  <a:pt x="83" y="198"/>
                </a:lnTo>
                <a:lnTo>
                  <a:pt x="90" y="205"/>
                </a:lnTo>
                <a:lnTo>
                  <a:pt x="97" y="215"/>
                </a:lnTo>
                <a:lnTo>
                  <a:pt x="102" y="224"/>
                </a:lnTo>
                <a:lnTo>
                  <a:pt x="111" y="224"/>
                </a:lnTo>
                <a:lnTo>
                  <a:pt x="121" y="232"/>
                </a:lnTo>
                <a:lnTo>
                  <a:pt x="137" y="232"/>
                </a:lnTo>
                <a:lnTo>
                  <a:pt x="156" y="232"/>
                </a:lnTo>
                <a:lnTo>
                  <a:pt x="163" y="224"/>
                </a:lnTo>
                <a:lnTo>
                  <a:pt x="163" y="215"/>
                </a:lnTo>
                <a:lnTo>
                  <a:pt x="168" y="210"/>
                </a:lnTo>
                <a:lnTo>
                  <a:pt x="173" y="205"/>
                </a:lnTo>
                <a:lnTo>
                  <a:pt x="189" y="205"/>
                </a:lnTo>
                <a:lnTo>
                  <a:pt x="199" y="205"/>
                </a:lnTo>
                <a:lnTo>
                  <a:pt x="206" y="205"/>
                </a:lnTo>
                <a:lnTo>
                  <a:pt x="215" y="215"/>
                </a:lnTo>
                <a:lnTo>
                  <a:pt x="225" y="215"/>
                </a:lnTo>
                <a:lnTo>
                  <a:pt x="241" y="215"/>
                </a:lnTo>
                <a:lnTo>
                  <a:pt x="246" y="222"/>
                </a:lnTo>
                <a:lnTo>
                  <a:pt x="251" y="229"/>
                </a:lnTo>
                <a:lnTo>
                  <a:pt x="253" y="234"/>
                </a:lnTo>
                <a:lnTo>
                  <a:pt x="267" y="241"/>
                </a:lnTo>
                <a:lnTo>
                  <a:pt x="274" y="243"/>
                </a:lnTo>
                <a:lnTo>
                  <a:pt x="286" y="243"/>
                </a:lnTo>
                <a:lnTo>
                  <a:pt x="291" y="250"/>
                </a:lnTo>
                <a:lnTo>
                  <a:pt x="289" y="258"/>
                </a:lnTo>
                <a:lnTo>
                  <a:pt x="298" y="269"/>
                </a:lnTo>
                <a:lnTo>
                  <a:pt x="286" y="274"/>
                </a:lnTo>
                <a:lnTo>
                  <a:pt x="296" y="293"/>
                </a:lnTo>
                <a:lnTo>
                  <a:pt x="310" y="293"/>
                </a:lnTo>
                <a:lnTo>
                  <a:pt x="319" y="300"/>
                </a:lnTo>
                <a:lnTo>
                  <a:pt x="326" y="307"/>
                </a:lnTo>
                <a:lnTo>
                  <a:pt x="336" y="314"/>
                </a:lnTo>
                <a:lnTo>
                  <a:pt x="345" y="319"/>
                </a:lnTo>
                <a:lnTo>
                  <a:pt x="362" y="321"/>
                </a:lnTo>
                <a:lnTo>
                  <a:pt x="371" y="319"/>
                </a:lnTo>
                <a:lnTo>
                  <a:pt x="378" y="319"/>
                </a:lnTo>
                <a:lnTo>
                  <a:pt x="381" y="317"/>
                </a:lnTo>
                <a:lnTo>
                  <a:pt x="397" y="312"/>
                </a:lnTo>
                <a:lnTo>
                  <a:pt x="404" y="312"/>
                </a:lnTo>
                <a:lnTo>
                  <a:pt x="412" y="310"/>
                </a:lnTo>
                <a:lnTo>
                  <a:pt x="414" y="300"/>
                </a:lnTo>
                <a:lnTo>
                  <a:pt x="419" y="295"/>
                </a:lnTo>
                <a:lnTo>
                  <a:pt x="423" y="293"/>
                </a:lnTo>
                <a:lnTo>
                  <a:pt x="440" y="293"/>
                </a:lnTo>
                <a:lnTo>
                  <a:pt x="449" y="293"/>
                </a:lnTo>
                <a:lnTo>
                  <a:pt x="457" y="293"/>
                </a:lnTo>
                <a:lnTo>
                  <a:pt x="475" y="284"/>
                </a:lnTo>
                <a:lnTo>
                  <a:pt x="483" y="274"/>
                </a:lnTo>
                <a:lnTo>
                  <a:pt x="501" y="267"/>
                </a:lnTo>
                <a:lnTo>
                  <a:pt x="509" y="258"/>
                </a:lnTo>
                <a:lnTo>
                  <a:pt x="518" y="248"/>
                </a:lnTo>
                <a:lnTo>
                  <a:pt x="518" y="241"/>
                </a:lnTo>
                <a:lnTo>
                  <a:pt x="527" y="232"/>
                </a:lnTo>
                <a:lnTo>
                  <a:pt x="535" y="232"/>
                </a:lnTo>
                <a:lnTo>
                  <a:pt x="544" y="232"/>
                </a:lnTo>
                <a:lnTo>
                  <a:pt x="561" y="232"/>
                </a:lnTo>
                <a:lnTo>
                  <a:pt x="570" y="232"/>
                </a:lnTo>
                <a:lnTo>
                  <a:pt x="572" y="234"/>
                </a:lnTo>
                <a:lnTo>
                  <a:pt x="580" y="234"/>
                </a:lnTo>
                <a:lnTo>
                  <a:pt x="580" y="241"/>
                </a:lnTo>
                <a:lnTo>
                  <a:pt x="596" y="241"/>
                </a:lnTo>
                <a:lnTo>
                  <a:pt x="603" y="248"/>
                </a:lnTo>
                <a:lnTo>
                  <a:pt x="622" y="239"/>
                </a:lnTo>
                <a:lnTo>
                  <a:pt x="636" y="255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6" name="Freeform 535">
            <a:extLst>
              <a:ext uri="{FF2B5EF4-FFF2-40B4-BE49-F238E27FC236}">
                <a16:creationId xmlns:a16="http://schemas.microsoft.com/office/drawing/2014/main" xmlns="" id="{15D55FC5-58E1-49A2-959E-4D3D4CE6D8CE}"/>
              </a:ext>
            </a:extLst>
          </p:cNvPr>
          <p:cNvSpPr>
            <a:spLocks/>
          </p:cNvSpPr>
          <p:nvPr/>
        </p:nvSpPr>
        <p:spPr bwMode="auto">
          <a:xfrm>
            <a:off x="16429697" y="7875644"/>
            <a:ext cx="1033237" cy="650820"/>
          </a:xfrm>
          <a:custGeom>
            <a:avLst/>
            <a:gdLst>
              <a:gd name="T0" fmla="*/ 68 w 435"/>
              <a:gd name="T1" fmla="*/ 59 h 274"/>
              <a:gd name="T2" fmla="*/ 85 w 435"/>
              <a:gd name="T3" fmla="*/ 68 h 274"/>
              <a:gd name="T4" fmla="*/ 102 w 435"/>
              <a:gd name="T5" fmla="*/ 85 h 274"/>
              <a:gd name="T6" fmla="*/ 128 w 435"/>
              <a:gd name="T7" fmla="*/ 85 h 274"/>
              <a:gd name="T8" fmla="*/ 139 w 435"/>
              <a:gd name="T9" fmla="*/ 85 h 274"/>
              <a:gd name="T10" fmla="*/ 170 w 435"/>
              <a:gd name="T11" fmla="*/ 78 h 274"/>
              <a:gd name="T12" fmla="*/ 170 w 435"/>
              <a:gd name="T13" fmla="*/ 68 h 274"/>
              <a:gd name="T14" fmla="*/ 184 w 435"/>
              <a:gd name="T15" fmla="*/ 59 h 274"/>
              <a:gd name="T16" fmla="*/ 206 w 435"/>
              <a:gd name="T17" fmla="*/ 59 h 274"/>
              <a:gd name="T18" fmla="*/ 232 w 435"/>
              <a:gd name="T19" fmla="*/ 52 h 274"/>
              <a:gd name="T20" fmla="*/ 258 w 435"/>
              <a:gd name="T21" fmla="*/ 33 h 274"/>
              <a:gd name="T22" fmla="*/ 274 w 435"/>
              <a:gd name="T23" fmla="*/ 16 h 274"/>
              <a:gd name="T24" fmla="*/ 284 w 435"/>
              <a:gd name="T25" fmla="*/ 0 h 274"/>
              <a:gd name="T26" fmla="*/ 300 w 435"/>
              <a:gd name="T27" fmla="*/ 0 h 274"/>
              <a:gd name="T28" fmla="*/ 326 w 435"/>
              <a:gd name="T29" fmla="*/ 0 h 274"/>
              <a:gd name="T30" fmla="*/ 343 w 435"/>
              <a:gd name="T31" fmla="*/ 0 h 274"/>
              <a:gd name="T32" fmla="*/ 352 w 435"/>
              <a:gd name="T33" fmla="*/ 7 h 274"/>
              <a:gd name="T34" fmla="*/ 378 w 435"/>
              <a:gd name="T35" fmla="*/ 7 h 274"/>
              <a:gd name="T36" fmla="*/ 400 w 435"/>
              <a:gd name="T37" fmla="*/ 26 h 274"/>
              <a:gd name="T38" fmla="*/ 414 w 435"/>
              <a:gd name="T39" fmla="*/ 26 h 274"/>
              <a:gd name="T40" fmla="*/ 435 w 435"/>
              <a:gd name="T41" fmla="*/ 40 h 274"/>
              <a:gd name="T42" fmla="*/ 433 w 435"/>
              <a:gd name="T43" fmla="*/ 66 h 274"/>
              <a:gd name="T44" fmla="*/ 407 w 435"/>
              <a:gd name="T45" fmla="*/ 85 h 274"/>
              <a:gd name="T46" fmla="*/ 390 w 435"/>
              <a:gd name="T47" fmla="*/ 92 h 274"/>
              <a:gd name="T48" fmla="*/ 381 w 435"/>
              <a:gd name="T49" fmla="*/ 123 h 274"/>
              <a:gd name="T50" fmla="*/ 374 w 435"/>
              <a:gd name="T51" fmla="*/ 139 h 274"/>
              <a:gd name="T52" fmla="*/ 357 w 435"/>
              <a:gd name="T53" fmla="*/ 170 h 274"/>
              <a:gd name="T54" fmla="*/ 341 w 435"/>
              <a:gd name="T55" fmla="*/ 184 h 274"/>
              <a:gd name="T56" fmla="*/ 326 w 435"/>
              <a:gd name="T57" fmla="*/ 203 h 274"/>
              <a:gd name="T58" fmla="*/ 312 w 435"/>
              <a:gd name="T59" fmla="*/ 217 h 274"/>
              <a:gd name="T60" fmla="*/ 303 w 435"/>
              <a:gd name="T61" fmla="*/ 234 h 274"/>
              <a:gd name="T62" fmla="*/ 267 w 435"/>
              <a:gd name="T63" fmla="*/ 222 h 274"/>
              <a:gd name="T64" fmla="*/ 258 w 435"/>
              <a:gd name="T65" fmla="*/ 231 h 274"/>
              <a:gd name="T66" fmla="*/ 232 w 435"/>
              <a:gd name="T67" fmla="*/ 239 h 274"/>
              <a:gd name="T68" fmla="*/ 206 w 435"/>
              <a:gd name="T69" fmla="*/ 239 h 274"/>
              <a:gd name="T70" fmla="*/ 180 w 435"/>
              <a:gd name="T71" fmla="*/ 248 h 274"/>
              <a:gd name="T72" fmla="*/ 163 w 435"/>
              <a:gd name="T73" fmla="*/ 258 h 274"/>
              <a:gd name="T74" fmla="*/ 147 w 435"/>
              <a:gd name="T75" fmla="*/ 274 h 274"/>
              <a:gd name="T76" fmla="*/ 118 w 435"/>
              <a:gd name="T77" fmla="*/ 267 h 274"/>
              <a:gd name="T78" fmla="*/ 102 w 435"/>
              <a:gd name="T79" fmla="*/ 267 h 274"/>
              <a:gd name="T80" fmla="*/ 85 w 435"/>
              <a:gd name="T81" fmla="*/ 258 h 274"/>
              <a:gd name="T82" fmla="*/ 76 w 435"/>
              <a:gd name="T83" fmla="*/ 248 h 274"/>
              <a:gd name="T84" fmla="*/ 59 w 435"/>
              <a:gd name="T85" fmla="*/ 239 h 274"/>
              <a:gd name="T86" fmla="*/ 42 w 435"/>
              <a:gd name="T87" fmla="*/ 222 h 274"/>
              <a:gd name="T88" fmla="*/ 33 w 435"/>
              <a:gd name="T89" fmla="*/ 205 h 274"/>
              <a:gd name="T90" fmla="*/ 24 w 435"/>
              <a:gd name="T91" fmla="*/ 189 h 274"/>
              <a:gd name="T92" fmla="*/ 16 w 435"/>
              <a:gd name="T93" fmla="*/ 170 h 274"/>
              <a:gd name="T94" fmla="*/ 0 w 435"/>
              <a:gd name="T95" fmla="*/ 179 h 274"/>
              <a:gd name="T96" fmla="*/ 7 w 435"/>
              <a:gd name="T97" fmla="*/ 153 h 274"/>
              <a:gd name="T98" fmla="*/ 24 w 435"/>
              <a:gd name="T99" fmla="*/ 137 h 274"/>
              <a:gd name="T100" fmla="*/ 33 w 435"/>
              <a:gd name="T101" fmla="*/ 120 h 274"/>
              <a:gd name="T102" fmla="*/ 33 w 435"/>
              <a:gd name="T103" fmla="*/ 101 h 274"/>
              <a:gd name="T104" fmla="*/ 24 w 435"/>
              <a:gd name="T105" fmla="*/ 85 h 274"/>
              <a:gd name="T106" fmla="*/ 45 w 435"/>
              <a:gd name="T107" fmla="*/ 80 h 274"/>
              <a:gd name="T108" fmla="*/ 52 w 435"/>
              <a:gd name="T109" fmla="*/ 89 h 274"/>
              <a:gd name="T110" fmla="*/ 59 w 435"/>
              <a:gd name="T111" fmla="*/ 75 h 274"/>
              <a:gd name="T112" fmla="*/ 50 w 435"/>
              <a:gd name="T113" fmla="*/ 4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35" h="274">
                <a:moveTo>
                  <a:pt x="50" y="45"/>
                </a:moveTo>
                <a:lnTo>
                  <a:pt x="68" y="59"/>
                </a:lnTo>
                <a:lnTo>
                  <a:pt x="76" y="68"/>
                </a:lnTo>
                <a:lnTo>
                  <a:pt x="85" y="68"/>
                </a:lnTo>
                <a:lnTo>
                  <a:pt x="94" y="75"/>
                </a:lnTo>
                <a:lnTo>
                  <a:pt x="102" y="85"/>
                </a:lnTo>
                <a:lnTo>
                  <a:pt x="118" y="85"/>
                </a:lnTo>
                <a:lnTo>
                  <a:pt x="128" y="85"/>
                </a:lnTo>
                <a:lnTo>
                  <a:pt x="137" y="85"/>
                </a:lnTo>
                <a:lnTo>
                  <a:pt x="139" y="85"/>
                </a:lnTo>
                <a:lnTo>
                  <a:pt x="163" y="78"/>
                </a:lnTo>
                <a:lnTo>
                  <a:pt x="170" y="78"/>
                </a:lnTo>
                <a:lnTo>
                  <a:pt x="165" y="71"/>
                </a:lnTo>
                <a:lnTo>
                  <a:pt x="170" y="68"/>
                </a:lnTo>
                <a:lnTo>
                  <a:pt x="173" y="59"/>
                </a:lnTo>
                <a:lnTo>
                  <a:pt x="184" y="59"/>
                </a:lnTo>
                <a:lnTo>
                  <a:pt x="196" y="59"/>
                </a:lnTo>
                <a:lnTo>
                  <a:pt x="206" y="59"/>
                </a:lnTo>
                <a:lnTo>
                  <a:pt x="215" y="59"/>
                </a:lnTo>
                <a:lnTo>
                  <a:pt x="232" y="52"/>
                </a:lnTo>
                <a:lnTo>
                  <a:pt x="241" y="42"/>
                </a:lnTo>
                <a:lnTo>
                  <a:pt x="258" y="33"/>
                </a:lnTo>
                <a:lnTo>
                  <a:pt x="267" y="26"/>
                </a:lnTo>
                <a:lnTo>
                  <a:pt x="274" y="16"/>
                </a:lnTo>
                <a:lnTo>
                  <a:pt x="274" y="7"/>
                </a:lnTo>
                <a:lnTo>
                  <a:pt x="284" y="0"/>
                </a:lnTo>
                <a:lnTo>
                  <a:pt x="293" y="0"/>
                </a:lnTo>
                <a:lnTo>
                  <a:pt x="300" y="0"/>
                </a:lnTo>
                <a:lnTo>
                  <a:pt x="319" y="0"/>
                </a:lnTo>
                <a:lnTo>
                  <a:pt x="326" y="0"/>
                </a:lnTo>
                <a:lnTo>
                  <a:pt x="336" y="0"/>
                </a:lnTo>
                <a:lnTo>
                  <a:pt x="343" y="0"/>
                </a:lnTo>
                <a:lnTo>
                  <a:pt x="343" y="7"/>
                </a:lnTo>
                <a:lnTo>
                  <a:pt x="352" y="7"/>
                </a:lnTo>
                <a:lnTo>
                  <a:pt x="362" y="16"/>
                </a:lnTo>
                <a:lnTo>
                  <a:pt x="378" y="7"/>
                </a:lnTo>
                <a:lnTo>
                  <a:pt x="397" y="16"/>
                </a:lnTo>
                <a:lnTo>
                  <a:pt x="400" y="26"/>
                </a:lnTo>
                <a:lnTo>
                  <a:pt x="404" y="23"/>
                </a:lnTo>
                <a:lnTo>
                  <a:pt x="414" y="26"/>
                </a:lnTo>
                <a:lnTo>
                  <a:pt x="421" y="33"/>
                </a:lnTo>
                <a:lnTo>
                  <a:pt x="435" y="40"/>
                </a:lnTo>
                <a:lnTo>
                  <a:pt x="435" y="49"/>
                </a:lnTo>
                <a:lnTo>
                  <a:pt x="433" y="66"/>
                </a:lnTo>
                <a:lnTo>
                  <a:pt x="419" y="78"/>
                </a:lnTo>
                <a:lnTo>
                  <a:pt x="407" y="85"/>
                </a:lnTo>
                <a:lnTo>
                  <a:pt x="400" y="89"/>
                </a:lnTo>
                <a:lnTo>
                  <a:pt x="390" y="92"/>
                </a:lnTo>
                <a:lnTo>
                  <a:pt x="383" y="104"/>
                </a:lnTo>
                <a:lnTo>
                  <a:pt x="381" y="123"/>
                </a:lnTo>
                <a:lnTo>
                  <a:pt x="376" y="130"/>
                </a:lnTo>
                <a:lnTo>
                  <a:pt x="374" y="139"/>
                </a:lnTo>
                <a:lnTo>
                  <a:pt x="369" y="160"/>
                </a:lnTo>
                <a:lnTo>
                  <a:pt x="357" y="170"/>
                </a:lnTo>
                <a:lnTo>
                  <a:pt x="352" y="182"/>
                </a:lnTo>
                <a:lnTo>
                  <a:pt x="341" y="184"/>
                </a:lnTo>
                <a:lnTo>
                  <a:pt x="341" y="194"/>
                </a:lnTo>
                <a:lnTo>
                  <a:pt x="326" y="203"/>
                </a:lnTo>
                <a:lnTo>
                  <a:pt x="324" y="208"/>
                </a:lnTo>
                <a:lnTo>
                  <a:pt x="312" y="217"/>
                </a:lnTo>
                <a:lnTo>
                  <a:pt x="307" y="224"/>
                </a:lnTo>
                <a:lnTo>
                  <a:pt x="303" y="234"/>
                </a:lnTo>
                <a:lnTo>
                  <a:pt x="274" y="231"/>
                </a:lnTo>
                <a:lnTo>
                  <a:pt x="267" y="222"/>
                </a:lnTo>
                <a:lnTo>
                  <a:pt x="258" y="222"/>
                </a:lnTo>
                <a:lnTo>
                  <a:pt x="258" y="231"/>
                </a:lnTo>
                <a:lnTo>
                  <a:pt x="241" y="239"/>
                </a:lnTo>
                <a:lnTo>
                  <a:pt x="232" y="239"/>
                </a:lnTo>
                <a:lnTo>
                  <a:pt x="225" y="231"/>
                </a:lnTo>
                <a:lnTo>
                  <a:pt x="206" y="239"/>
                </a:lnTo>
                <a:lnTo>
                  <a:pt x="196" y="248"/>
                </a:lnTo>
                <a:lnTo>
                  <a:pt x="180" y="248"/>
                </a:lnTo>
                <a:lnTo>
                  <a:pt x="173" y="248"/>
                </a:lnTo>
                <a:lnTo>
                  <a:pt x="163" y="258"/>
                </a:lnTo>
                <a:lnTo>
                  <a:pt x="154" y="267"/>
                </a:lnTo>
                <a:lnTo>
                  <a:pt x="147" y="274"/>
                </a:lnTo>
                <a:lnTo>
                  <a:pt x="137" y="274"/>
                </a:lnTo>
                <a:lnTo>
                  <a:pt x="118" y="267"/>
                </a:lnTo>
                <a:lnTo>
                  <a:pt x="111" y="267"/>
                </a:lnTo>
                <a:lnTo>
                  <a:pt x="102" y="267"/>
                </a:lnTo>
                <a:lnTo>
                  <a:pt x="94" y="267"/>
                </a:lnTo>
                <a:lnTo>
                  <a:pt x="85" y="258"/>
                </a:lnTo>
                <a:lnTo>
                  <a:pt x="76" y="258"/>
                </a:lnTo>
                <a:lnTo>
                  <a:pt x="76" y="248"/>
                </a:lnTo>
                <a:lnTo>
                  <a:pt x="68" y="248"/>
                </a:lnTo>
                <a:lnTo>
                  <a:pt x="59" y="239"/>
                </a:lnTo>
                <a:lnTo>
                  <a:pt x="52" y="231"/>
                </a:lnTo>
                <a:lnTo>
                  <a:pt x="42" y="222"/>
                </a:lnTo>
                <a:lnTo>
                  <a:pt x="33" y="215"/>
                </a:lnTo>
                <a:lnTo>
                  <a:pt x="33" y="205"/>
                </a:lnTo>
                <a:lnTo>
                  <a:pt x="33" y="196"/>
                </a:lnTo>
                <a:lnTo>
                  <a:pt x="24" y="189"/>
                </a:lnTo>
                <a:lnTo>
                  <a:pt x="16" y="179"/>
                </a:lnTo>
                <a:lnTo>
                  <a:pt x="16" y="170"/>
                </a:lnTo>
                <a:lnTo>
                  <a:pt x="0" y="170"/>
                </a:lnTo>
                <a:lnTo>
                  <a:pt x="0" y="179"/>
                </a:lnTo>
                <a:lnTo>
                  <a:pt x="0" y="170"/>
                </a:lnTo>
                <a:lnTo>
                  <a:pt x="7" y="153"/>
                </a:lnTo>
                <a:lnTo>
                  <a:pt x="16" y="153"/>
                </a:lnTo>
                <a:lnTo>
                  <a:pt x="24" y="137"/>
                </a:lnTo>
                <a:lnTo>
                  <a:pt x="24" y="120"/>
                </a:lnTo>
                <a:lnTo>
                  <a:pt x="33" y="120"/>
                </a:lnTo>
                <a:lnTo>
                  <a:pt x="33" y="111"/>
                </a:lnTo>
                <a:lnTo>
                  <a:pt x="33" y="101"/>
                </a:lnTo>
                <a:lnTo>
                  <a:pt x="24" y="94"/>
                </a:lnTo>
                <a:lnTo>
                  <a:pt x="24" y="85"/>
                </a:lnTo>
                <a:lnTo>
                  <a:pt x="33" y="85"/>
                </a:lnTo>
                <a:lnTo>
                  <a:pt x="45" y="80"/>
                </a:lnTo>
                <a:lnTo>
                  <a:pt x="40" y="87"/>
                </a:lnTo>
                <a:lnTo>
                  <a:pt x="52" y="89"/>
                </a:lnTo>
                <a:lnTo>
                  <a:pt x="52" y="85"/>
                </a:lnTo>
                <a:lnTo>
                  <a:pt x="59" y="75"/>
                </a:lnTo>
                <a:lnTo>
                  <a:pt x="54" y="61"/>
                </a:lnTo>
                <a:lnTo>
                  <a:pt x="50" y="45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7" name="Freeform 536">
            <a:extLst>
              <a:ext uri="{FF2B5EF4-FFF2-40B4-BE49-F238E27FC236}">
                <a16:creationId xmlns:a16="http://schemas.microsoft.com/office/drawing/2014/main" xmlns="" id="{15FB535E-8F92-489C-889A-1C2496FC11F9}"/>
              </a:ext>
            </a:extLst>
          </p:cNvPr>
          <p:cNvSpPr>
            <a:spLocks/>
          </p:cNvSpPr>
          <p:nvPr/>
        </p:nvSpPr>
        <p:spPr bwMode="auto">
          <a:xfrm>
            <a:off x="16204040" y="6417226"/>
            <a:ext cx="1456034" cy="1368147"/>
          </a:xfrm>
          <a:custGeom>
            <a:avLst/>
            <a:gdLst>
              <a:gd name="T0" fmla="*/ 45 w 613"/>
              <a:gd name="T1" fmla="*/ 159 h 576"/>
              <a:gd name="T2" fmla="*/ 52 w 613"/>
              <a:gd name="T3" fmla="*/ 114 h 576"/>
              <a:gd name="T4" fmla="*/ 104 w 613"/>
              <a:gd name="T5" fmla="*/ 107 h 576"/>
              <a:gd name="T6" fmla="*/ 130 w 613"/>
              <a:gd name="T7" fmla="*/ 88 h 576"/>
              <a:gd name="T8" fmla="*/ 166 w 613"/>
              <a:gd name="T9" fmla="*/ 71 h 576"/>
              <a:gd name="T10" fmla="*/ 192 w 613"/>
              <a:gd name="T11" fmla="*/ 55 h 576"/>
              <a:gd name="T12" fmla="*/ 234 w 613"/>
              <a:gd name="T13" fmla="*/ 45 h 576"/>
              <a:gd name="T14" fmla="*/ 268 w 613"/>
              <a:gd name="T15" fmla="*/ 71 h 576"/>
              <a:gd name="T16" fmla="*/ 303 w 613"/>
              <a:gd name="T17" fmla="*/ 88 h 576"/>
              <a:gd name="T18" fmla="*/ 339 w 613"/>
              <a:gd name="T19" fmla="*/ 98 h 576"/>
              <a:gd name="T20" fmla="*/ 346 w 613"/>
              <a:gd name="T21" fmla="*/ 71 h 576"/>
              <a:gd name="T22" fmla="*/ 355 w 613"/>
              <a:gd name="T23" fmla="*/ 38 h 576"/>
              <a:gd name="T24" fmla="*/ 381 w 613"/>
              <a:gd name="T25" fmla="*/ 29 h 576"/>
              <a:gd name="T26" fmla="*/ 417 w 613"/>
              <a:gd name="T27" fmla="*/ 12 h 576"/>
              <a:gd name="T28" fmla="*/ 428 w 613"/>
              <a:gd name="T29" fmla="*/ 0 h 576"/>
              <a:gd name="T30" fmla="*/ 450 w 613"/>
              <a:gd name="T31" fmla="*/ 17 h 576"/>
              <a:gd name="T32" fmla="*/ 507 w 613"/>
              <a:gd name="T33" fmla="*/ 8 h 576"/>
              <a:gd name="T34" fmla="*/ 516 w 613"/>
              <a:gd name="T35" fmla="*/ 55 h 576"/>
              <a:gd name="T36" fmla="*/ 533 w 613"/>
              <a:gd name="T37" fmla="*/ 76 h 576"/>
              <a:gd name="T38" fmla="*/ 566 w 613"/>
              <a:gd name="T39" fmla="*/ 126 h 576"/>
              <a:gd name="T40" fmla="*/ 592 w 613"/>
              <a:gd name="T41" fmla="*/ 183 h 576"/>
              <a:gd name="T42" fmla="*/ 559 w 613"/>
              <a:gd name="T43" fmla="*/ 266 h 576"/>
              <a:gd name="T44" fmla="*/ 575 w 613"/>
              <a:gd name="T45" fmla="*/ 311 h 576"/>
              <a:gd name="T46" fmla="*/ 573 w 613"/>
              <a:gd name="T47" fmla="*/ 353 h 576"/>
              <a:gd name="T48" fmla="*/ 599 w 613"/>
              <a:gd name="T49" fmla="*/ 398 h 576"/>
              <a:gd name="T50" fmla="*/ 606 w 613"/>
              <a:gd name="T51" fmla="*/ 443 h 576"/>
              <a:gd name="T52" fmla="*/ 556 w 613"/>
              <a:gd name="T53" fmla="*/ 472 h 576"/>
              <a:gd name="T54" fmla="*/ 528 w 613"/>
              <a:gd name="T55" fmla="*/ 509 h 576"/>
              <a:gd name="T56" fmla="*/ 523 w 613"/>
              <a:gd name="T57" fmla="*/ 552 h 576"/>
              <a:gd name="T58" fmla="*/ 502 w 613"/>
              <a:gd name="T59" fmla="*/ 561 h 576"/>
              <a:gd name="T60" fmla="*/ 469 w 613"/>
              <a:gd name="T61" fmla="*/ 545 h 576"/>
              <a:gd name="T62" fmla="*/ 433 w 613"/>
              <a:gd name="T63" fmla="*/ 528 h 576"/>
              <a:gd name="T64" fmla="*/ 398 w 613"/>
              <a:gd name="T65" fmla="*/ 519 h 576"/>
              <a:gd name="T66" fmla="*/ 355 w 613"/>
              <a:gd name="T67" fmla="*/ 528 h 576"/>
              <a:gd name="T68" fmla="*/ 339 w 613"/>
              <a:gd name="T69" fmla="*/ 519 h 576"/>
              <a:gd name="T70" fmla="*/ 303 w 613"/>
              <a:gd name="T71" fmla="*/ 528 h 576"/>
              <a:gd name="T72" fmla="*/ 260 w 613"/>
              <a:gd name="T73" fmla="*/ 502 h 576"/>
              <a:gd name="T74" fmla="*/ 199 w 613"/>
              <a:gd name="T75" fmla="*/ 460 h 576"/>
              <a:gd name="T76" fmla="*/ 156 w 613"/>
              <a:gd name="T77" fmla="*/ 460 h 576"/>
              <a:gd name="T78" fmla="*/ 149 w 613"/>
              <a:gd name="T79" fmla="*/ 483 h 576"/>
              <a:gd name="T80" fmla="*/ 123 w 613"/>
              <a:gd name="T81" fmla="*/ 450 h 576"/>
              <a:gd name="T82" fmla="*/ 88 w 613"/>
              <a:gd name="T83" fmla="*/ 424 h 576"/>
              <a:gd name="T84" fmla="*/ 62 w 613"/>
              <a:gd name="T85" fmla="*/ 408 h 576"/>
              <a:gd name="T86" fmla="*/ 40 w 613"/>
              <a:gd name="T87" fmla="*/ 384 h 576"/>
              <a:gd name="T88" fmla="*/ 45 w 613"/>
              <a:gd name="T89" fmla="*/ 346 h 576"/>
              <a:gd name="T90" fmla="*/ 36 w 613"/>
              <a:gd name="T91" fmla="*/ 303 h 576"/>
              <a:gd name="T92" fmla="*/ 26 w 613"/>
              <a:gd name="T93" fmla="*/ 261 h 576"/>
              <a:gd name="T94" fmla="*/ 19 w 613"/>
              <a:gd name="T95" fmla="*/ 235 h 576"/>
              <a:gd name="T96" fmla="*/ 19 w 613"/>
              <a:gd name="T97" fmla="*/ 192 h 576"/>
              <a:gd name="T98" fmla="*/ 19 w 613"/>
              <a:gd name="T99" fmla="*/ 159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13" h="576">
                <a:moveTo>
                  <a:pt x="19" y="145"/>
                </a:moveTo>
                <a:lnTo>
                  <a:pt x="29" y="157"/>
                </a:lnTo>
                <a:lnTo>
                  <a:pt x="43" y="157"/>
                </a:lnTo>
                <a:lnTo>
                  <a:pt x="45" y="159"/>
                </a:lnTo>
                <a:lnTo>
                  <a:pt x="45" y="150"/>
                </a:lnTo>
                <a:lnTo>
                  <a:pt x="36" y="140"/>
                </a:lnTo>
                <a:lnTo>
                  <a:pt x="45" y="133"/>
                </a:lnTo>
                <a:lnTo>
                  <a:pt x="52" y="114"/>
                </a:lnTo>
                <a:lnTo>
                  <a:pt x="71" y="107"/>
                </a:lnTo>
                <a:lnTo>
                  <a:pt x="78" y="107"/>
                </a:lnTo>
                <a:lnTo>
                  <a:pt x="97" y="107"/>
                </a:lnTo>
                <a:lnTo>
                  <a:pt x="104" y="107"/>
                </a:lnTo>
                <a:lnTo>
                  <a:pt x="104" y="98"/>
                </a:lnTo>
                <a:lnTo>
                  <a:pt x="114" y="98"/>
                </a:lnTo>
                <a:lnTo>
                  <a:pt x="123" y="88"/>
                </a:lnTo>
                <a:lnTo>
                  <a:pt x="130" y="88"/>
                </a:lnTo>
                <a:lnTo>
                  <a:pt x="140" y="81"/>
                </a:lnTo>
                <a:lnTo>
                  <a:pt x="149" y="71"/>
                </a:lnTo>
                <a:lnTo>
                  <a:pt x="156" y="62"/>
                </a:lnTo>
                <a:lnTo>
                  <a:pt x="166" y="71"/>
                </a:lnTo>
                <a:lnTo>
                  <a:pt x="173" y="62"/>
                </a:lnTo>
                <a:lnTo>
                  <a:pt x="182" y="62"/>
                </a:lnTo>
                <a:lnTo>
                  <a:pt x="182" y="55"/>
                </a:lnTo>
                <a:lnTo>
                  <a:pt x="192" y="55"/>
                </a:lnTo>
                <a:lnTo>
                  <a:pt x="199" y="45"/>
                </a:lnTo>
                <a:lnTo>
                  <a:pt x="218" y="55"/>
                </a:lnTo>
                <a:lnTo>
                  <a:pt x="225" y="55"/>
                </a:lnTo>
                <a:lnTo>
                  <a:pt x="234" y="45"/>
                </a:lnTo>
                <a:lnTo>
                  <a:pt x="260" y="45"/>
                </a:lnTo>
                <a:lnTo>
                  <a:pt x="260" y="55"/>
                </a:lnTo>
                <a:lnTo>
                  <a:pt x="268" y="62"/>
                </a:lnTo>
                <a:lnTo>
                  <a:pt x="268" y="71"/>
                </a:lnTo>
                <a:lnTo>
                  <a:pt x="268" y="81"/>
                </a:lnTo>
                <a:lnTo>
                  <a:pt x="268" y="88"/>
                </a:lnTo>
                <a:lnTo>
                  <a:pt x="277" y="98"/>
                </a:lnTo>
                <a:lnTo>
                  <a:pt x="303" y="88"/>
                </a:lnTo>
                <a:lnTo>
                  <a:pt x="313" y="88"/>
                </a:lnTo>
                <a:lnTo>
                  <a:pt x="313" y="98"/>
                </a:lnTo>
                <a:lnTo>
                  <a:pt x="322" y="98"/>
                </a:lnTo>
                <a:lnTo>
                  <a:pt x="339" y="98"/>
                </a:lnTo>
                <a:lnTo>
                  <a:pt x="339" y="88"/>
                </a:lnTo>
                <a:lnTo>
                  <a:pt x="339" y="81"/>
                </a:lnTo>
                <a:lnTo>
                  <a:pt x="339" y="71"/>
                </a:lnTo>
                <a:lnTo>
                  <a:pt x="346" y="71"/>
                </a:lnTo>
                <a:lnTo>
                  <a:pt x="355" y="62"/>
                </a:lnTo>
                <a:lnTo>
                  <a:pt x="355" y="55"/>
                </a:lnTo>
                <a:lnTo>
                  <a:pt x="341" y="50"/>
                </a:lnTo>
                <a:lnTo>
                  <a:pt x="355" y="38"/>
                </a:lnTo>
                <a:lnTo>
                  <a:pt x="355" y="29"/>
                </a:lnTo>
                <a:lnTo>
                  <a:pt x="381" y="12"/>
                </a:lnTo>
                <a:lnTo>
                  <a:pt x="381" y="19"/>
                </a:lnTo>
                <a:lnTo>
                  <a:pt x="381" y="29"/>
                </a:lnTo>
                <a:lnTo>
                  <a:pt x="381" y="38"/>
                </a:lnTo>
                <a:lnTo>
                  <a:pt x="398" y="38"/>
                </a:lnTo>
                <a:lnTo>
                  <a:pt x="407" y="29"/>
                </a:lnTo>
                <a:lnTo>
                  <a:pt x="417" y="12"/>
                </a:lnTo>
                <a:lnTo>
                  <a:pt x="407" y="12"/>
                </a:lnTo>
                <a:lnTo>
                  <a:pt x="407" y="3"/>
                </a:lnTo>
                <a:lnTo>
                  <a:pt x="417" y="3"/>
                </a:lnTo>
                <a:lnTo>
                  <a:pt x="428" y="0"/>
                </a:lnTo>
                <a:lnTo>
                  <a:pt x="436" y="10"/>
                </a:lnTo>
                <a:lnTo>
                  <a:pt x="438" y="17"/>
                </a:lnTo>
                <a:lnTo>
                  <a:pt x="440" y="17"/>
                </a:lnTo>
                <a:lnTo>
                  <a:pt x="450" y="17"/>
                </a:lnTo>
                <a:lnTo>
                  <a:pt x="469" y="17"/>
                </a:lnTo>
                <a:lnTo>
                  <a:pt x="478" y="5"/>
                </a:lnTo>
                <a:lnTo>
                  <a:pt x="492" y="3"/>
                </a:lnTo>
                <a:lnTo>
                  <a:pt x="507" y="8"/>
                </a:lnTo>
                <a:lnTo>
                  <a:pt x="514" y="22"/>
                </a:lnTo>
                <a:lnTo>
                  <a:pt x="516" y="29"/>
                </a:lnTo>
                <a:lnTo>
                  <a:pt x="518" y="43"/>
                </a:lnTo>
                <a:lnTo>
                  <a:pt x="516" y="55"/>
                </a:lnTo>
                <a:lnTo>
                  <a:pt x="514" y="57"/>
                </a:lnTo>
                <a:lnTo>
                  <a:pt x="523" y="57"/>
                </a:lnTo>
                <a:lnTo>
                  <a:pt x="516" y="67"/>
                </a:lnTo>
                <a:lnTo>
                  <a:pt x="533" y="76"/>
                </a:lnTo>
                <a:lnTo>
                  <a:pt x="544" y="81"/>
                </a:lnTo>
                <a:lnTo>
                  <a:pt x="563" y="95"/>
                </a:lnTo>
                <a:lnTo>
                  <a:pt x="563" y="114"/>
                </a:lnTo>
                <a:lnTo>
                  <a:pt x="566" y="126"/>
                </a:lnTo>
                <a:lnTo>
                  <a:pt x="573" y="133"/>
                </a:lnTo>
                <a:lnTo>
                  <a:pt x="573" y="157"/>
                </a:lnTo>
                <a:lnTo>
                  <a:pt x="577" y="164"/>
                </a:lnTo>
                <a:lnTo>
                  <a:pt x="592" y="183"/>
                </a:lnTo>
                <a:lnTo>
                  <a:pt x="596" y="202"/>
                </a:lnTo>
                <a:lnTo>
                  <a:pt x="596" y="228"/>
                </a:lnTo>
                <a:lnTo>
                  <a:pt x="592" y="244"/>
                </a:lnTo>
                <a:lnTo>
                  <a:pt x="559" y="266"/>
                </a:lnTo>
                <a:lnTo>
                  <a:pt x="566" y="275"/>
                </a:lnTo>
                <a:lnTo>
                  <a:pt x="580" y="280"/>
                </a:lnTo>
                <a:lnTo>
                  <a:pt x="575" y="306"/>
                </a:lnTo>
                <a:lnTo>
                  <a:pt x="575" y="311"/>
                </a:lnTo>
                <a:lnTo>
                  <a:pt x="577" y="315"/>
                </a:lnTo>
                <a:lnTo>
                  <a:pt x="573" y="339"/>
                </a:lnTo>
                <a:lnTo>
                  <a:pt x="577" y="346"/>
                </a:lnTo>
                <a:lnTo>
                  <a:pt x="573" y="353"/>
                </a:lnTo>
                <a:lnTo>
                  <a:pt x="585" y="363"/>
                </a:lnTo>
                <a:lnTo>
                  <a:pt x="592" y="374"/>
                </a:lnTo>
                <a:lnTo>
                  <a:pt x="606" y="396"/>
                </a:lnTo>
                <a:lnTo>
                  <a:pt x="599" y="398"/>
                </a:lnTo>
                <a:lnTo>
                  <a:pt x="599" y="410"/>
                </a:lnTo>
                <a:lnTo>
                  <a:pt x="606" y="412"/>
                </a:lnTo>
                <a:lnTo>
                  <a:pt x="613" y="424"/>
                </a:lnTo>
                <a:lnTo>
                  <a:pt x="606" y="443"/>
                </a:lnTo>
                <a:lnTo>
                  <a:pt x="596" y="450"/>
                </a:lnTo>
                <a:lnTo>
                  <a:pt x="580" y="448"/>
                </a:lnTo>
                <a:lnTo>
                  <a:pt x="561" y="462"/>
                </a:lnTo>
                <a:lnTo>
                  <a:pt x="556" y="472"/>
                </a:lnTo>
                <a:lnTo>
                  <a:pt x="549" y="486"/>
                </a:lnTo>
                <a:lnTo>
                  <a:pt x="540" y="488"/>
                </a:lnTo>
                <a:lnTo>
                  <a:pt x="533" y="500"/>
                </a:lnTo>
                <a:lnTo>
                  <a:pt x="528" y="509"/>
                </a:lnTo>
                <a:lnTo>
                  <a:pt x="525" y="528"/>
                </a:lnTo>
                <a:lnTo>
                  <a:pt x="525" y="535"/>
                </a:lnTo>
                <a:lnTo>
                  <a:pt x="525" y="545"/>
                </a:lnTo>
                <a:lnTo>
                  <a:pt x="523" y="552"/>
                </a:lnTo>
                <a:lnTo>
                  <a:pt x="523" y="561"/>
                </a:lnTo>
                <a:lnTo>
                  <a:pt x="514" y="576"/>
                </a:lnTo>
                <a:lnTo>
                  <a:pt x="511" y="561"/>
                </a:lnTo>
                <a:lnTo>
                  <a:pt x="502" y="561"/>
                </a:lnTo>
                <a:lnTo>
                  <a:pt x="495" y="561"/>
                </a:lnTo>
                <a:lnTo>
                  <a:pt x="485" y="561"/>
                </a:lnTo>
                <a:lnTo>
                  <a:pt x="476" y="554"/>
                </a:lnTo>
                <a:lnTo>
                  <a:pt x="469" y="545"/>
                </a:lnTo>
                <a:lnTo>
                  <a:pt x="459" y="538"/>
                </a:lnTo>
                <a:lnTo>
                  <a:pt x="450" y="538"/>
                </a:lnTo>
                <a:lnTo>
                  <a:pt x="440" y="519"/>
                </a:lnTo>
                <a:lnTo>
                  <a:pt x="433" y="528"/>
                </a:lnTo>
                <a:lnTo>
                  <a:pt x="424" y="538"/>
                </a:lnTo>
                <a:lnTo>
                  <a:pt x="398" y="545"/>
                </a:lnTo>
                <a:lnTo>
                  <a:pt x="398" y="538"/>
                </a:lnTo>
                <a:lnTo>
                  <a:pt x="398" y="519"/>
                </a:lnTo>
                <a:lnTo>
                  <a:pt x="391" y="528"/>
                </a:lnTo>
                <a:lnTo>
                  <a:pt x="381" y="528"/>
                </a:lnTo>
                <a:lnTo>
                  <a:pt x="372" y="519"/>
                </a:lnTo>
                <a:lnTo>
                  <a:pt x="355" y="528"/>
                </a:lnTo>
                <a:lnTo>
                  <a:pt x="355" y="538"/>
                </a:lnTo>
                <a:lnTo>
                  <a:pt x="346" y="545"/>
                </a:lnTo>
                <a:lnTo>
                  <a:pt x="346" y="528"/>
                </a:lnTo>
                <a:lnTo>
                  <a:pt x="339" y="519"/>
                </a:lnTo>
                <a:lnTo>
                  <a:pt x="329" y="528"/>
                </a:lnTo>
                <a:lnTo>
                  <a:pt x="322" y="528"/>
                </a:lnTo>
                <a:lnTo>
                  <a:pt x="313" y="538"/>
                </a:lnTo>
                <a:lnTo>
                  <a:pt x="303" y="528"/>
                </a:lnTo>
                <a:lnTo>
                  <a:pt x="286" y="528"/>
                </a:lnTo>
                <a:lnTo>
                  <a:pt x="277" y="519"/>
                </a:lnTo>
                <a:lnTo>
                  <a:pt x="268" y="512"/>
                </a:lnTo>
                <a:lnTo>
                  <a:pt x="260" y="502"/>
                </a:lnTo>
                <a:lnTo>
                  <a:pt x="244" y="502"/>
                </a:lnTo>
                <a:lnTo>
                  <a:pt x="225" y="493"/>
                </a:lnTo>
                <a:lnTo>
                  <a:pt x="218" y="483"/>
                </a:lnTo>
                <a:lnTo>
                  <a:pt x="199" y="460"/>
                </a:lnTo>
                <a:lnTo>
                  <a:pt x="192" y="467"/>
                </a:lnTo>
                <a:lnTo>
                  <a:pt x="182" y="460"/>
                </a:lnTo>
                <a:lnTo>
                  <a:pt x="166" y="460"/>
                </a:lnTo>
                <a:lnTo>
                  <a:pt x="156" y="460"/>
                </a:lnTo>
                <a:lnTo>
                  <a:pt x="166" y="467"/>
                </a:lnTo>
                <a:lnTo>
                  <a:pt x="156" y="467"/>
                </a:lnTo>
                <a:lnTo>
                  <a:pt x="149" y="476"/>
                </a:lnTo>
                <a:lnTo>
                  <a:pt x="149" y="483"/>
                </a:lnTo>
                <a:lnTo>
                  <a:pt x="140" y="467"/>
                </a:lnTo>
                <a:lnTo>
                  <a:pt x="130" y="460"/>
                </a:lnTo>
                <a:lnTo>
                  <a:pt x="114" y="460"/>
                </a:lnTo>
                <a:lnTo>
                  <a:pt x="123" y="450"/>
                </a:lnTo>
                <a:lnTo>
                  <a:pt x="130" y="441"/>
                </a:lnTo>
                <a:lnTo>
                  <a:pt x="123" y="434"/>
                </a:lnTo>
                <a:lnTo>
                  <a:pt x="104" y="434"/>
                </a:lnTo>
                <a:lnTo>
                  <a:pt x="88" y="424"/>
                </a:lnTo>
                <a:lnTo>
                  <a:pt x="78" y="424"/>
                </a:lnTo>
                <a:lnTo>
                  <a:pt x="71" y="415"/>
                </a:lnTo>
                <a:lnTo>
                  <a:pt x="62" y="415"/>
                </a:lnTo>
                <a:lnTo>
                  <a:pt x="62" y="408"/>
                </a:lnTo>
                <a:lnTo>
                  <a:pt x="62" y="398"/>
                </a:lnTo>
                <a:lnTo>
                  <a:pt x="62" y="382"/>
                </a:lnTo>
                <a:lnTo>
                  <a:pt x="52" y="382"/>
                </a:lnTo>
                <a:lnTo>
                  <a:pt x="40" y="384"/>
                </a:lnTo>
                <a:lnTo>
                  <a:pt x="36" y="391"/>
                </a:lnTo>
                <a:lnTo>
                  <a:pt x="36" y="382"/>
                </a:lnTo>
                <a:lnTo>
                  <a:pt x="36" y="356"/>
                </a:lnTo>
                <a:lnTo>
                  <a:pt x="45" y="346"/>
                </a:lnTo>
                <a:lnTo>
                  <a:pt x="36" y="346"/>
                </a:lnTo>
                <a:lnTo>
                  <a:pt x="36" y="339"/>
                </a:lnTo>
                <a:lnTo>
                  <a:pt x="36" y="329"/>
                </a:lnTo>
                <a:lnTo>
                  <a:pt x="36" y="303"/>
                </a:lnTo>
                <a:lnTo>
                  <a:pt x="36" y="296"/>
                </a:lnTo>
                <a:lnTo>
                  <a:pt x="26" y="277"/>
                </a:lnTo>
                <a:lnTo>
                  <a:pt x="26" y="270"/>
                </a:lnTo>
                <a:lnTo>
                  <a:pt x="26" y="261"/>
                </a:lnTo>
                <a:lnTo>
                  <a:pt x="36" y="251"/>
                </a:lnTo>
                <a:lnTo>
                  <a:pt x="26" y="251"/>
                </a:lnTo>
                <a:lnTo>
                  <a:pt x="19" y="244"/>
                </a:lnTo>
                <a:lnTo>
                  <a:pt x="19" y="235"/>
                </a:lnTo>
                <a:lnTo>
                  <a:pt x="10" y="228"/>
                </a:lnTo>
                <a:lnTo>
                  <a:pt x="0" y="209"/>
                </a:lnTo>
                <a:lnTo>
                  <a:pt x="10" y="202"/>
                </a:lnTo>
                <a:lnTo>
                  <a:pt x="19" y="192"/>
                </a:lnTo>
                <a:lnTo>
                  <a:pt x="19" y="185"/>
                </a:lnTo>
                <a:lnTo>
                  <a:pt x="19" y="176"/>
                </a:lnTo>
                <a:lnTo>
                  <a:pt x="19" y="166"/>
                </a:lnTo>
                <a:lnTo>
                  <a:pt x="19" y="159"/>
                </a:lnTo>
                <a:lnTo>
                  <a:pt x="19" y="14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8" name="Freeform 542">
            <a:extLst>
              <a:ext uri="{FF2B5EF4-FFF2-40B4-BE49-F238E27FC236}">
                <a16:creationId xmlns:a16="http://schemas.microsoft.com/office/drawing/2014/main" xmlns="" id="{31AF07C1-FD59-4E79-B988-FB9A1D0FDB0F}"/>
              </a:ext>
            </a:extLst>
          </p:cNvPr>
          <p:cNvSpPr>
            <a:spLocks/>
          </p:cNvSpPr>
          <p:nvPr/>
        </p:nvSpPr>
        <p:spPr bwMode="auto">
          <a:xfrm>
            <a:off x="17401176" y="8790109"/>
            <a:ext cx="1061740" cy="674574"/>
          </a:xfrm>
          <a:custGeom>
            <a:avLst/>
            <a:gdLst>
              <a:gd name="T0" fmla="*/ 69 w 447"/>
              <a:gd name="T1" fmla="*/ 277 h 284"/>
              <a:gd name="T2" fmla="*/ 104 w 447"/>
              <a:gd name="T3" fmla="*/ 277 h 284"/>
              <a:gd name="T4" fmla="*/ 130 w 447"/>
              <a:gd name="T5" fmla="*/ 284 h 284"/>
              <a:gd name="T6" fmla="*/ 147 w 447"/>
              <a:gd name="T7" fmla="*/ 268 h 284"/>
              <a:gd name="T8" fmla="*/ 163 w 447"/>
              <a:gd name="T9" fmla="*/ 258 h 284"/>
              <a:gd name="T10" fmla="*/ 173 w 447"/>
              <a:gd name="T11" fmla="*/ 258 h 284"/>
              <a:gd name="T12" fmla="*/ 189 w 447"/>
              <a:gd name="T13" fmla="*/ 268 h 284"/>
              <a:gd name="T14" fmla="*/ 199 w 447"/>
              <a:gd name="T15" fmla="*/ 277 h 284"/>
              <a:gd name="T16" fmla="*/ 225 w 447"/>
              <a:gd name="T17" fmla="*/ 268 h 284"/>
              <a:gd name="T18" fmla="*/ 251 w 447"/>
              <a:gd name="T19" fmla="*/ 268 h 284"/>
              <a:gd name="T20" fmla="*/ 275 w 447"/>
              <a:gd name="T21" fmla="*/ 258 h 284"/>
              <a:gd name="T22" fmla="*/ 303 w 447"/>
              <a:gd name="T23" fmla="*/ 251 h 284"/>
              <a:gd name="T24" fmla="*/ 293 w 447"/>
              <a:gd name="T25" fmla="*/ 232 h 284"/>
              <a:gd name="T26" fmla="*/ 310 w 447"/>
              <a:gd name="T27" fmla="*/ 232 h 284"/>
              <a:gd name="T28" fmla="*/ 322 w 447"/>
              <a:gd name="T29" fmla="*/ 225 h 284"/>
              <a:gd name="T30" fmla="*/ 334 w 447"/>
              <a:gd name="T31" fmla="*/ 209 h 284"/>
              <a:gd name="T32" fmla="*/ 346 w 447"/>
              <a:gd name="T33" fmla="*/ 199 h 284"/>
              <a:gd name="T34" fmla="*/ 362 w 447"/>
              <a:gd name="T35" fmla="*/ 199 h 284"/>
              <a:gd name="T36" fmla="*/ 372 w 447"/>
              <a:gd name="T37" fmla="*/ 209 h 284"/>
              <a:gd name="T38" fmla="*/ 398 w 447"/>
              <a:gd name="T39" fmla="*/ 209 h 284"/>
              <a:gd name="T40" fmla="*/ 424 w 447"/>
              <a:gd name="T41" fmla="*/ 199 h 284"/>
              <a:gd name="T42" fmla="*/ 414 w 447"/>
              <a:gd name="T43" fmla="*/ 183 h 284"/>
              <a:gd name="T44" fmla="*/ 405 w 447"/>
              <a:gd name="T45" fmla="*/ 164 h 284"/>
              <a:gd name="T46" fmla="*/ 379 w 447"/>
              <a:gd name="T47" fmla="*/ 173 h 284"/>
              <a:gd name="T48" fmla="*/ 379 w 447"/>
              <a:gd name="T49" fmla="*/ 147 h 284"/>
              <a:gd name="T50" fmla="*/ 398 w 447"/>
              <a:gd name="T51" fmla="*/ 140 h 284"/>
              <a:gd name="T52" fmla="*/ 405 w 447"/>
              <a:gd name="T53" fmla="*/ 121 h 284"/>
              <a:gd name="T54" fmla="*/ 398 w 447"/>
              <a:gd name="T55" fmla="*/ 95 h 284"/>
              <a:gd name="T56" fmla="*/ 405 w 447"/>
              <a:gd name="T57" fmla="*/ 78 h 284"/>
              <a:gd name="T58" fmla="*/ 424 w 447"/>
              <a:gd name="T59" fmla="*/ 62 h 284"/>
              <a:gd name="T60" fmla="*/ 447 w 447"/>
              <a:gd name="T61" fmla="*/ 52 h 284"/>
              <a:gd name="T62" fmla="*/ 440 w 447"/>
              <a:gd name="T63" fmla="*/ 26 h 284"/>
              <a:gd name="T64" fmla="*/ 395 w 447"/>
              <a:gd name="T65" fmla="*/ 12 h 284"/>
              <a:gd name="T66" fmla="*/ 381 w 447"/>
              <a:gd name="T67" fmla="*/ 12 h 284"/>
              <a:gd name="T68" fmla="*/ 353 w 447"/>
              <a:gd name="T69" fmla="*/ 10 h 284"/>
              <a:gd name="T70" fmla="*/ 329 w 447"/>
              <a:gd name="T71" fmla="*/ 10 h 284"/>
              <a:gd name="T72" fmla="*/ 284 w 447"/>
              <a:gd name="T73" fmla="*/ 10 h 284"/>
              <a:gd name="T74" fmla="*/ 258 w 447"/>
              <a:gd name="T75" fmla="*/ 36 h 284"/>
              <a:gd name="T76" fmla="*/ 225 w 447"/>
              <a:gd name="T77" fmla="*/ 62 h 284"/>
              <a:gd name="T78" fmla="*/ 199 w 447"/>
              <a:gd name="T79" fmla="*/ 69 h 284"/>
              <a:gd name="T80" fmla="*/ 173 w 447"/>
              <a:gd name="T81" fmla="*/ 62 h 284"/>
              <a:gd name="T82" fmla="*/ 147 w 447"/>
              <a:gd name="T83" fmla="*/ 62 h 284"/>
              <a:gd name="T84" fmla="*/ 111 w 447"/>
              <a:gd name="T85" fmla="*/ 62 h 284"/>
              <a:gd name="T86" fmla="*/ 85 w 447"/>
              <a:gd name="T87" fmla="*/ 52 h 284"/>
              <a:gd name="T88" fmla="*/ 52 w 447"/>
              <a:gd name="T89" fmla="*/ 52 h 284"/>
              <a:gd name="T90" fmla="*/ 43 w 447"/>
              <a:gd name="T91" fmla="*/ 36 h 284"/>
              <a:gd name="T92" fmla="*/ 26 w 447"/>
              <a:gd name="T93" fmla="*/ 19 h 284"/>
              <a:gd name="T94" fmla="*/ 17 w 447"/>
              <a:gd name="T95" fmla="*/ 36 h 284"/>
              <a:gd name="T96" fmla="*/ 0 w 447"/>
              <a:gd name="T97" fmla="*/ 45 h 284"/>
              <a:gd name="T98" fmla="*/ 7 w 447"/>
              <a:gd name="T99" fmla="*/ 78 h 284"/>
              <a:gd name="T100" fmla="*/ 17 w 447"/>
              <a:gd name="T101" fmla="*/ 95 h 284"/>
              <a:gd name="T102" fmla="*/ 33 w 447"/>
              <a:gd name="T103" fmla="*/ 95 h 284"/>
              <a:gd name="T104" fmla="*/ 33 w 447"/>
              <a:gd name="T105" fmla="*/ 114 h 284"/>
              <a:gd name="T106" fmla="*/ 17 w 447"/>
              <a:gd name="T107" fmla="*/ 131 h 284"/>
              <a:gd name="T108" fmla="*/ 17 w 447"/>
              <a:gd name="T109" fmla="*/ 157 h 284"/>
              <a:gd name="T110" fmla="*/ 7 w 447"/>
              <a:gd name="T111" fmla="*/ 173 h 284"/>
              <a:gd name="T112" fmla="*/ 7 w 447"/>
              <a:gd name="T113" fmla="*/ 199 h 284"/>
              <a:gd name="T114" fmla="*/ 33 w 447"/>
              <a:gd name="T115" fmla="*/ 216 h 284"/>
              <a:gd name="T116" fmla="*/ 52 w 447"/>
              <a:gd name="T117" fmla="*/ 232 h 284"/>
              <a:gd name="T118" fmla="*/ 59 w 447"/>
              <a:gd name="T119" fmla="*/ 251 h 284"/>
              <a:gd name="T120" fmla="*/ 52 w 447"/>
              <a:gd name="T121" fmla="*/ 268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7" h="284">
                <a:moveTo>
                  <a:pt x="52" y="277"/>
                </a:moveTo>
                <a:lnTo>
                  <a:pt x="69" y="277"/>
                </a:lnTo>
                <a:lnTo>
                  <a:pt x="85" y="277"/>
                </a:lnTo>
                <a:lnTo>
                  <a:pt x="104" y="277"/>
                </a:lnTo>
                <a:lnTo>
                  <a:pt x="121" y="277"/>
                </a:lnTo>
                <a:lnTo>
                  <a:pt x="130" y="284"/>
                </a:lnTo>
                <a:lnTo>
                  <a:pt x="147" y="277"/>
                </a:lnTo>
                <a:lnTo>
                  <a:pt x="147" y="268"/>
                </a:lnTo>
                <a:lnTo>
                  <a:pt x="154" y="268"/>
                </a:lnTo>
                <a:lnTo>
                  <a:pt x="163" y="258"/>
                </a:lnTo>
                <a:lnTo>
                  <a:pt x="173" y="268"/>
                </a:lnTo>
                <a:lnTo>
                  <a:pt x="173" y="258"/>
                </a:lnTo>
                <a:lnTo>
                  <a:pt x="180" y="258"/>
                </a:lnTo>
                <a:lnTo>
                  <a:pt x="189" y="268"/>
                </a:lnTo>
                <a:lnTo>
                  <a:pt x="199" y="268"/>
                </a:lnTo>
                <a:lnTo>
                  <a:pt x="199" y="277"/>
                </a:lnTo>
                <a:lnTo>
                  <a:pt x="215" y="268"/>
                </a:lnTo>
                <a:lnTo>
                  <a:pt x="225" y="268"/>
                </a:lnTo>
                <a:lnTo>
                  <a:pt x="232" y="268"/>
                </a:lnTo>
                <a:lnTo>
                  <a:pt x="251" y="268"/>
                </a:lnTo>
                <a:lnTo>
                  <a:pt x="258" y="258"/>
                </a:lnTo>
                <a:lnTo>
                  <a:pt x="275" y="258"/>
                </a:lnTo>
                <a:lnTo>
                  <a:pt x="293" y="258"/>
                </a:lnTo>
                <a:lnTo>
                  <a:pt x="303" y="251"/>
                </a:lnTo>
                <a:lnTo>
                  <a:pt x="293" y="242"/>
                </a:lnTo>
                <a:lnTo>
                  <a:pt x="293" y="232"/>
                </a:lnTo>
                <a:lnTo>
                  <a:pt x="303" y="232"/>
                </a:lnTo>
                <a:lnTo>
                  <a:pt x="310" y="232"/>
                </a:lnTo>
                <a:lnTo>
                  <a:pt x="310" y="225"/>
                </a:lnTo>
                <a:lnTo>
                  <a:pt x="322" y="225"/>
                </a:lnTo>
                <a:lnTo>
                  <a:pt x="324" y="209"/>
                </a:lnTo>
                <a:lnTo>
                  <a:pt x="334" y="209"/>
                </a:lnTo>
                <a:lnTo>
                  <a:pt x="336" y="209"/>
                </a:lnTo>
                <a:lnTo>
                  <a:pt x="346" y="199"/>
                </a:lnTo>
                <a:lnTo>
                  <a:pt x="353" y="199"/>
                </a:lnTo>
                <a:lnTo>
                  <a:pt x="362" y="199"/>
                </a:lnTo>
                <a:lnTo>
                  <a:pt x="372" y="199"/>
                </a:lnTo>
                <a:lnTo>
                  <a:pt x="372" y="209"/>
                </a:lnTo>
                <a:lnTo>
                  <a:pt x="379" y="209"/>
                </a:lnTo>
                <a:lnTo>
                  <a:pt x="398" y="209"/>
                </a:lnTo>
                <a:lnTo>
                  <a:pt x="424" y="209"/>
                </a:lnTo>
                <a:lnTo>
                  <a:pt x="424" y="199"/>
                </a:lnTo>
                <a:lnTo>
                  <a:pt x="424" y="183"/>
                </a:lnTo>
                <a:lnTo>
                  <a:pt x="414" y="183"/>
                </a:lnTo>
                <a:lnTo>
                  <a:pt x="405" y="173"/>
                </a:lnTo>
                <a:lnTo>
                  <a:pt x="405" y="164"/>
                </a:lnTo>
                <a:lnTo>
                  <a:pt x="388" y="164"/>
                </a:lnTo>
                <a:lnTo>
                  <a:pt x="379" y="173"/>
                </a:lnTo>
                <a:lnTo>
                  <a:pt x="379" y="157"/>
                </a:lnTo>
                <a:lnTo>
                  <a:pt x="379" y="147"/>
                </a:lnTo>
                <a:lnTo>
                  <a:pt x="388" y="140"/>
                </a:lnTo>
                <a:lnTo>
                  <a:pt x="398" y="140"/>
                </a:lnTo>
                <a:lnTo>
                  <a:pt x="398" y="131"/>
                </a:lnTo>
                <a:lnTo>
                  <a:pt x="405" y="121"/>
                </a:lnTo>
                <a:lnTo>
                  <a:pt x="398" y="114"/>
                </a:lnTo>
                <a:lnTo>
                  <a:pt x="398" y="95"/>
                </a:lnTo>
                <a:lnTo>
                  <a:pt x="405" y="95"/>
                </a:lnTo>
                <a:lnTo>
                  <a:pt x="405" y="78"/>
                </a:lnTo>
                <a:lnTo>
                  <a:pt x="405" y="62"/>
                </a:lnTo>
                <a:lnTo>
                  <a:pt x="424" y="62"/>
                </a:lnTo>
                <a:lnTo>
                  <a:pt x="440" y="62"/>
                </a:lnTo>
                <a:lnTo>
                  <a:pt x="447" y="52"/>
                </a:lnTo>
                <a:lnTo>
                  <a:pt x="440" y="31"/>
                </a:lnTo>
                <a:lnTo>
                  <a:pt x="440" y="26"/>
                </a:lnTo>
                <a:lnTo>
                  <a:pt x="405" y="15"/>
                </a:lnTo>
                <a:lnTo>
                  <a:pt x="395" y="12"/>
                </a:lnTo>
                <a:lnTo>
                  <a:pt x="390" y="12"/>
                </a:lnTo>
                <a:lnTo>
                  <a:pt x="381" y="12"/>
                </a:lnTo>
                <a:lnTo>
                  <a:pt x="362" y="15"/>
                </a:lnTo>
                <a:lnTo>
                  <a:pt x="353" y="10"/>
                </a:lnTo>
                <a:lnTo>
                  <a:pt x="336" y="10"/>
                </a:lnTo>
                <a:lnTo>
                  <a:pt x="329" y="10"/>
                </a:lnTo>
                <a:lnTo>
                  <a:pt x="320" y="0"/>
                </a:lnTo>
                <a:lnTo>
                  <a:pt x="284" y="10"/>
                </a:lnTo>
                <a:lnTo>
                  <a:pt x="275" y="19"/>
                </a:lnTo>
                <a:lnTo>
                  <a:pt x="258" y="36"/>
                </a:lnTo>
                <a:lnTo>
                  <a:pt x="241" y="52"/>
                </a:lnTo>
                <a:lnTo>
                  <a:pt x="225" y="62"/>
                </a:lnTo>
                <a:lnTo>
                  <a:pt x="215" y="69"/>
                </a:lnTo>
                <a:lnTo>
                  <a:pt x="199" y="69"/>
                </a:lnTo>
                <a:lnTo>
                  <a:pt x="180" y="62"/>
                </a:lnTo>
                <a:lnTo>
                  <a:pt x="173" y="62"/>
                </a:lnTo>
                <a:lnTo>
                  <a:pt x="154" y="62"/>
                </a:lnTo>
                <a:lnTo>
                  <a:pt x="147" y="62"/>
                </a:lnTo>
                <a:lnTo>
                  <a:pt x="130" y="62"/>
                </a:lnTo>
                <a:lnTo>
                  <a:pt x="111" y="62"/>
                </a:lnTo>
                <a:lnTo>
                  <a:pt x="104" y="52"/>
                </a:lnTo>
                <a:lnTo>
                  <a:pt x="85" y="52"/>
                </a:lnTo>
                <a:lnTo>
                  <a:pt x="69" y="52"/>
                </a:lnTo>
                <a:lnTo>
                  <a:pt x="52" y="52"/>
                </a:lnTo>
                <a:lnTo>
                  <a:pt x="43" y="45"/>
                </a:lnTo>
                <a:lnTo>
                  <a:pt x="43" y="36"/>
                </a:lnTo>
                <a:lnTo>
                  <a:pt x="43" y="19"/>
                </a:lnTo>
                <a:lnTo>
                  <a:pt x="26" y="19"/>
                </a:lnTo>
                <a:lnTo>
                  <a:pt x="33" y="19"/>
                </a:lnTo>
                <a:lnTo>
                  <a:pt x="17" y="36"/>
                </a:lnTo>
                <a:lnTo>
                  <a:pt x="7" y="45"/>
                </a:lnTo>
                <a:lnTo>
                  <a:pt x="0" y="45"/>
                </a:lnTo>
                <a:lnTo>
                  <a:pt x="7" y="62"/>
                </a:lnTo>
                <a:lnTo>
                  <a:pt x="7" y="78"/>
                </a:lnTo>
                <a:lnTo>
                  <a:pt x="17" y="88"/>
                </a:lnTo>
                <a:lnTo>
                  <a:pt x="17" y="95"/>
                </a:lnTo>
                <a:lnTo>
                  <a:pt x="26" y="95"/>
                </a:lnTo>
                <a:lnTo>
                  <a:pt x="33" y="95"/>
                </a:lnTo>
                <a:lnTo>
                  <a:pt x="43" y="104"/>
                </a:lnTo>
                <a:lnTo>
                  <a:pt x="33" y="114"/>
                </a:lnTo>
                <a:lnTo>
                  <a:pt x="33" y="121"/>
                </a:lnTo>
                <a:lnTo>
                  <a:pt x="17" y="131"/>
                </a:lnTo>
                <a:lnTo>
                  <a:pt x="17" y="140"/>
                </a:lnTo>
                <a:lnTo>
                  <a:pt x="17" y="157"/>
                </a:lnTo>
                <a:lnTo>
                  <a:pt x="7" y="157"/>
                </a:lnTo>
                <a:lnTo>
                  <a:pt x="7" y="173"/>
                </a:lnTo>
                <a:lnTo>
                  <a:pt x="7" y="183"/>
                </a:lnTo>
                <a:lnTo>
                  <a:pt x="7" y="199"/>
                </a:lnTo>
                <a:lnTo>
                  <a:pt x="26" y="209"/>
                </a:lnTo>
                <a:lnTo>
                  <a:pt x="33" y="216"/>
                </a:lnTo>
                <a:lnTo>
                  <a:pt x="43" y="225"/>
                </a:lnTo>
                <a:lnTo>
                  <a:pt x="52" y="232"/>
                </a:lnTo>
                <a:lnTo>
                  <a:pt x="59" y="242"/>
                </a:lnTo>
                <a:lnTo>
                  <a:pt x="59" y="251"/>
                </a:lnTo>
                <a:lnTo>
                  <a:pt x="59" y="258"/>
                </a:lnTo>
                <a:lnTo>
                  <a:pt x="52" y="268"/>
                </a:lnTo>
                <a:lnTo>
                  <a:pt x="52" y="27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9" name="Freeform 543">
            <a:extLst>
              <a:ext uri="{FF2B5EF4-FFF2-40B4-BE49-F238E27FC236}">
                <a16:creationId xmlns:a16="http://schemas.microsoft.com/office/drawing/2014/main" xmlns="" id="{2698C450-DA0A-4FB8-99DE-DC9840BD75AF}"/>
              </a:ext>
            </a:extLst>
          </p:cNvPr>
          <p:cNvSpPr>
            <a:spLocks/>
          </p:cNvSpPr>
          <p:nvPr/>
        </p:nvSpPr>
        <p:spPr bwMode="auto">
          <a:xfrm>
            <a:off x="17120896" y="7863768"/>
            <a:ext cx="1477409" cy="1106869"/>
          </a:xfrm>
          <a:custGeom>
            <a:avLst/>
            <a:gdLst>
              <a:gd name="T0" fmla="*/ 137 w 622"/>
              <a:gd name="T1" fmla="*/ 390 h 466"/>
              <a:gd name="T2" fmla="*/ 137 w 622"/>
              <a:gd name="T3" fmla="*/ 364 h 466"/>
              <a:gd name="T4" fmla="*/ 94 w 622"/>
              <a:gd name="T5" fmla="*/ 374 h 466"/>
              <a:gd name="T6" fmla="*/ 59 w 622"/>
              <a:gd name="T7" fmla="*/ 364 h 466"/>
              <a:gd name="T8" fmla="*/ 52 w 622"/>
              <a:gd name="T9" fmla="*/ 348 h 466"/>
              <a:gd name="T10" fmla="*/ 52 w 622"/>
              <a:gd name="T11" fmla="*/ 322 h 466"/>
              <a:gd name="T12" fmla="*/ 26 w 622"/>
              <a:gd name="T13" fmla="*/ 312 h 466"/>
              <a:gd name="T14" fmla="*/ 16 w 622"/>
              <a:gd name="T15" fmla="*/ 279 h 466"/>
              <a:gd name="T16" fmla="*/ 9 w 622"/>
              <a:gd name="T17" fmla="*/ 253 h 466"/>
              <a:gd name="T18" fmla="*/ 9 w 622"/>
              <a:gd name="T19" fmla="*/ 236 h 466"/>
              <a:gd name="T20" fmla="*/ 35 w 622"/>
              <a:gd name="T21" fmla="*/ 201 h 466"/>
              <a:gd name="T22" fmla="*/ 52 w 622"/>
              <a:gd name="T23" fmla="*/ 175 h 466"/>
              <a:gd name="T24" fmla="*/ 78 w 622"/>
              <a:gd name="T25" fmla="*/ 158 h 466"/>
              <a:gd name="T26" fmla="*/ 85 w 622"/>
              <a:gd name="T27" fmla="*/ 106 h 466"/>
              <a:gd name="T28" fmla="*/ 113 w 622"/>
              <a:gd name="T29" fmla="*/ 90 h 466"/>
              <a:gd name="T30" fmla="*/ 139 w 622"/>
              <a:gd name="T31" fmla="*/ 64 h 466"/>
              <a:gd name="T32" fmla="*/ 139 w 622"/>
              <a:gd name="T33" fmla="*/ 31 h 466"/>
              <a:gd name="T34" fmla="*/ 191 w 622"/>
              <a:gd name="T35" fmla="*/ 40 h 466"/>
              <a:gd name="T36" fmla="*/ 227 w 622"/>
              <a:gd name="T37" fmla="*/ 38 h 466"/>
              <a:gd name="T38" fmla="*/ 277 w 622"/>
              <a:gd name="T39" fmla="*/ 45 h 466"/>
              <a:gd name="T40" fmla="*/ 310 w 622"/>
              <a:gd name="T41" fmla="*/ 26 h 466"/>
              <a:gd name="T42" fmla="*/ 343 w 622"/>
              <a:gd name="T43" fmla="*/ 19 h 466"/>
              <a:gd name="T44" fmla="*/ 388 w 622"/>
              <a:gd name="T45" fmla="*/ 7 h 466"/>
              <a:gd name="T46" fmla="*/ 440 w 622"/>
              <a:gd name="T47" fmla="*/ 38 h 466"/>
              <a:gd name="T48" fmla="*/ 475 w 622"/>
              <a:gd name="T49" fmla="*/ 80 h 466"/>
              <a:gd name="T50" fmla="*/ 492 w 622"/>
              <a:gd name="T51" fmla="*/ 116 h 466"/>
              <a:gd name="T52" fmla="*/ 518 w 622"/>
              <a:gd name="T53" fmla="*/ 149 h 466"/>
              <a:gd name="T54" fmla="*/ 508 w 622"/>
              <a:gd name="T55" fmla="*/ 175 h 466"/>
              <a:gd name="T56" fmla="*/ 518 w 622"/>
              <a:gd name="T57" fmla="*/ 201 h 466"/>
              <a:gd name="T58" fmla="*/ 518 w 622"/>
              <a:gd name="T59" fmla="*/ 244 h 466"/>
              <a:gd name="T60" fmla="*/ 553 w 622"/>
              <a:gd name="T61" fmla="*/ 258 h 466"/>
              <a:gd name="T62" fmla="*/ 572 w 622"/>
              <a:gd name="T63" fmla="*/ 248 h 466"/>
              <a:gd name="T64" fmla="*/ 603 w 622"/>
              <a:gd name="T65" fmla="*/ 258 h 466"/>
              <a:gd name="T66" fmla="*/ 622 w 622"/>
              <a:gd name="T67" fmla="*/ 296 h 466"/>
              <a:gd name="T68" fmla="*/ 603 w 622"/>
              <a:gd name="T69" fmla="*/ 322 h 466"/>
              <a:gd name="T70" fmla="*/ 587 w 622"/>
              <a:gd name="T71" fmla="*/ 312 h 466"/>
              <a:gd name="T72" fmla="*/ 570 w 622"/>
              <a:gd name="T73" fmla="*/ 322 h 466"/>
              <a:gd name="T74" fmla="*/ 570 w 622"/>
              <a:gd name="T75" fmla="*/ 348 h 466"/>
              <a:gd name="T76" fmla="*/ 561 w 622"/>
              <a:gd name="T77" fmla="*/ 364 h 466"/>
              <a:gd name="T78" fmla="*/ 570 w 622"/>
              <a:gd name="T79" fmla="*/ 400 h 466"/>
              <a:gd name="T80" fmla="*/ 561 w 622"/>
              <a:gd name="T81" fmla="*/ 428 h 466"/>
              <a:gd name="T82" fmla="*/ 508 w 622"/>
              <a:gd name="T83" fmla="*/ 407 h 466"/>
              <a:gd name="T84" fmla="*/ 473 w 622"/>
              <a:gd name="T85" fmla="*/ 405 h 466"/>
              <a:gd name="T86" fmla="*/ 440 w 622"/>
              <a:gd name="T87" fmla="*/ 395 h 466"/>
              <a:gd name="T88" fmla="*/ 383 w 622"/>
              <a:gd name="T89" fmla="*/ 428 h 466"/>
              <a:gd name="T90" fmla="*/ 338 w 622"/>
              <a:gd name="T91" fmla="*/ 461 h 466"/>
              <a:gd name="T92" fmla="*/ 293 w 622"/>
              <a:gd name="T93" fmla="*/ 457 h 466"/>
              <a:gd name="T94" fmla="*/ 251 w 622"/>
              <a:gd name="T95" fmla="*/ 457 h 466"/>
              <a:gd name="T96" fmla="*/ 208 w 622"/>
              <a:gd name="T97" fmla="*/ 450 h 466"/>
              <a:gd name="T98" fmla="*/ 163 w 622"/>
              <a:gd name="T99" fmla="*/ 445 h 466"/>
              <a:gd name="T100" fmla="*/ 156 w 622"/>
              <a:gd name="T101" fmla="*/ 416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2" h="466">
                <a:moveTo>
                  <a:pt x="156" y="412"/>
                </a:moveTo>
                <a:lnTo>
                  <a:pt x="147" y="395"/>
                </a:lnTo>
                <a:lnTo>
                  <a:pt x="137" y="390"/>
                </a:lnTo>
                <a:lnTo>
                  <a:pt x="137" y="381"/>
                </a:lnTo>
                <a:lnTo>
                  <a:pt x="147" y="374"/>
                </a:lnTo>
                <a:lnTo>
                  <a:pt x="137" y="364"/>
                </a:lnTo>
                <a:lnTo>
                  <a:pt x="121" y="374"/>
                </a:lnTo>
                <a:lnTo>
                  <a:pt x="113" y="381"/>
                </a:lnTo>
                <a:lnTo>
                  <a:pt x="94" y="374"/>
                </a:lnTo>
                <a:lnTo>
                  <a:pt x="85" y="364"/>
                </a:lnTo>
                <a:lnTo>
                  <a:pt x="78" y="364"/>
                </a:lnTo>
                <a:lnTo>
                  <a:pt x="59" y="364"/>
                </a:lnTo>
                <a:lnTo>
                  <a:pt x="52" y="364"/>
                </a:lnTo>
                <a:lnTo>
                  <a:pt x="52" y="355"/>
                </a:lnTo>
                <a:lnTo>
                  <a:pt x="52" y="348"/>
                </a:lnTo>
                <a:lnTo>
                  <a:pt x="59" y="338"/>
                </a:lnTo>
                <a:lnTo>
                  <a:pt x="59" y="331"/>
                </a:lnTo>
                <a:lnTo>
                  <a:pt x="52" y="322"/>
                </a:lnTo>
                <a:lnTo>
                  <a:pt x="42" y="312"/>
                </a:lnTo>
                <a:lnTo>
                  <a:pt x="35" y="312"/>
                </a:lnTo>
                <a:lnTo>
                  <a:pt x="26" y="312"/>
                </a:lnTo>
                <a:lnTo>
                  <a:pt x="26" y="296"/>
                </a:lnTo>
                <a:lnTo>
                  <a:pt x="16" y="286"/>
                </a:lnTo>
                <a:lnTo>
                  <a:pt x="16" y="279"/>
                </a:lnTo>
                <a:lnTo>
                  <a:pt x="16" y="260"/>
                </a:lnTo>
                <a:lnTo>
                  <a:pt x="16" y="253"/>
                </a:lnTo>
                <a:lnTo>
                  <a:pt x="9" y="253"/>
                </a:lnTo>
                <a:lnTo>
                  <a:pt x="0" y="253"/>
                </a:lnTo>
                <a:lnTo>
                  <a:pt x="9" y="236"/>
                </a:lnTo>
                <a:lnTo>
                  <a:pt x="9" y="236"/>
                </a:lnTo>
                <a:lnTo>
                  <a:pt x="16" y="218"/>
                </a:lnTo>
                <a:lnTo>
                  <a:pt x="26" y="210"/>
                </a:lnTo>
                <a:lnTo>
                  <a:pt x="35" y="201"/>
                </a:lnTo>
                <a:lnTo>
                  <a:pt x="45" y="194"/>
                </a:lnTo>
                <a:lnTo>
                  <a:pt x="52" y="184"/>
                </a:lnTo>
                <a:lnTo>
                  <a:pt x="52" y="175"/>
                </a:lnTo>
                <a:lnTo>
                  <a:pt x="61" y="175"/>
                </a:lnTo>
                <a:lnTo>
                  <a:pt x="68" y="168"/>
                </a:lnTo>
                <a:lnTo>
                  <a:pt x="78" y="158"/>
                </a:lnTo>
                <a:lnTo>
                  <a:pt x="78" y="132"/>
                </a:lnTo>
                <a:lnTo>
                  <a:pt x="85" y="123"/>
                </a:lnTo>
                <a:lnTo>
                  <a:pt x="85" y="106"/>
                </a:lnTo>
                <a:lnTo>
                  <a:pt x="94" y="99"/>
                </a:lnTo>
                <a:lnTo>
                  <a:pt x="104" y="90"/>
                </a:lnTo>
                <a:lnTo>
                  <a:pt x="113" y="90"/>
                </a:lnTo>
                <a:lnTo>
                  <a:pt x="121" y="80"/>
                </a:lnTo>
                <a:lnTo>
                  <a:pt x="130" y="73"/>
                </a:lnTo>
                <a:lnTo>
                  <a:pt x="139" y="64"/>
                </a:lnTo>
                <a:lnTo>
                  <a:pt x="139" y="54"/>
                </a:lnTo>
                <a:lnTo>
                  <a:pt x="123" y="35"/>
                </a:lnTo>
                <a:lnTo>
                  <a:pt x="139" y="31"/>
                </a:lnTo>
                <a:lnTo>
                  <a:pt x="163" y="31"/>
                </a:lnTo>
                <a:lnTo>
                  <a:pt x="180" y="35"/>
                </a:lnTo>
                <a:lnTo>
                  <a:pt x="191" y="40"/>
                </a:lnTo>
                <a:lnTo>
                  <a:pt x="201" y="45"/>
                </a:lnTo>
                <a:lnTo>
                  <a:pt x="218" y="50"/>
                </a:lnTo>
                <a:lnTo>
                  <a:pt x="227" y="38"/>
                </a:lnTo>
                <a:lnTo>
                  <a:pt x="241" y="35"/>
                </a:lnTo>
                <a:lnTo>
                  <a:pt x="251" y="35"/>
                </a:lnTo>
                <a:lnTo>
                  <a:pt x="277" y="45"/>
                </a:lnTo>
                <a:lnTo>
                  <a:pt x="284" y="40"/>
                </a:lnTo>
                <a:lnTo>
                  <a:pt x="303" y="23"/>
                </a:lnTo>
                <a:lnTo>
                  <a:pt x="310" y="26"/>
                </a:lnTo>
                <a:lnTo>
                  <a:pt x="324" y="26"/>
                </a:lnTo>
                <a:lnTo>
                  <a:pt x="341" y="23"/>
                </a:lnTo>
                <a:lnTo>
                  <a:pt x="343" y="19"/>
                </a:lnTo>
                <a:lnTo>
                  <a:pt x="348" y="9"/>
                </a:lnTo>
                <a:lnTo>
                  <a:pt x="371" y="0"/>
                </a:lnTo>
                <a:lnTo>
                  <a:pt x="388" y="7"/>
                </a:lnTo>
                <a:lnTo>
                  <a:pt x="404" y="12"/>
                </a:lnTo>
                <a:lnTo>
                  <a:pt x="414" y="21"/>
                </a:lnTo>
                <a:lnTo>
                  <a:pt x="440" y="38"/>
                </a:lnTo>
                <a:lnTo>
                  <a:pt x="435" y="68"/>
                </a:lnTo>
                <a:lnTo>
                  <a:pt x="456" y="71"/>
                </a:lnTo>
                <a:lnTo>
                  <a:pt x="475" y="80"/>
                </a:lnTo>
                <a:lnTo>
                  <a:pt x="475" y="97"/>
                </a:lnTo>
                <a:lnTo>
                  <a:pt x="482" y="106"/>
                </a:lnTo>
                <a:lnTo>
                  <a:pt x="492" y="116"/>
                </a:lnTo>
                <a:lnTo>
                  <a:pt x="508" y="123"/>
                </a:lnTo>
                <a:lnTo>
                  <a:pt x="508" y="132"/>
                </a:lnTo>
                <a:lnTo>
                  <a:pt x="518" y="149"/>
                </a:lnTo>
                <a:lnTo>
                  <a:pt x="518" y="158"/>
                </a:lnTo>
                <a:lnTo>
                  <a:pt x="518" y="175"/>
                </a:lnTo>
                <a:lnTo>
                  <a:pt x="508" y="175"/>
                </a:lnTo>
                <a:lnTo>
                  <a:pt x="508" y="182"/>
                </a:lnTo>
                <a:lnTo>
                  <a:pt x="508" y="192"/>
                </a:lnTo>
                <a:lnTo>
                  <a:pt x="518" y="201"/>
                </a:lnTo>
                <a:lnTo>
                  <a:pt x="518" y="208"/>
                </a:lnTo>
                <a:lnTo>
                  <a:pt x="518" y="227"/>
                </a:lnTo>
                <a:lnTo>
                  <a:pt x="518" y="244"/>
                </a:lnTo>
                <a:lnTo>
                  <a:pt x="527" y="258"/>
                </a:lnTo>
                <a:lnTo>
                  <a:pt x="544" y="253"/>
                </a:lnTo>
                <a:lnTo>
                  <a:pt x="553" y="258"/>
                </a:lnTo>
                <a:lnTo>
                  <a:pt x="561" y="263"/>
                </a:lnTo>
                <a:lnTo>
                  <a:pt x="565" y="258"/>
                </a:lnTo>
                <a:lnTo>
                  <a:pt x="572" y="248"/>
                </a:lnTo>
                <a:lnTo>
                  <a:pt x="591" y="253"/>
                </a:lnTo>
                <a:lnTo>
                  <a:pt x="596" y="255"/>
                </a:lnTo>
                <a:lnTo>
                  <a:pt x="603" y="258"/>
                </a:lnTo>
                <a:lnTo>
                  <a:pt x="615" y="274"/>
                </a:lnTo>
                <a:lnTo>
                  <a:pt x="622" y="260"/>
                </a:lnTo>
                <a:lnTo>
                  <a:pt x="622" y="296"/>
                </a:lnTo>
                <a:lnTo>
                  <a:pt x="613" y="312"/>
                </a:lnTo>
                <a:lnTo>
                  <a:pt x="603" y="312"/>
                </a:lnTo>
                <a:lnTo>
                  <a:pt x="603" y="322"/>
                </a:lnTo>
                <a:lnTo>
                  <a:pt x="596" y="331"/>
                </a:lnTo>
                <a:lnTo>
                  <a:pt x="587" y="331"/>
                </a:lnTo>
                <a:lnTo>
                  <a:pt x="587" y="312"/>
                </a:lnTo>
                <a:lnTo>
                  <a:pt x="577" y="305"/>
                </a:lnTo>
                <a:lnTo>
                  <a:pt x="570" y="312"/>
                </a:lnTo>
                <a:lnTo>
                  <a:pt x="570" y="322"/>
                </a:lnTo>
                <a:lnTo>
                  <a:pt x="561" y="338"/>
                </a:lnTo>
                <a:lnTo>
                  <a:pt x="561" y="348"/>
                </a:lnTo>
                <a:lnTo>
                  <a:pt x="570" y="348"/>
                </a:lnTo>
                <a:lnTo>
                  <a:pt x="577" y="348"/>
                </a:lnTo>
                <a:lnTo>
                  <a:pt x="570" y="355"/>
                </a:lnTo>
                <a:lnTo>
                  <a:pt x="561" y="364"/>
                </a:lnTo>
                <a:lnTo>
                  <a:pt x="561" y="374"/>
                </a:lnTo>
                <a:lnTo>
                  <a:pt x="561" y="390"/>
                </a:lnTo>
                <a:lnTo>
                  <a:pt x="570" y="400"/>
                </a:lnTo>
                <a:lnTo>
                  <a:pt x="561" y="416"/>
                </a:lnTo>
                <a:lnTo>
                  <a:pt x="561" y="423"/>
                </a:lnTo>
                <a:lnTo>
                  <a:pt x="561" y="428"/>
                </a:lnTo>
                <a:lnTo>
                  <a:pt x="527" y="409"/>
                </a:lnTo>
                <a:lnTo>
                  <a:pt x="518" y="409"/>
                </a:lnTo>
                <a:lnTo>
                  <a:pt x="508" y="407"/>
                </a:lnTo>
                <a:lnTo>
                  <a:pt x="501" y="407"/>
                </a:lnTo>
                <a:lnTo>
                  <a:pt x="482" y="409"/>
                </a:lnTo>
                <a:lnTo>
                  <a:pt x="473" y="405"/>
                </a:lnTo>
                <a:lnTo>
                  <a:pt x="459" y="405"/>
                </a:lnTo>
                <a:lnTo>
                  <a:pt x="449" y="405"/>
                </a:lnTo>
                <a:lnTo>
                  <a:pt x="440" y="395"/>
                </a:lnTo>
                <a:lnTo>
                  <a:pt x="404" y="405"/>
                </a:lnTo>
                <a:lnTo>
                  <a:pt x="397" y="407"/>
                </a:lnTo>
                <a:lnTo>
                  <a:pt x="383" y="428"/>
                </a:lnTo>
                <a:lnTo>
                  <a:pt x="362" y="447"/>
                </a:lnTo>
                <a:lnTo>
                  <a:pt x="343" y="452"/>
                </a:lnTo>
                <a:lnTo>
                  <a:pt x="338" y="461"/>
                </a:lnTo>
                <a:lnTo>
                  <a:pt x="319" y="466"/>
                </a:lnTo>
                <a:lnTo>
                  <a:pt x="303" y="457"/>
                </a:lnTo>
                <a:lnTo>
                  <a:pt x="293" y="457"/>
                </a:lnTo>
                <a:lnTo>
                  <a:pt x="277" y="457"/>
                </a:lnTo>
                <a:lnTo>
                  <a:pt x="267" y="457"/>
                </a:lnTo>
                <a:lnTo>
                  <a:pt x="251" y="457"/>
                </a:lnTo>
                <a:lnTo>
                  <a:pt x="232" y="457"/>
                </a:lnTo>
                <a:lnTo>
                  <a:pt x="220" y="450"/>
                </a:lnTo>
                <a:lnTo>
                  <a:pt x="208" y="450"/>
                </a:lnTo>
                <a:lnTo>
                  <a:pt x="189" y="450"/>
                </a:lnTo>
                <a:lnTo>
                  <a:pt x="175" y="450"/>
                </a:lnTo>
                <a:lnTo>
                  <a:pt x="163" y="445"/>
                </a:lnTo>
                <a:lnTo>
                  <a:pt x="161" y="431"/>
                </a:lnTo>
                <a:lnTo>
                  <a:pt x="158" y="419"/>
                </a:lnTo>
                <a:lnTo>
                  <a:pt x="156" y="416"/>
                </a:lnTo>
                <a:lnTo>
                  <a:pt x="156" y="41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0" name="Freeform 544">
            <a:extLst>
              <a:ext uri="{FF2B5EF4-FFF2-40B4-BE49-F238E27FC236}">
                <a16:creationId xmlns:a16="http://schemas.microsoft.com/office/drawing/2014/main" xmlns="" id="{41904D78-B731-43D3-A5A4-F86186FE5A35}"/>
              </a:ext>
            </a:extLst>
          </p:cNvPr>
          <p:cNvSpPr>
            <a:spLocks/>
          </p:cNvSpPr>
          <p:nvPr/>
        </p:nvSpPr>
        <p:spPr bwMode="auto">
          <a:xfrm>
            <a:off x="18104240" y="9258035"/>
            <a:ext cx="494053" cy="410921"/>
          </a:xfrm>
          <a:custGeom>
            <a:avLst/>
            <a:gdLst>
              <a:gd name="T0" fmla="*/ 130 w 208"/>
              <a:gd name="T1" fmla="*/ 9 h 173"/>
              <a:gd name="T2" fmla="*/ 139 w 208"/>
              <a:gd name="T3" fmla="*/ 19 h 173"/>
              <a:gd name="T4" fmla="*/ 139 w 208"/>
              <a:gd name="T5" fmla="*/ 26 h 173"/>
              <a:gd name="T6" fmla="*/ 139 w 208"/>
              <a:gd name="T7" fmla="*/ 35 h 173"/>
              <a:gd name="T8" fmla="*/ 156 w 208"/>
              <a:gd name="T9" fmla="*/ 35 h 173"/>
              <a:gd name="T10" fmla="*/ 173 w 208"/>
              <a:gd name="T11" fmla="*/ 52 h 173"/>
              <a:gd name="T12" fmla="*/ 182 w 208"/>
              <a:gd name="T13" fmla="*/ 52 h 173"/>
              <a:gd name="T14" fmla="*/ 199 w 208"/>
              <a:gd name="T15" fmla="*/ 61 h 173"/>
              <a:gd name="T16" fmla="*/ 208 w 208"/>
              <a:gd name="T17" fmla="*/ 61 h 173"/>
              <a:gd name="T18" fmla="*/ 208 w 208"/>
              <a:gd name="T19" fmla="*/ 78 h 173"/>
              <a:gd name="T20" fmla="*/ 199 w 208"/>
              <a:gd name="T21" fmla="*/ 87 h 173"/>
              <a:gd name="T22" fmla="*/ 189 w 208"/>
              <a:gd name="T23" fmla="*/ 87 h 173"/>
              <a:gd name="T24" fmla="*/ 173 w 208"/>
              <a:gd name="T25" fmla="*/ 87 h 173"/>
              <a:gd name="T26" fmla="*/ 156 w 208"/>
              <a:gd name="T27" fmla="*/ 87 h 173"/>
              <a:gd name="T28" fmla="*/ 147 w 208"/>
              <a:gd name="T29" fmla="*/ 87 h 173"/>
              <a:gd name="T30" fmla="*/ 130 w 208"/>
              <a:gd name="T31" fmla="*/ 94 h 173"/>
              <a:gd name="T32" fmla="*/ 121 w 208"/>
              <a:gd name="T33" fmla="*/ 104 h 173"/>
              <a:gd name="T34" fmla="*/ 113 w 208"/>
              <a:gd name="T35" fmla="*/ 113 h 173"/>
              <a:gd name="T36" fmla="*/ 94 w 208"/>
              <a:gd name="T37" fmla="*/ 123 h 173"/>
              <a:gd name="T38" fmla="*/ 87 w 208"/>
              <a:gd name="T39" fmla="*/ 130 h 173"/>
              <a:gd name="T40" fmla="*/ 87 w 208"/>
              <a:gd name="T41" fmla="*/ 139 h 173"/>
              <a:gd name="T42" fmla="*/ 68 w 208"/>
              <a:gd name="T43" fmla="*/ 147 h 173"/>
              <a:gd name="T44" fmla="*/ 61 w 208"/>
              <a:gd name="T45" fmla="*/ 156 h 173"/>
              <a:gd name="T46" fmla="*/ 35 w 208"/>
              <a:gd name="T47" fmla="*/ 165 h 173"/>
              <a:gd name="T48" fmla="*/ 26 w 208"/>
              <a:gd name="T49" fmla="*/ 173 h 173"/>
              <a:gd name="T50" fmla="*/ 16 w 208"/>
              <a:gd name="T51" fmla="*/ 165 h 173"/>
              <a:gd name="T52" fmla="*/ 35 w 208"/>
              <a:gd name="T53" fmla="*/ 147 h 173"/>
              <a:gd name="T54" fmla="*/ 42 w 208"/>
              <a:gd name="T55" fmla="*/ 147 h 173"/>
              <a:gd name="T56" fmla="*/ 42 w 208"/>
              <a:gd name="T57" fmla="*/ 139 h 173"/>
              <a:gd name="T58" fmla="*/ 42 w 208"/>
              <a:gd name="T59" fmla="*/ 130 h 173"/>
              <a:gd name="T60" fmla="*/ 35 w 208"/>
              <a:gd name="T61" fmla="*/ 139 h 173"/>
              <a:gd name="T62" fmla="*/ 26 w 208"/>
              <a:gd name="T63" fmla="*/ 139 h 173"/>
              <a:gd name="T64" fmla="*/ 9 w 208"/>
              <a:gd name="T65" fmla="*/ 139 h 173"/>
              <a:gd name="T66" fmla="*/ 0 w 208"/>
              <a:gd name="T67" fmla="*/ 130 h 173"/>
              <a:gd name="T68" fmla="*/ 9 w 208"/>
              <a:gd name="T69" fmla="*/ 123 h 173"/>
              <a:gd name="T70" fmla="*/ 9 w 208"/>
              <a:gd name="T71" fmla="*/ 113 h 173"/>
              <a:gd name="T72" fmla="*/ 16 w 208"/>
              <a:gd name="T73" fmla="*/ 104 h 173"/>
              <a:gd name="T74" fmla="*/ 16 w 208"/>
              <a:gd name="T75" fmla="*/ 87 h 173"/>
              <a:gd name="T76" fmla="*/ 16 w 208"/>
              <a:gd name="T77" fmla="*/ 78 h 173"/>
              <a:gd name="T78" fmla="*/ 26 w 208"/>
              <a:gd name="T79" fmla="*/ 78 h 173"/>
              <a:gd name="T80" fmla="*/ 26 w 208"/>
              <a:gd name="T81" fmla="*/ 71 h 173"/>
              <a:gd name="T82" fmla="*/ 35 w 208"/>
              <a:gd name="T83" fmla="*/ 61 h 173"/>
              <a:gd name="T84" fmla="*/ 35 w 208"/>
              <a:gd name="T85" fmla="*/ 52 h 173"/>
              <a:gd name="T86" fmla="*/ 35 w 208"/>
              <a:gd name="T87" fmla="*/ 45 h 173"/>
              <a:gd name="T88" fmla="*/ 26 w 208"/>
              <a:gd name="T89" fmla="*/ 45 h 173"/>
              <a:gd name="T90" fmla="*/ 16 w 208"/>
              <a:gd name="T91" fmla="*/ 35 h 173"/>
              <a:gd name="T92" fmla="*/ 16 w 208"/>
              <a:gd name="T93" fmla="*/ 26 h 173"/>
              <a:gd name="T94" fmla="*/ 26 w 208"/>
              <a:gd name="T95" fmla="*/ 19 h 173"/>
              <a:gd name="T96" fmla="*/ 26 w 208"/>
              <a:gd name="T97" fmla="*/ 9 h 173"/>
              <a:gd name="T98" fmla="*/ 35 w 208"/>
              <a:gd name="T99" fmla="*/ 9 h 173"/>
              <a:gd name="T100" fmla="*/ 42 w 208"/>
              <a:gd name="T101" fmla="*/ 9 h 173"/>
              <a:gd name="T102" fmla="*/ 52 w 208"/>
              <a:gd name="T103" fmla="*/ 0 h 173"/>
              <a:gd name="T104" fmla="*/ 61 w 208"/>
              <a:gd name="T105" fmla="*/ 0 h 173"/>
              <a:gd name="T106" fmla="*/ 68 w 208"/>
              <a:gd name="T107" fmla="*/ 0 h 173"/>
              <a:gd name="T108" fmla="*/ 78 w 208"/>
              <a:gd name="T109" fmla="*/ 0 h 173"/>
              <a:gd name="T110" fmla="*/ 78 w 208"/>
              <a:gd name="T111" fmla="*/ 9 h 173"/>
              <a:gd name="T112" fmla="*/ 87 w 208"/>
              <a:gd name="T113" fmla="*/ 9 h 173"/>
              <a:gd name="T114" fmla="*/ 104 w 208"/>
              <a:gd name="T115" fmla="*/ 9 h 173"/>
              <a:gd name="T116" fmla="*/ 130 w 208"/>
              <a:gd name="T117" fmla="*/ 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8" h="173">
                <a:moveTo>
                  <a:pt x="130" y="9"/>
                </a:moveTo>
                <a:lnTo>
                  <a:pt x="139" y="19"/>
                </a:lnTo>
                <a:lnTo>
                  <a:pt x="139" y="26"/>
                </a:lnTo>
                <a:lnTo>
                  <a:pt x="139" y="35"/>
                </a:lnTo>
                <a:lnTo>
                  <a:pt x="156" y="35"/>
                </a:lnTo>
                <a:lnTo>
                  <a:pt x="173" y="52"/>
                </a:lnTo>
                <a:lnTo>
                  <a:pt x="182" y="52"/>
                </a:lnTo>
                <a:lnTo>
                  <a:pt x="199" y="61"/>
                </a:lnTo>
                <a:lnTo>
                  <a:pt x="208" y="61"/>
                </a:lnTo>
                <a:lnTo>
                  <a:pt x="208" y="78"/>
                </a:lnTo>
                <a:lnTo>
                  <a:pt x="199" y="87"/>
                </a:lnTo>
                <a:lnTo>
                  <a:pt x="189" y="87"/>
                </a:lnTo>
                <a:lnTo>
                  <a:pt x="173" y="87"/>
                </a:lnTo>
                <a:lnTo>
                  <a:pt x="156" y="87"/>
                </a:lnTo>
                <a:lnTo>
                  <a:pt x="147" y="87"/>
                </a:lnTo>
                <a:lnTo>
                  <a:pt x="130" y="94"/>
                </a:lnTo>
                <a:lnTo>
                  <a:pt x="121" y="104"/>
                </a:lnTo>
                <a:lnTo>
                  <a:pt x="113" y="113"/>
                </a:lnTo>
                <a:lnTo>
                  <a:pt x="94" y="123"/>
                </a:lnTo>
                <a:lnTo>
                  <a:pt x="87" y="130"/>
                </a:lnTo>
                <a:lnTo>
                  <a:pt x="87" y="139"/>
                </a:lnTo>
                <a:lnTo>
                  <a:pt x="68" y="147"/>
                </a:lnTo>
                <a:lnTo>
                  <a:pt x="61" y="156"/>
                </a:lnTo>
                <a:lnTo>
                  <a:pt x="35" y="165"/>
                </a:lnTo>
                <a:lnTo>
                  <a:pt x="26" y="173"/>
                </a:lnTo>
                <a:lnTo>
                  <a:pt x="16" y="165"/>
                </a:lnTo>
                <a:lnTo>
                  <a:pt x="35" y="147"/>
                </a:lnTo>
                <a:lnTo>
                  <a:pt x="42" y="147"/>
                </a:lnTo>
                <a:lnTo>
                  <a:pt x="42" y="139"/>
                </a:lnTo>
                <a:lnTo>
                  <a:pt x="42" y="130"/>
                </a:lnTo>
                <a:lnTo>
                  <a:pt x="35" y="139"/>
                </a:lnTo>
                <a:lnTo>
                  <a:pt x="26" y="139"/>
                </a:lnTo>
                <a:lnTo>
                  <a:pt x="9" y="139"/>
                </a:lnTo>
                <a:lnTo>
                  <a:pt x="0" y="130"/>
                </a:lnTo>
                <a:lnTo>
                  <a:pt x="9" y="123"/>
                </a:lnTo>
                <a:lnTo>
                  <a:pt x="9" y="113"/>
                </a:lnTo>
                <a:lnTo>
                  <a:pt x="16" y="104"/>
                </a:lnTo>
                <a:lnTo>
                  <a:pt x="16" y="87"/>
                </a:lnTo>
                <a:lnTo>
                  <a:pt x="16" y="78"/>
                </a:lnTo>
                <a:lnTo>
                  <a:pt x="26" y="78"/>
                </a:lnTo>
                <a:lnTo>
                  <a:pt x="26" y="71"/>
                </a:lnTo>
                <a:lnTo>
                  <a:pt x="35" y="61"/>
                </a:lnTo>
                <a:lnTo>
                  <a:pt x="35" y="52"/>
                </a:lnTo>
                <a:lnTo>
                  <a:pt x="35" y="45"/>
                </a:lnTo>
                <a:lnTo>
                  <a:pt x="26" y="45"/>
                </a:lnTo>
                <a:lnTo>
                  <a:pt x="16" y="35"/>
                </a:lnTo>
                <a:lnTo>
                  <a:pt x="16" y="26"/>
                </a:lnTo>
                <a:lnTo>
                  <a:pt x="26" y="19"/>
                </a:lnTo>
                <a:lnTo>
                  <a:pt x="26" y="9"/>
                </a:lnTo>
                <a:lnTo>
                  <a:pt x="35" y="9"/>
                </a:lnTo>
                <a:lnTo>
                  <a:pt x="42" y="9"/>
                </a:lnTo>
                <a:lnTo>
                  <a:pt x="52" y="0"/>
                </a:lnTo>
                <a:lnTo>
                  <a:pt x="61" y="0"/>
                </a:lnTo>
                <a:lnTo>
                  <a:pt x="68" y="0"/>
                </a:lnTo>
                <a:lnTo>
                  <a:pt x="78" y="0"/>
                </a:lnTo>
                <a:lnTo>
                  <a:pt x="78" y="9"/>
                </a:lnTo>
                <a:lnTo>
                  <a:pt x="87" y="9"/>
                </a:lnTo>
                <a:lnTo>
                  <a:pt x="104" y="9"/>
                </a:lnTo>
                <a:lnTo>
                  <a:pt x="130" y="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1" name="Freeform 545">
            <a:extLst>
              <a:ext uri="{FF2B5EF4-FFF2-40B4-BE49-F238E27FC236}">
                <a16:creationId xmlns:a16="http://schemas.microsoft.com/office/drawing/2014/main" xmlns="" id="{A9FC474E-F84B-4407-BFD2-3F2C08BF7037}"/>
              </a:ext>
            </a:extLst>
          </p:cNvPr>
          <p:cNvSpPr>
            <a:spLocks/>
          </p:cNvSpPr>
          <p:nvPr/>
        </p:nvSpPr>
        <p:spPr bwMode="auto">
          <a:xfrm>
            <a:off x="17063878" y="9324550"/>
            <a:ext cx="1123497" cy="1204255"/>
          </a:xfrm>
          <a:custGeom>
            <a:avLst/>
            <a:gdLst>
              <a:gd name="T0" fmla="*/ 268 w 473"/>
              <a:gd name="T1" fmla="*/ 50 h 507"/>
              <a:gd name="T2" fmla="*/ 308 w 473"/>
              <a:gd name="T3" fmla="*/ 31 h 507"/>
              <a:gd name="T4" fmla="*/ 343 w 473"/>
              <a:gd name="T5" fmla="*/ 40 h 507"/>
              <a:gd name="T6" fmla="*/ 395 w 473"/>
              <a:gd name="T7" fmla="*/ 40 h 507"/>
              <a:gd name="T8" fmla="*/ 433 w 473"/>
              <a:gd name="T9" fmla="*/ 14 h 507"/>
              <a:gd name="T10" fmla="*/ 473 w 473"/>
              <a:gd name="T11" fmla="*/ 14 h 507"/>
              <a:gd name="T12" fmla="*/ 457 w 473"/>
              <a:gd name="T13" fmla="*/ 52 h 507"/>
              <a:gd name="T14" fmla="*/ 440 w 473"/>
              <a:gd name="T15" fmla="*/ 102 h 507"/>
              <a:gd name="T16" fmla="*/ 362 w 473"/>
              <a:gd name="T17" fmla="*/ 83 h 507"/>
              <a:gd name="T18" fmla="*/ 327 w 473"/>
              <a:gd name="T19" fmla="*/ 93 h 507"/>
              <a:gd name="T20" fmla="*/ 301 w 473"/>
              <a:gd name="T21" fmla="*/ 109 h 507"/>
              <a:gd name="T22" fmla="*/ 284 w 473"/>
              <a:gd name="T23" fmla="*/ 135 h 507"/>
              <a:gd name="T24" fmla="*/ 301 w 473"/>
              <a:gd name="T25" fmla="*/ 168 h 507"/>
              <a:gd name="T26" fmla="*/ 275 w 473"/>
              <a:gd name="T27" fmla="*/ 161 h 507"/>
              <a:gd name="T28" fmla="*/ 258 w 473"/>
              <a:gd name="T29" fmla="*/ 168 h 507"/>
              <a:gd name="T30" fmla="*/ 249 w 473"/>
              <a:gd name="T31" fmla="*/ 178 h 507"/>
              <a:gd name="T32" fmla="*/ 223 w 473"/>
              <a:gd name="T33" fmla="*/ 161 h 507"/>
              <a:gd name="T34" fmla="*/ 180 w 473"/>
              <a:gd name="T35" fmla="*/ 128 h 507"/>
              <a:gd name="T36" fmla="*/ 180 w 473"/>
              <a:gd name="T37" fmla="*/ 178 h 507"/>
              <a:gd name="T38" fmla="*/ 249 w 473"/>
              <a:gd name="T39" fmla="*/ 239 h 507"/>
              <a:gd name="T40" fmla="*/ 223 w 473"/>
              <a:gd name="T41" fmla="*/ 230 h 507"/>
              <a:gd name="T42" fmla="*/ 206 w 473"/>
              <a:gd name="T43" fmla="*/ 256 h 507"/>
              <a:gd name="T44" fmla="*/ 215 w 473"/>
              <a:gd name="T45" fmla="*/ 291 h 507"/>
              <a:gd name="T46" fmla="*/ 284 w 473"/>
              <a:gd name="T47" fmla="*/ 334 h 507"/>
              <a:gd name="T48" fmla="*/ 294 w 473"/>
              <a:gd name="T49" fmla="*/ 386 h 507"/>
              <a:gd name="T50" fmla="*/ 232 w 473"/>
              <a:gd name="T51" fmla="*/ 386 h 507"/>
              <a:gd name="T52" fmla="*/ 268 w 473"/>
              <a:gd name="T53" fmla="*/ 410 h 507"/>
              <a:gd name="T54" fmla="*/ 215 w 473"/>
              <a:gd name="T55" fmla="*/ 410 h 507"/>
              <a:gd name="T56" fmla="*/ 215 w 473"/>
              <a:gd name="T57" fmla="*/ 445 h 507"/>
              <a:gd name="T58" fmla="*/ 249 w 473"/>
              <a:gd name="T59" fmla="*/ 488 h 507"/>
              <a:gd name="T60" fmla="*/ 197 w 473"/>
              <a:gd name="T61" fmla="*/ 481 h 507"/>
              <a:gd name="T62" fmla="*/ 189 w 473"/>
              <a:gd name="T63" fmla="*/ 507 h 507"/>
              <a:gd name="T64" fmla="*/ 154 w 473"/>
              <a:gd name="T65" fmla="*/ 471 h 507"/>
              <a:gd name="T66" fmla="*/ 137 w 473"/>
              <a:gd name="T67" fmla="*/ 462 h 507"/>
              <a:gd name="T68" fmla="*/ 111 w 473"/>
              <a:gd name="T69" fmla="*/ 462 h 507"/>
              <a:gd name="T70" fmla="*/ 111 w 473"/>
              <a:gd name="T71" fmla="*/ 410 h 507"/>
              <a:gd name="T72" fmla="*/ 76 w 473"/>
              <a:gd name="T73" fmla="*/ 367 h 507"/>
              <a:gd name="T74" fmla="*/ 111 w 473"/>
              <a:gd name="T75" fmla="*/ 351 h 507"/>
              <a:gd name="T76" fmla="*/ 154 w 473"/>
              <a:gd name="T77" fmla="*/ 341 h 507"/>
              <a:gd name="T78" fmla="*/ 189 w 473"/>
              <a:gd name="T79" fmla="*/ 360 h 507"/>
              <a:gd name="T80" fmla="*/ 206 w 473"/>
              <a:gd name="T81" fmla="*/ 341 h 507"/>
              <a:gd name="T82" fmla="*/ 163 w 473"/>
              <a:gd name="T83" fmla="*/ 324 h 507"/>
              <a:gd name="T84" fmla="*/ 102 w 473"/>
              <a:gd name="T85" fmla="*/ 324 h 507"/>
              <a:gd name="T86" fmla="*/ 59 w 473"/>
              <a:gd name="T87" fmla="*/ 317 h 507"/>
              <a:gd name="T88" fmla="*/ 50 w 473"/>
              <a:gd name="T89" fmla="*/ 282 h 507"/>
              <a:gd name="T90" fmla="*/ 69 w 473"/>
              <a:gd name="T91" fmla="*/ 265 h 507"/>
              <a:gd name="T92" fmla="*/ 33 w 473"/>
              <a:gd name="T93" fmla="*/ 246 h 507"/>
              <a:gd name="T94" fmla="*/ 7 w 473"/>
              <a:gd name="T95" fmla="*/ 213 h 507"/>
              <a:gd name="T96" fmla="*/ 43 w 473"/>
              <a:gd name="T97" fmla="*/ 178 h 507"/>
              <a:gd name="T98" fmla="*/ 69 w 473"/>
              <a:gd name="T99" fmla="*/ 135 h 507"/>
              <a:gd name="T100" fmla="*/ 59 w 473"/>
              <a:gd name="T101" fmla="*/ 93 h 507"/>
              <a:gd name="T102" fmla="*/ 102 w 473"/>
              <a:gd name="T103" fmla="*/ 93 h 507"/>
              <a:gd name="T104" fmla="*/ 163 w 473"/>
              <a:gd name="T105" fmla="*/ 76 h 507"/>
              <a:gd name="T106" fmla="*/ 215 w 473"/>
              <a:gd name="T107" fmla="*/ 5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73" h="507">
                <a:moveTo>
                  <a:pt x="197" y="50"/>
                </a:moveTo>
                <a:lnTo>
                  <a:pt x="215" y="50"/>
                </a:lnTo>
                <a:lnTo>
                  <a:pt x="232" y="50"/>
                </a:lnTo>
                <a:lnTo>
                  <a:pt x="249" y="50"/>
                </a:lnTo>
                <a:lnTo>
                  <a:pt x="268" y="50"/>
                </a:lnTo>
                <a:lnTo>
                  <a:pt x="275" y="59"/>
                </a:lnTo>
                <a:lnTo>
                  <a:pt x="286" y="50"/>
                </a:lnTo>
                <a:lnTo>
                  <a:pt x="284" y="40"/>
                </a:lnTo>
                <a:lnTo>
                  <a:pt x="291" y="36"/>
                </a:lnTo>
                <a:lnTo>
                  <a:pt x="308" y="31"/>
                </a:lnTo>
                <a:lnTo>
                  <a:pt x="317" y="36"/>
                </a:lnTo>
                <a:lnTo>
                  <a:pt x="324" y="31"/>
                </a:lnTo>
                <a:lnTo>
                  <a:pt x="327" y="31"/>
                </a:lnTo>
                <a:lnTo>
                  <a:pt x="336" y="40"/>
                </a:lnTo>
                <a:lnTo>
                  <a:pt x="343" y="40"/>
                </a:lnTo>
                <a:lnTo>
                  <a:pt x="343" y="50"/>
                </a:lnTo>
                <a:lnTo>
                  <a:pt x="362" y="40"/>
                </a:lnTo>
                <a:lnTo>
                  <a:pt x="369" y="40"/>
                </a:lnTo>
                <a:lnTo>
                  <a:pt x="379" y="40"/>
                </a:lnTo>
                <a:lnTo>
                  <a:pt x="395" y="40"/>
                </a:lnTo>
                <a:lnTo>
                  <a:pt x="405" y="33"/>
                </a:lnTo>
                <a:lnTo>
                  <a:pt x="421" y="33"/>
                </a:lnTo>
                <a:lnTo>
                  <a:pt x="440" y="33"/>
                </a:lnTo>
                <a:lnTo>
                  <a:pt x="438" y="24"/>
                </a:lnTo>
                <a:lnTo>
                  <a:pt x="433" y="14"/>
                </a:lnTo>
                <a:lnTo>
                  <a:pt x="433" y="5"/>
                </a:lnTo>
                <a:lnTo>
                  <a:pt x="447" y="0"/>
                </a:lnTo>
                <a:lnTo>
                  <a:pt x="459" y="5"/>
                </a:lnTo>
                <a:lnTo>
                  <a:pt x="466" y="14"/>
                </a:lnTo>
                <a:lnTo>
                  <a:pt x="473" y="14"/>
                </a:lnTo>
                <a:lnTo>
                  <a:pt x="473" y="24"/>
                </a:lnTo>
                <a:lnTo>
                  <a:pt x="473" y="33"/>
                </a:lnTo>
                <a:lnTo>
                  <a:pt x="466" y="40"/>
                </a:lnTo>
                <a:lnTo>
                  <a:pt x="471" y="50"/>
                </a:lnTo>
                <a:lnTo>
                  <a:pt x="457" y="52"/>
                </a:lnTo>
                <a:lnTo>
                  <a:pt x="459" y="59"/>
                </a:lnTo>
                <a:lnTo>
                  <a:pt x="457" y="76"/>
                </a:lnTo>
                <a:lnTo>
                  <a:pt x="447" y="83"/>
                </a:lnTo>
                <a:lnTo>
                  <a:pt x="447" y="93"/>
                </a:lnTo>
                <a:lnTo>
                  <a:pt x="440" y="102"/>
                </a:lnTo>
                <a:lnTo>
                  <a:pt x="431" y="102"/>
                </a:lnTo>
                <a:lnTo>
                  <a:pt x="421" y="93"/>
                </a:lnTo>
                <a:lnTo>
                  <a:pt x="395" y="93"/>
                </a:lnTo>
                <a:lnTo>
                  <a:pt x="379" y="83"/>
                </a:lnTo>
                <a:lnTo>
                  <a:pt x="362" y="83"/>
                </a:lnTo>
                <a:lnTo>
                  <a:pt x="353" y="83"/>
                </a:lnTo>
                <a:lnTo>
                  <a:pt x="362" y="93"/>
                </a:lnTo>
                <a:lnTo>
                  <a:pt x="353" y="102"/>
                </a:lnTo>
                <a:lnTo>
                  <a:pt x="336" y="102"/>
                </a:lnTo>
                <a:lnTo>
                  <a:pt x="327" y="93"/>
                </a:lnTo>
                <a:lnTo>
                  <a:pt x="317" y="83"/>
                </a:lnTo>
                <a:lnTo>
                  <a:pt x="310" y="93"/>
                </a:lnTo>
                <a:lnTo>
                  <a:pt x="310" y="102"/>
                </a:lnTo>
                <a:lnTo>
                  <a:pt x="310" y="109"/>
                </a:lnTo>
                <a:lnTo>
                  <a:pt x="301" y="109"/>
                </a:lnTo>
                <a:lnTo>
                  <a:pt x="275" y="109"/>
                </a:lnTo>
                <a:lnTo>
                  <a:pt x="268" y="109"/>
                </a:lnTo>
                <a:lnTo>
                  <a:pt x="268" y="119"/>
                </a:lnTo>
                <a:lnTo>
                  <a:pt x="275" y="128"/>
                </a:lnTo>
                <a:lnTo>
                  <a:pt x="284" y="135"/>
                </a:lnTo>
                <a:lnTo>
                  <a:pt x="301" y="145"/>
                </a:lnTo>
                <a:lnTo>
                  <a:pt x="317" y="152"/>
                </a:lnTo>
                <a:lnTo>
                  <a:pt x="327" y="152"/>
                </a:lnTo>
                <a:lnTo>
                  <a:pt x="317" y="161"/>
                </a:lnTo>
                <a:lnTo>
                  <a:pt x="301" y="168"/>
                </a:lnTo>
                <a:lnTo>
                  <a:pt x="284" y="168"/>
                </a:lnTo>
                <a:lnTo>
                  <a:pt x="284" y="152"/>
                </a:lnTo>
                <a:lnTo>
                  <a:pt x="275" y="152"/>
                </a:lnTo>
                <a:lnTo>
                  <a:pt x="268" y="152"/>
                </a:lnTo>
                <a:lnTo>
                  <a:pt x="275" y="161"/>
                </a:lnTo>
                <a:lnTo>
                  <a:pt x="284" y="178"/>
                </a:lnTo>
                <a:lnTo>
                  <a:pt x="294" y="178"/>
                </a:lnTo>
                <a:lnTo>
                  <a:pt x="294" y="187"/>
                </a:lnTo>
                <a:lnTo>
                  <a:pt x="268" y="178"/>
                </a:lnTo>
                <a:lnTo>
                  <a:pt x="258" y="168"/>
                </a:lnTo>
                <a:lnTo>
                  <a:pt x="249" y="161"/>
                </a:lnTo>
                <a:lnTo>
                  <a:pt x="242" y="152"/>
                </a:lnTo>
                <a:lnTo>
                  <a:pt x="242" y="161"/>
                </a:lnTo>
                <a:lnTo>
                  <a:pt x="242" y="168"/>
                </a:lnTo>
                <a:lnTo>
                  <a:pt x="249" y="178"/>
                </a:lnTo>
                <a:lnTo>
                  <a:pt x="268" y="187"/>
                </a:lnTo>
                <a:lnTo>
                  <a:pt x="268" y="197"/>
                </a:lnTo>
                <a:lnTo>
                  <a:pt x="249" y="187"/>
                </a:lnTo>
                <a:lnTo>
                  <a:pt x="232" y="178"/>
                </a:lnTo>
                <a:lnTo>
                  <a:pt x="223" y="161"/>
                </a:lnTo>
                <a:lnTo>
                  <a:pt x="215" y="145"/>
                </a:lnTo>
                <a:lnTo>
                  <a:pt x="206" y="135"/>
                </a:lnTo>
                <a:lnTo>
                  <a:pt x="206" y="119"/>
                </a:lnTo>
                <a:lnTo>
                  <a:pt x="197" y="119"/>
                </a:lnTo>
                <a:lnTo>
                  <a:pt x="180" y="128"/>
                </a:lnTo>
                <a:lnTo>
                  <a:pt x="173" y="135"/>
                </a:lnTo>
                <a:lnTo>
                  <a:pt x="180" y="145"/>
                </a:lnTo>
                <a:lnTo>
                  <a:pt x="180" y="152"/>
                </a:lnTo>
                <a:lnTo>
                  <a:pt x="180" y="161"/>
                </a:lnTo>
                <a:lnTo>
                  <a:pt x="180" y="178"/>
                </a:lnTo>
                <a:lnTo>
                  <a:pt x="189" y="187"/>
                </a:lnTo>
                <a:lnTo>
                  <a:pt x="206" y="197"/>
                </a:lnTo>
                <a:lnTo>
                  <a:pt x="215" y="213"/>
                </a:lnTo>
                <a:lnTo>
                  <a:pt x="242" y="239"/>
                </a:lnTo>
                <a:lnTo>
                  <a:pt x="249" y="239"/>
                </a:lnTo>
                <a:lnTo>
                  <a:pt x="242" y="256"/>
                </a:lnTo>
                <a:lnTo>
                  <a:pt x="232" y="256"/>
                </a:lnTo>
                <a:lnTo>
                  <a:pt x="232" y="246"/>
                </a:lnTo>
                <a:lnTo>
                  <a:pt x="232" y="239"/>
                </a:lnTo>
                <a:lnTo>
                  <a:pt x="223" y="230"/>
                </a:lnTo>
                <a:lnTo>
                  <a:pt x="206" y="230"/>
                </a:lnTo>
                <a:lnTo>
                  <a:pt x="197" y="230"/>
                </a:lnTo>
                <a:lnTo>
                  <a:pt x="189" y="239"/>
                </a:lnTo>
                <a:lnTo>
                  <a:pt x="197" y="256"/>
                </a:lnTo>
                <a:lnTo>
                  <a:pt x="206" y="256"/>
                </a:lnTo>
                <a:lnTo>
                  <a:pt x="206" y="265"/>
                </a:lnTo>
                <a:lnTo>
                  <a:pt x="197" y="272"/>
                </a:lnTo>
                <a:lnTo>
                  <a:pt x="189" y="282"/>
                </a:lnTo>
                <a:lnTo>
                  <a:pt x="197" y="291"/>
                </a:lnTo>
                <a:lnTo>
                  <a:pt x="215" y="291"/>
                </a:lnTo>
                <a:lnTo>
                  <a:pt x="232" y="298"/>
                </a:lnTo>
                <a:lnTo>
                  <a:pt x="249" y="308"/>
                </a:lnTo>
                <a:lnTo>
                  <a:pt x="258" y="308"/>
                </a:lnTo>
                <a:lnTo>
                  <a:pt x="268" y="324"/>
                </a:lnTo>
                <a:lnTo>
                  <a:pt x="284" y="334"/>
                </a:lnTo>
                <a:lnTo>
                  <a:pt x="294" y="334"/>
                </a:lnTo>
                <a:lnTo>
                  <a:pt x="294" y="351"/>
                </a:lnTo>
                <a:lnTo>
                  <a:pt x="294" y="367"/>
                </a:lnTo>
                <a:lnTo>
                  <a:pt x="294" y="377"/>
                </a:lnTo>
                <a:lnTo>
                  <a:pt x="294" y="386"/>
                </a:lnTo>
                <a:lnTo>
                  <a:pt x="275" y="377"/>
                </a:lnTo>
                <a:lnTo>
                  <a:pt x="268" y="360"/>
                </a:lnTo>
                <a:lnTo>
                  <a:pt x="258" y="360"/>
                </a:lnTo>
                <a:lnTo>
                  <a:pt x="242" y="377"/>
                </a:lnTo>
                <a:lnTo>
                  <a:pt x="232" y="386"/>
                </a:lnTo>
                <a:lnTo>
                  <a:pt x="232" y="393"/>
                </a:lnTo>
                <a:lnTo>
                  <a:pt x="242" y="403"/>
                </a:lnTo>
                <a:lnTo>
                  <a:pt x="249" y="403"/>
                </a:lnTo>
                <a:lnTo>
                  <a:pt x="268" y="393"/>
                </a:lnTo>
                <a:lnTo>
                  <a:pt x="268" y="410"/>
                </a:lnTo>
                <a:lnTo>
                  <a:pt x="249" y="419"/>
                </a:lnTo>
                <a:lnTo>
                  <a:pt x="232" y="429"/>
                </a:lnTo>
                <a:lnTo>
                  <a:pt x="223" y="429"/>
                </a:lnTo>
                <a:lnTo>
                  <a:pt x="215" y="419"/>
                </a:lnTo>
                <a:lnTo>
                  <a:pt x="215" y="410"/>
                </a:lnTo>
                <a:lnTo>
                  <a:pt x="206" y="403"/>
                </a:lnTo>
                <a:lnTo>
                  <a:pt x="197" y="403"/>
                </a:lnTo>
                <a:lnTo>
                  <a:pt x="197" y="419"/>
                </a:lnTo>
                <a:lnTo>
                  <a:pt x="206" y="429"/>
                </a:lnTo>
                <a:lnTo>
                  <a:pt x="215" y="445"/>
                </a:lnTo>
                <a:lnTo>
                  <a:pt x="223" y="445"/>
                </a:lnTo>
                <a:lnTo>
                  <a:pt x="223" y="462"/>
                </a:lnTo>
                <a:lnTo>
                  <a:pt x="232" y="471"/>
                </a:lnTo>
                <a:lnTo>
                  <a:pt x="232" y="481"/>
                </a:lnTo>
                <a:lnTo>
                  <a:pt x="249" y="488"/>
                </a:lnTo>
                <a:lnTo>
                  <a:pt x="249" y="497"/>
                </a:lnTo>
                <a:lnTo>
                  <a:pt x="215" y="497"/>
                </a:lnTo>
                <a:lnTo>
                  <a:pt x="206" y="497"/>
                </a:lnTo>
                <a:lnTo>
                  <a:pt x="206" y="481"/>
                </a:lnTo>
                <a:lnTo>
                  <a:pt x="197" y="481"/>
                </a:lnTo>
                <a:lnTo>
                  <a:pt x="197" y="462"/>
                </a:lnTo>
                <a:lnTo>
                  <a:pt x="189" y="471"/>
                </a:lnTo>
                <a:lnTo>
                  <a:pt x="189" y="481"/>
                </a:lnTo>
                <a:lnTo>
                  <a:pt x="189" y="488"/>
                </a:lnTo>
                <a:lnTo>
                  <a:pt x="189" y="507"/>
                </a:lnTo>
                <a:lnTo>
                  <a:pt x="180" y="507"/>
                </a:lnTo>
                <a:lnTo>
                  <a:pt x="173" y="488"/>
                </a:lnTo>
                <a:lnTo>
                  <a:pt x="163" y="488"/>
                </a:lnTo>
                <a:lnTo>
                  <a:pt x="154" y="481"/>
                </a:lnTo>
                <a:lnTo>
                  <a:pt x="154" y="471"/>
                </a:lnTo>
                <a:lnTo>
                  <a:pt x="154" y="462"/>
                </a:lnTo>
                <a:lnTo>
                  <a:pt x="154" y="455"/>
                </a:lnTo>
                <a:lnTo>
                  <a:pt x="145" y="445"/>
                </a:lnTo>
                <a:lnTo>
                  <a:pt x="137" y="455"/>
                </a:lnTo>
                <a:lnTo>
                  <a:pt x="137" y="462"/>
                </a:lnTo>
                <a:lnTo>
                  <a:pt x="145" y="471"/>
                </a:lnTo>
                <a:lnTo>
                  <a:pt x="137" y="481"/>
                </a:lnTo>
                <a:lnTo>
                  <a:pt x="128" y="481"/>
                </a:lnTo>
                <a:lnTo>
                  <a:pt x="118" y="481"/>
                </a:lnTo>
                <a:lnTo>
                  <a:pt x="111" y="462"/>
                </a:lnTo>
                <a:lnTo>
                  <a:pt x="111" y="455"/>
                </a:lnTo>
                <a:lnTo>
                  <a:pt x="111" y="445"/>
                </a:lnTo>
                <a:lnTo>
                  <a:pt x="102" y="438"/>
                </a:lnTo>
                <a:lnTo>
                  <a:pt x="111" y="429"/>
                </a:lnTo>
                <a:lnTo>
                  <a:pt x="111" y="410"/>
                </a:lnTo>
                <a:lnTo>
                  <a:pt x="111" y="403"/>
                </a:lnTo>
                <a:lnTo>
                  <a:pt x="102" y="393"/>
                </a:lnTo>
                <a:lnTo>
                  <a:pt x="95" y="386"/>
                </a:lnTo>
                <a:lnTo>
                  <a:pt x="85" y="386"/>
                </a:lnTo>
                <a:lnTo>
                  <a:pt x="76" y="367"/>
                </a:lnTo>
                <a:lnTo>
                  <a:pt x="76" y="360"/>
                </a:lnTo>
                <a:lnTo>
                  <a:pt x="85" y="351"/>
                </a:lnTo>
                <a:lnTo>
                  <a:pt x="95" y="351"/>
                </a:lnTo>
                <a:lnTo>
                  <a:pt x="102" y="351"/>
                </a:lnTo>
                <a:lnTo>
                  <a:pt x="111" y="351"/>
                </a:lnTo>
                <a:lnTo>
                  <a:pt x="118" y="351"/>
                </a:lnTo>
                <a:lnTo>
                  <a:pt x="128" y="341"/>
                </a:lnTo>
                <a:lnTo>
                  <a:pt x="137" y="341"/>
                </a:lnTo>
                <a:lnTo>
                  <a:pt x="145" y="341"/>
                </a:lnTo>
                <a:lnTo>
                  <a:pt x="154" y="341"/>
                </a:lnTo>
                <a:lnTo>
                  <a:pt x="163" y="341"/>
                </a:lnTo>
                <a:lnTo>
                  <a:pt x="163" y="351"/>
                </a:lnTo>
                <a:lnTo>
                  <a:pt x="180" y="341"/>
                </a:lnTo>
                <a:lnTo>
                  <a:pt x="189" y="351"/>
                </a:lnTo>
                <a:lnTo>
                  <a:pt x="189" y="360"/>
                </a:lnTo>
                <a:lnTo>
                  <a:pt x="197" y="367"/>
                </a:lnTo>
                <a:lnTo>
                  <a:pt x="206" y="360"/>
                </a:lnTo>
                <a:lnTo>
                  <a:pt x="215" y="360"/>
                </a:lnTo>
                <a:lnTo>
                  <a:pt x="223" y="351"/>
                </a:lnTo>
                <a:lnTo>
                  <a:pt x="206" y="341"/>
                </a:lnTo>
                <a:lnTo>
                  <a:pt x="197" y="334"/>
                </a:lnTo>
                <a:lnTo>
                  <a:pt x="189" y="324"/>
                </a:lnTo>
                <a:lnTo>
                  <a:pt x="173" y="324"/>
                </a:lnTo>
                <a:lnTo>
                  <a:pt x="173" y="334"/>
                </a:lnTo>
                <a:lnTo>
                  <a:pt x="163" y="324"/>
                </a:lnTo>
                <a:lnTo>
                  <a:pt x="154" y="317"/>
                </a:lnTo>
                <a:lnTo>
                  <a:pt x="137" y="317"/>
                </a:lnTo>
                <a:lnTo>
                  <a:pt x="128" y="317"/>
                </a:lnTo>
                <a:lnTo>
                  <a:pt x="118" y="317"/>
                </a:lnTo>
                <a:lnTo>
                  <a:pt x="102" y="324"/>
                </a:lnTo>
                <a:lnTo>
                  <a:pt x="102" y="317"/>
                </a:lnTo>
                <a:lnTo>
                  <a:pt x="95" y="317"/>
                </a:lnTo>
                <a:lnTo>
                  <a:pt x="85" y="317"/>
                </a:lnTo>
                <a:lnTo>
                  <a:pt x="76" y="324"/>
                </a:lnTo>
                <a:lnTo>
                  <a:pt x="59" y="317"/>
                </a:lnTo>
                <a:lnTo>
                  <a:pt x="50" y="317"/>
                </a:lnTo>
                <a:lnTo>
                  <a:pt x="50" y="308"/>
                </a:lnTo>
                <a:lnTo>
                  <a:pt x="50" y="298"/>
                </a:lnTo>
                <a:lnTo>
                  <a:pt x="43" y="291"/>
                </a:lnTo>
                <a:lnTo>
                  <a:pt x="50" y="282"/>
                </a:lnTo>
                <a:lnTo>
                  <a:pt x="59" y="282"/>
                </a:lnTo>
                <a:lnTo>
                  <a:pt x="76" y="282"/>
                </a:lnTo>
                <a:lnTo>
                  <a:pt x="76" y="272"/>
                </a:lnTo>
                <a:lnTo>
                  <a:pt x="76" y="265"/>
                </a:lnTo>
                <a:lnTo>
                  <a:pt x="69" y="265"/>
                </a:lnTo>
                <a:lnTo>
                  <a:pt x="59" y="265"/>
                </a:lnTo>
                <a:lnTo>
                  <a:pt x="50" y="265"/>
                </a:lnTo>
                <a:lnTo>
                  <a:pt x="43" y="272"/>
                </a:lnTo>
                <a:lnTo>
                  <a:pt x="33" y="265"/>
                </a:lnTo>
                <a:lnTo>
                  <a:pt x="33" y="246"/>
                </a:lnTo>
                <a:lnTo>
                  <a:pt x="33" y="239"/>
                </a:lnTo>
                <a:lnTo>
                  <a:pt x="17" y="239"/>
                </a:lnTo>
                <a:lnTo>
                  <a:pt x="7" y="230"/>
                </a:lnTo>
                <a:lnTo>
                  <a:pt x="0" y="213"/>
                </a:lnTo>
                <a:lnTo>
                  <a:pt x="7" y="213"/>
                </a:lnTo>
                <a:lnTo>
                  <a:pt x="7" y="204"/>
                </a:lnTo>
                <a:lnTo>
                  <a:pt x="7" y="197"/>
                </a:lnTo>
                <a:lnTo>
                  <a:pt x="17" y="187"/>
                </a:lnTo>
                <a:lnTo>
                  <a:pt x="26" y="187"/>
                </a:lnTo>
                <a:lnTo>
                  <a:pt x="43" y="178"/>
                </a:lnTo>
                <a:lnTo>
                  <a:pt x="33" y="168"/>
                </a:lnTo>
                <a:lnTo>
                  <a:pt x="43" y="168"/>
                </a:lnTo>
                <a:lnTo>
                  <a:pt x="50" y="161"/>
                </a:lnTo>
                <a:lnTo>
                  <a:pt x="59" y="145"/>
                </a:lnTo>
                <a:lnTo>
                  <a:pt x="69" y="135"/>
                </a:lnTo>
                <a:lnTo>
                  <a:pt x="69" y="128"/>
                </a:lnTo>
                <a:lnTo>
                  <a:pt x="69" y="119"/>
                </a:lnTo>
                <a:lnTo>
                  <a:pt x="59" y="109"/>
                </a:lnTo>
                <a:lnTo>
                  <a:pt x="50" y="102"/>
                </a:lnTo>
                <a:lnTo>
                  <a:pt x="59" y="93"/>
                </a:lnTo>
                <a:lnTo>
                  <a:pt x="69" y="93"/>
                </a:lnTo>
                <a:lnTo>
                  <a:pt x="69" y="83"/>
                </a:lnTo>
                <a:lnTo>
                  <a:pt x="76" y="93"/>
                </a:lnTo>
                <a:lnTo>
                  <a:pt x="95" y="93"/>
                </a:lnTo>
                <a:lnTo>
                  <a:pt x="102" y="93"/>
                </a:lnTo>
                <a:lnTo>
                  <a:pt x="118" y="83"/>
                </a:lnTo>
                <a:lnTo>
                  <a:pt x="137" y="83"/>
                </a:lnTo>
                <a:lnTo>
                  <a:pt x="145" y="76"/>
                </a:lnTo>
                <a:lnTo>
                  <a:pt x="154" y="66"/>
                </a:lnTo>
                <a:lnTo>
                  <a:pt x="163" y="76"/>
                </a:lnTo>
                <a:lnTo>
                  <a:pt x="173" y="76"/>
                </a:lnTo>
                <a:lnTo>
                  <a:pt x="180" y="76"/>
                </a:lnTo>
                <a:lnTo>
                  <a:pt x="189" y="66"/>
                </a:lnTo>
                <a:lnTo>
                  <a:pt x="197" y="59"/>
                </a:lnTo>
                <a:lnTo>
                  <a:pt x="215" y="50"/>
                </a:lnTo>
                <a:lnTo>
                  <a:pt x="197" y="5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2" name="Freeform 546">
            <a:extLst>
              <a:ext uri="{FF2B5EF4-FFF2-40B4-BE49-F238E27FC236}">
                <a16:creationId xmlns:a16="http://schemas.microsoft.com/office/drawing/2014/main" xmlns="" id="{AD45B0AC-A6BD-4562-8993-00D2F0B13751}"/>
              </a:ext>
            </a:extLst>
          </p:cNvPr>
          <p:cNvSpPr>
            <a:spLocks/>
          </p:cNvSpPr>
          <p:nvPr/>
        </p:nvSpPr>
        <p:spPr bwMode="auto">
          <a:xfrm>
            <a:off x="16940367" y="9217664"/>
            <a:ext cx="287407" cy="612816"/>
          </a:xfrm>
          <a:custGeom>
            <a:avLst/>
            <a:gdLst>
              <a:gd name="T0" fmla="*/ 114 w 121"/>
              <a:gd name="T1" fmla="*/ 154 h 258"/>
              <a:gd name="T2" fmla="*/ 121 w 121"/>
              <a:gd name="T3" fmla="*/ 164 h 258"/>
              <a:gd name="T4" fmla="*/ 121 w 121"/>
              <a:gd name="T5" fmla="*/ 173 h 258"/>
              <a:gd name="T6" fmla="*/ 121 w 121"/>
              <a:gd name="T7" fmla="*/ 180 h 258"/>
              <a:gd name="T8" fmla="*/ 114 w 121"/>
              <a:gd name="T9" fmla="*/ 190 h 258"/>
              <a:gd name="T10" fmla="*/ 104 w 121"/>
              <a:gd name="T11" fmla="*/ 206 h 258"/>
              <a:gd name="T12" fmla="*/ 95 w 121"/>
              <a:gd name="T13" fmla="*/ 213 h 258"/>
              <a:gd name="T14" fmla="*/ 88 w 121"/>
              <a:gd name="T15" fmla="*/ 213 h 258"/>
              <a:gd name="T16" fmla="*/ 95 w 121"/>
              <a:gd name="T17" fmla="*/ 223 h 258"/>
              <a:gd name="T18" fmla="*/ 78 w 121"/>
              <a:gd name="T19" fmla="*/ 232 h 258"/>
              <a:gd name="T20" fmla="*/ 69 w 121"/>
              <a:gd name="T21" fmla="*/ 232 h 258"/>
              <a:gd name="T22" fmla="*/ 62 w 121"/>
              <a:gd name="T23" fmla="*/ 242 h 258"/>
              <a:gd name="T24" fmla="*/ 62 w 121"/>
              <a:gd name="T25" fmla="*/ 249 h 258"/>
              <a:gd name="T26" fmla="*/ 62 w 121"/>
              <a:gd name="T27" fmla="*/ 258 h 258"/>
              <a:gd name="T28" fmla="*/ 52 w 121"/>
              <a:gd name="T29" fmla="*/ 258 h 258"/>
              <a:gd name="T30" fmla="*/ 43 w 121"/>
              <a:gd name="T31" fmla="*/ 242 h 258"/>
              <a:gd name="T32" fmla="*/ 43 w 121"/>
              <a:gd name="T33" fmla="*/ 232 h 258"/>
              <a:gd name="T34" fmla="*/ 26 w 121"/>
              <a:gd name="T35" fmla="*/ 232 h 258"/>
              <a:gd name="T36" fmla="*/ 19 w 121"/>
              <a:gd name="T37" fmla="*/ 223 h 258"/>
              <a:gd name="T38" fmla="*/ 0 w 121"/>
              <a:gd name="T39" fmla="*/ 223 h 258"/>
              <a:gd name="T40" fmla="*/ 0 w 121"/>
              <a:gd name="T41" fmla="*/ 206 h 258"/>
              <a:gd name="T42" fmla="*/ 10 w 121"/>
              <a:gd name="T43" fmla="*/ 206 h 258"/>
              <a:gd name="T44" fmla="*/ 10 w 121"/>
              <a:gd name="T45" fmla="*/ 197 h 258"/>
              <a:gd name="T46" fmla="*/ 0 w 121"/>
              <a:gd name="T47" fmla="*/ 197 h 258"/>
              <a:gd name="T48" fmla="*/ 0 w 121"/>
              <a:gd name="T49" fmla="*/ 190 h 258"/>
              <a:gd name="T50" fmla="*/ 10 w 121"/>
              <a:gd name="T51" fmla="*/ 180 h 258"/>
              <a:gd name="T52" fmla="*/ 0 w 121"/>
              <a:gd name="T53" fmla="*/ 173 h 258"/>
              <a:gd name="T54" fmla="*/ 0 w 121"/>
              <a:gd name="T55" fmla="*/ 164 h 258"/>
              <a:gd name="T56" fmla="*/ 0 w 121"/>
              <a:gd name="T57" fmla="*/ 154 h 258"/>
              <a:gd name="T58" fmla="*/ 10 w 121"/>
              <a:gd name="T59" fmla="*/ 147 h 258"/>
              <a:gd name="T60" fmla="*/ 10 w 121"/>
              <a:gd name="T61" fmla="*/ 128 h 258"/>
              <a:gd name="T62" fmla="*/ 10 w 121"/>
              <a:gd name="T63" fmla="*/ 121 h 258"/>
              <a:gd name="T64" fmla="*/ 10 w 121"/>
              <a:gd name="T65" fmla="*/ 111 h 258"/>
              <a:gd name="T66" fmla="*/ 10 w 121"/>
              <a:gd name="T67" fmla="*/ 104 h 258"/>
              <a:gd name="T68" fmla="*/ 10 w 121"/>
              <a:gd name="T69" fmla="*/ 95 h 258"/>
              <a:gd name="T70" fmla="*/ 10 w 121"/>
              <a:gd name="T71" fmla="*/ 85 h 258"/>
              <a:gd name="T72" fmla="*/ 19 w 121"/>
              <a:gd name="T73" fmla="*/ 85 h 258"/>
              <a:gd name="T74" fmla="*/ 19 w 121"/>
              <a:gd name="T75" fmla="*/ 78 h 258"/>
              <a:gd name="T76" fmla="*/ 19 w 121"/>
              <a:gd name="T77" fmla="*/ 69 h 258"/>
              <a:gd name="T78" fmla="*/ 10 w 121"/>
              <a:gd name="T79" fmla="*/ 59 h 258"/>
              <a:gd name="T80" fmla="*/ 10 w 121"/>
              <a:gd name="T81" fmla="*/ 43 h 258"/>
              <a:gd name="T82" fmla="*/ 10 w 121"/>
              <a:gd name="T83" fmla="*/ 33 h 258"/>
              <a:gd name="T84" fmla="*/ 10 w 121"/>
              <a:gd name="T85" fmla="*/ 26 h 258"/>
              <a:gd name="T86" fmla="*/ 10 w 121"/>
              <a:gd name="T87" fmla="*/ 17 h 258"/>
              <a:gd name="T88" fmla="*/ 19 w 121"/>
              <a:gd name="T89" fmla="*/ 10 h 258"/>
              <a:gd name="T90" fmla="*/ 26 w 121"/>
              <a:gd name="T91" fmla="*/ 10 h 258"/>
              <a:gd name="T92" fmla="*/ 43 w 121"/>
              <a:gd name="T93" fmla="*/ 0 h 258"/>
              <a:gd name="T94" fmla="*/ 52 w 121"/>
              <a:gd name="T95" fmla="*/ 10 h 258"/>
              <a:gd name="T96" fmla="*/ 62 w 121"/>
              <a:gd name="T97" fmla="*/ 17 h 258"/>
              <a:gd name="T98" fmla="*/ 78 w 121"/>
              <a:gd name="T99" fmla="*/ 17 h 258"/>
              <a:gd name="T100" fmla="*/ 78 w 121"/>
              <a:gd name="T101" fmla="*/ 26 h 258"/>
              <a:gd name="T102" fmla="*/ 88 w 121"/>
              <a:gd name="T103" fmla="*/ 43 h 258"/>
              <a:gd name="T104" fmla="*/ 88 w 121"/>
              <a:gd name="T105" fmla="*/ 52 h 258"/>
              <a:gd name="T106" fmla="*/ 78 w 121"/>
              <a:gd name="T107" fmla="*/ 59 h 258"/>
              <a:gd name="T108" fmla="*/ 78 w 121"/>
              <a:gd name="T109" fmla="*/ 69 h 258"/>
              <a:gd name="T110" fmla="*/ 78 w 121"/>
              <a:gd name="T111" fmla="*/ 85 h 258"/>
              <a:gd name="T112" fmla="*/ 88 w 121"/>
              <a:gd name="T113" fmla="*/ 95 h 258"/>
              <a:gd name="T114" fmla="*/ 88 w 121"/>
              <a:gd name="T115" fmla="*/ 104 h 258"/>
              <a:gd name="T116" fmla="*/ 88 w 121"/>
              <a:gd name="T117" fmla="*/ 121 h 258"/>
              <a:gd name="T118" fmla="*/ 95 w 121"/>
              <a:gd name="T119" fmla="*/ 121 h 258"/>
              <a:gd name="T120" fmla="*/ 95 w 121"/>
              <a:gd name="T121" fmla="*/ 138 h 258"/>
              <a:gd name="T122" fmla="*/ 104 w 121"/>
              <a:gd name="T123" fmla="*/ 147 h 258"/>
              <a:gd name="T124" fmla="*/ 114 w 121"/>
              <a:gd name="T125" fmla="*/ 154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1" h="258">
                <a:moveTo>
                  <a:pt x="114" y="154"/>
                </a:moveTo>
                <a:lnTo>
                  <a:pt x="121" y="164"/>
                </a:lnTo>
                <a:lnTo>
                  <a:pt x="121" y="173"/>
                </a:lnTo>
                <a:lnTo>
                  <a:pt x="121" y="180"/>
                </a:lnTo>
                <a:lnTo>
                  <a:pt x="114" y="190"/>
                </a:lnTo>
                <a:lnTo>
                  <a:pt x="104" y="206"/>
                </a:lnTo>
                <a:lnTo>
                  <a:pt x="95" y="213"/>
                </a:lnTo>
                <a:lnTo>
                  <a:pt x="88" y="213"/>
                </a:lnTo>
                <a:lnTo>
                  <a:pt x="95" y="223"/>
                </a:lnTo>
                <a:lnTo>
                  <a:pt x="78" y="232"/>
                </a:lnTo>
                <a:lnTo>
                  <a:pt x="69" y="232"/>
                </a:lnTo>
                <a:lnTo>
                  <a:pt x="62" y="242"/>
                </a:lnTo>
                <a:lnTo>
                  <a:pt x="62" y="249"/>
                </a:lnTo>
                <a:lnTo>
                  <a:pt x="62" y="258"/>
                </a:lnTo>
                <a:lnTo>
                  <a:pt x="52" y="258"/>
                </a:lnTo>
                <a:lnTo>
                  <a:pt x="43" y="242"/>
                </a:lnTo>
                <a:lnTo>
                  <a:pt x="43" y="232"/>
                </a:lnTo>
                <a:lnTo>
                  <a:pt x="26" y="232"/>
                </a:lnTo>
                <a:lnTo>
                  <a:pt x="19" y="223"/>
                </a:lnTo>
                <a:lnTo>
                  <a:pt x="0" y="223"/>
                </a:lnTo>
                <a:lnTo>
                  <a:pt x="0" y="206"/>
                </a:lnTo>
                <a:lnTo>
                  <a:pt x="10" y="206"/>
                </a:lnTo>
                <a:lnTo>
                  <a:pt x="10" y="197"/>
                </a:lnTo>
                <a:lnTo>
                  <a:pt x="0" y="197"/>
                </a:lnTo>
                <a:lnTo>
                  <a:pt x="0" y="190"/>
                </a:lnTo>
                <a:lnTo>
                  <a:pt x="10" y="180"/>
                </a:lnTo>
                <a:lnTo>
                  <a:pt x="0" y="173"/>
                </a:lnTo>
                <a:lnTo>
                  <a:pt x="0" y="164"/>
                </a:lnTo>
                <a:lnTo>
                  <a:pt x="0" y="154"/>
                </a:lnTo>
                <a:lnTo>
                  <a:pt x="10" y="147"/>
                </a:lnTo>
                <a:lnTo>
                  <a:pt x="10" y="128"/>
                </a:lnTo>
                <a:lnTo>
                  <a:pt x="10" y="121"/>
                </a:lnTo>
                <a:lnTo>
                  <a:pt x="10" y="111"/>
                </a:lnTo>
                <a:lnTo>
                  <a:pt x="10" y="104"/>
                </a:lnTo>
                <a:lnTo>
                  <a:pt x="10" y="95"/>
                </a:lnTo>
                <a:lnTo>
                  <a:pt x="10" y="85"/>
                </a:lnTo>
                <a:lnTo>
                  <a:pt x="19" y="85"/>
                </a:lnTo>
                <a:lnTo>
                  <a:pt x="19" y="78"/>
                </a:lnTo>
                <a:lnTo>
                  <a:pt x="19" y="69"/>
                </a:lnTo>
                <a:lnTo>
                  <a:pt x="10" y="59"/>
                </a:lnTo>
                <a:lnTo>
                  <a:pt x="10" y="43"/>
                </a:lnTo>
                <a:lnTo>
                  <a:pt x="10" y="33"/>
                </a:lnTo>
                <a:lnTo>
                  <a:pt x="10" y="26"/>
                </a:lnTo>
                <a:lnTo>
                  <a:pt x="10" y="17"/>
                </a:lnTo>
                <a:lnTo>
                  <a:pt x="19" y="10"/>
                </a:lnTo>
                <a:lnTo>
                  <a:pt x="26" y="10"/>
                </a:lnTo>
                <a:lnTo>
                  <a:pt x="43" y="0"/>
                </a:lnTo>
                <a:lnTo>
                  <a:pt x="52" y="10"/>
                </a:lnTo>
                <a:lnTo>
                  <a:pt x="62" y="17"/>
                </a:lnTo>
                <a:lnTo>
                  <a:pt x="78" y="17"/>
                </a:lnTo>
                <a:lnTo>
                  <a:pt x="78" y="26"/>
                </a:lnTo>
                <a:lnTo>
                  <a:pt x="88" y="43"/>
                </a:lnTo>
                <a:lnTo>
                  <a:pt x="88" y="52"/>
                </a:lnTo>
                <a:lnTo>
                  <a:pt x="78" y="59"/>
                </a:lnTo>
                <a:lnTo>
                  <a:pt x="78" y="69"/>
                </a:lnTo>
                <a:lnTo>
                  <a:pt x="78" y="85"/>
                </a:lnTo>
                <a:lnTo>
                  <a:pt x="88" y="95"/>
                </a:lnTo>
                <a:lnTo>
                  <a:pt x="88" y="104"/>
                </a:lnTo>
                <a:lnTo>
                  <a:pt x="88" y="121"/>
                </a:lnTo>
                <a:lnTo>
                  <a:pt x="95" y="121"/>
                </a:lnTo>
                <a:lnTo>
                  <a:pt x="95" y="138"/>
                </a:lnTo>
                <a:lnTo>
                  <a:pt x="104" y="147"/>
                </a:lnTo>
                <a:lnTo>
                  <a:pt x="114" y="154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3" name="Freeform 547">
            <a:extLst>
              <a:ext uri="{FF2B5EF4-FFF2-40B4-BE49-F238E27FC236}">
                <a16:creationId xmlns:a16="http://schemas.microsoft.com/office/drawing/2014/main" xmlns="" id="{60B49081-CC4A-43DF-B7FE-815EC3547549}"/>
              </a:ext>
            </a:extLst>
          </p:cNvPr>
          <p:cNvSpPr>
            <a:spLocks/>
          </p:cNvSpPr>
          <p:nvPr/>
        </p:nvSpPr>
        <p:spPr bwMode="auto">
          <a:xfrm>
            <a:off x="15985516" y="8267560"/>
            <a:ext cx="1589048" cy="1299266"/>
          </a:xfrm>
          <a:custGeom>
            <a:avLst/>
            <a:gdLst>
              <a:gd name="T0" fmla="*/ 660 w 669"/>
              <a:gd name="T1" fmla="*/ 462 h 547"/>
              <a:gd name="T2" fmla="*/ 627 w 669"/>
              <a:gd name="T3" fmla="*/ 426 h 547"/>
              <a:gd name="T4" fmla="*/ 608 w 669"/>
              <a:gd name="T5" fmla="*/ 374 h 547"/>
              <a:gd name="T6" fmla="*/ 634 w 669"/>
              <a:gd name="T7" fmla="*/ 341 h 547"/>
              <a:gd name="T8" fmla="*/ 627 w 669"/>
              <a:gd name="T9" fmla="*/ 315 h 547"/>
              <a:gd name="T10" fmla="*/ 608 w 669"/>
              <a:gd name="T11" fmla="*/ 280 h 547"/>
              <a:gd name="T12" fmla="*/ 634 w 669"/>
              <a:gd name="T13" fmla="*/ 237 h 547"/>
              <a:gd name="T14" fmla="*/ 627 w 669"/>
              <a:gd name="T15" fmla="*/ 204 h 547"/>
              <a:gd name="T16" fmla="*/ 575 w 669"/>
              <a:gd name="T17" fmla="*/ 204 h 547"/>
              <a:gd name="T18" fmla="*/ 532 w 669"/>
              <a:gd name="T19" fmla="*/ 194 h 547"/>
              <a:gd name="T20" fmla="*/ 539 w 669"/>
              <a:gd name="T21" fmla="*/ 161 h 547"/>
              <a:gd name="T22" fmla="*/ 506 w 669"/>
              <a:gd name="T23" fmla="*/ 142 h 547"/>
              <a:gd name="T24" fmla="*/ 497 w 669"/>
              <a:gd name="T25" fmla="*/ 90 h 547"/>
              <a:gd name="T26" fmla="*/ 487 w 669"/>
              <a:gd name="T27" fmla="*/ 66 h 547"/>
              <a:gd name="T28" fmla="*/ 445 w 669"/>
              <a:gd name="T29" fmla="*/ 66 h 547"/>
              <a:gd name="T30" fmla="*/ 400 w 669"/>
              <a:gd name="T31" fmla="*/ 66 h 547"/>
              <a:gd name="T32" fmla="*/ 357 w 669"/>
              <a:gd name="T33" fmla="*/ 83 h 547"/>
              <a:gd name="T34" fmla="*/ 315 w 669"/>
              <a:gd name="T35" fmla="*/ 100 h 547"/>
              <a:gd name="T36" fmla="*/ 281 w 669"/>
              <a:gd name="T37" fmla="*/ 90 h 547"/>
              <a:gd name="T38" fmla="*/ 255 w 669"/>
              <a:gd name="T39" fmla="*/ 74 h 547"/>
              <a:gd name="T40" fmla="*/ 229 w 669"/>
              <a:gd name="T41" fmla="*/ 38 h 547"/>
              <a:gd name="T42" fmla="*/ 208 w 669"/>
              <a:gd name="T43" fmla="*/ 5 h 547"/>
              <a:gd name="T44" fmla="*/ 158 w 669"/>
              <a:gd name="T45" fmla="*/ 10 h 547"/>
              <a:gd name="T46" fmla="*/ 99 w 669"/>
              <a:gd name="T47" fmla="*/ 26 h 547"/>
              <a:gd name="T48" fmla="*/ 76 w 669"/>
              <a:gd name="T49" fmla="*/ 38 h 547"/>
              <a:gd name="T50" fmla="*/ 38 w 669"/>
              <a:gd name="T51" fmla="*/ 19 h 547"/>
              <a:gd name="T52" fmla="*/ 14 w 669"/>
              <a:gd name="T53" fmla="*/ 40 h 547"/>
              <a:gd name="T54" fmla="*/ 0 w 669"/>
              <a:gd name="T55" fmla="*/ 66 h 547"/>
              <a:gd name="T56" fmla="*/ 31 w 669"/>
              <a:gd name="T57" fmla="*/ 83 h 547"/>
              <a:gd name="T58" fmla="*/ 21 w 669"/>
              <a:gd name="T59" fmla="*/ 116 h 547"/>
              <a:gd name="T60" fmla="*/ 14 w 669"/>
              <a:gd name="T61" fmla="*/ 142 h 547"/>
              <a:gd name="T62" fmla="*/ 31 w 669"/>
              <a:gd name="T63" fmla="*/ 185 h 547"/>
              <a:gd name="T64" fmla="*/ 57 w 669"/>
              <a:gd name="T65" fmla="*/ 135 h 547"/>
              <a:gd name="T66" fmla="*/ 90 w 669"/>
              <a:gd name="T67" fmla="*/ 161 h 547"/>
              <a:gd name="T68" fmla="*/ 90 w 669"/>
              <a:gd name="T69" fmla="*/ 220 h 547"/>
              <a:gd name="T70" fmla="*/ 125 w 669"/>
              <a:gd name="T71" fmla="*/ 237 h 547"/>
              <a:gd name="T72" fmla="*/ 125 w 669"/>
              <a:gd name="T73" fmla="*/ 263 h 547"/>
              <a:gd name="T74" fmla="*/ 161 w 669"/>
              <a:gd name="T75" fmla="*/ 306 h 547"/>
              <a:gd name="T76" fmla="*/ 220 w 669"/>
              <a:gd name="T77" fmla="*/ 324 h 547"/>
              <a:gd name="T78" fmla="*/ 272 w 669"/>
              <a:gd name="T79" fmla="*/ 374 h 547"/>
              <a:gd name="T80" fmla="*/ 315 w 669"/>
              <a:gd name="T81" fmla="*/ 400 h 547"/>
              <a:gd name="T82" fmla="*/ 360 w 669"/>
              <a:gd name="T83" fmla="*/ 417 h 547"/>
              <a:gd name="T84" fmla="*/ 376 w 669"/>
              <a:gd name="T85" fmla="*/ 452 h 547"/>
              <a:gd name="T86" fmla="*/ 412 w 669"/>
              <a:gd name="T87" fmla="*/ 462 h 547"/>
              <a:gd name="T88" fmla="*/ 412 w 669"/>
              <a:gd name="T89" fmla="*/ 417 h 547"/>
              <a:gd name="T90" fmla="*/ 454 w 669"/>
              <a:gd name="T91" fmla="*/ 410 h 547"/>
              <a:gd name="T92" fmla="*/ 487 w 669"/>
              <a:gd name="T93" fmla="*/ 443 h 547"/>
              <a:gd name="T94" fmla="*/ 480 w 669"/>
              <a:gd name="T95" fmla="*/ 488 h 547"/>
              <a:gd name="T96" fmla="*/ 497 w 669"/>
              <a:gd name="T97" fmla="*/ 521 h 547"/>
              <a:gd name="T98" fmla="*/ 523 w 669"/>
              <a:gd name="T99" fmla="*/ 540 h 547"/>
              <a:gd name="T100" fmla="*/ 558 w 669"/>
              <a:gd name="T101" fmla="*/ 540 h 547"/>
              <a:gd name="T102" fmla="*/ 608 w 669"/>
              <a:gd name="T103" fmla="*/ 511 h 547"/>
              <a:gd name="T104" fmla="*/ 643 w 669"/>
              <a:gd name="T105" fmla="*/ 511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69" h="547">
                <a:moveTo>
                  <a:pt x="653" y="488"/>
                </a:moveTo>
                <a:lnTo>
                  <a:pt x="660" y="478"/>
                </a:lnTo>
                <a:lnTo>
                  <a:pt x="660" y="469"/>
                </a:lnTo>
                <a:lnTo>
                  <a:pt x="660" y="462"/>
                </a:lnTo>
                <a:lnTo>
                  <a:pt x="653" y="452"/>
                </a:lnTo>
                <a:lnTo>
                  <a:pt x="643" y="443"/>
                </a:lnTo>
                <a:lnTo>
                  <a:pt x="634" y="436"/>
                </a:lnTo>
                <a:lnTo>
                  <a:pt x="627" y="426"/>
                </a:lnTo>
                <a:lnTo>
                  <a:pt x="608" y="417"/>
                </a:lnTo>
                <a:lnTo>
                  <a:pt x="608" y="400"/>
                </a:lnTo>
                <a:lnTo>
                  <a:pt x="608" y="393"/>
                </a:lnTo>
                <a:lnTo>
                  <a:pt x="608" y="374"/>
                </a:lnTo>
                <a:lnTo>
                  <a:pt x="617" y="374"/>
                </a:lnTo>
                <a:lnTo>
                  <a:pt x="617" y="358"/>
                </a:lnTo>
                <a:lnTo>
                  <a:pt x="617" y="348"/>
                </a:lnTo>
                <a:lnTo>
                  <a:pt x="634" y="341"/>
                </a:lnTo>
                <a:lnTo>
                  <a:pt x="634" y="332"/>
                </a:lnTo>
                <a:lnTo>
                  <a:pt x="643" y="324"/>
                </a:lnTo>
                <a:lnTo>
                  <a:pt x="634" y="315"/>
                </a:lnTo>
                <a:lnTo>
                  <a:pt x="627" y="315"/>
                </a:lnTo>
                <a:lnTo>
                  <a:pt x="617" y="315"/>
                </a:lnTo>
                <a:lnTo>
                  <a:pt x="617" y="306"/>
                </a:lnTo>
                <a:lnTo>
                  <a:pt x="608" y="298"/>
                </a:lnTo>
                <a:lnTo>
                  <a:pt x="608" y="280"/>
                </a:lnTo>
                <a:lnTo>
                  <a:pt x="601" y="263"/>
                </a:lnTo>
                <a:lnTo>
                  <a:pt x="608" y="263"/>
                </a:lnTo>
                <a:lnTo>
                  <a:pt x="617" y="253"/>
                </a:lnTo>
                <a:lnTo>
                  <a:pt x="634" y="237"/>
                </a:lnTo>
                <a:lnTo>
                  <a:pt x="627" y="220"/>
                </a:lnTo>
                <a:lnTo>
                  <a:pt x="617" y="220"/>
                </a:lnTo>
                <a:lnTo>
                  <a:pt x="617" y="211"/>
                </a:lnTo>
                <a:lnTo>
                  <a:pt x="627" y="204"/>
                </a:lnTo>
                <a:lnTo>
                  <a:pt x="617" y="194"/>
                </a:lnTo>
                <a:lnTo>
                  <a:pt x="601" y="204"/>
                </a:lnTo>
                <a:lnTo>
                  <a:pt x="591" y="211"/>
                </a:lnTo>
                <a:lnTo>
                  <a:pt x="575" y="204"/>
                </a:lnTo>
                <a:lnTo>
                  <a:pt x="565" y="194"/>
                </a:lnTo>
                <a:lnTo>
                  <a:pt x="558" y="194"/>
                </a:lnTo>
                <a:lnTo>
                  <a:pt x="539" y="194"/>
                </a:lnTo>
                <a:lnTo>
                  <a:pt x="532" y="194"/>
                </a:lnTo>
                <a:lnTo>
                  <a:pt x="532" y="185"/>
                </a:lnTo>
                <a:lnTo>
                  <a:pt x="532" y="178"/>
                </a:lnTo>
                <a:lnTo>
                  <a:pt x="539" y="168"/>
                </a:lnTo>
                <a:lnTo>
                  <a:pt x="539" y="161"/>
                </a:lnTo>
                <a:lnTo>
                  <a:pt x="532" y="152"/>
                </a:lnTo>
                <a:lnTo>
                  <a:pt x="523" y="142"/>
                </a:lnTo>
                <a:lnTo>
                  <a:pt x="516" y="142"/>
                </a:lnTo>
                <a:lnTo>
                  <a:pt x="506" y="142"/>
                </a:lnTo>
                <a:lnTo>
                  <a:pt x="506" y="126"/>
                </a:lnTo>
                <a:lnTo>
                  <a:pt x="497" y="116"/>
                </a:lnTo>
                <a:lnTo>
                  <a:pt x="497" y="109"/>
                </a:lnTo>
                <a:lnTo>
                  <a:pt x="497" y="90"/>
                </a:lnTo>
                <a:lnTo>
                  <a:pt x="497" y="83"/>
                </a:lnTo>
                <a:lnTo>
                  <a:pt x="487" y="83"/>
                </a:lnTo>
                <a:lnTo>
                  <a:pt x="480" y="83"/>
                </a:lnTo>
                <a:lnTo>
                  <a:pt x="487" y="66"/>
                </a:lnTo>
                <a:lnTo>
                  <a:pt x="475" y="62"/>
                </a:lnTo>
                <a:lnTo>
                  <a:pt x="464" y="57"/>
                </a:lnTo>
                <a:lnTo>
                  <a:pt x="445" y="57"/>
                </a:lnTo>
                <a:lnTo>
                  <a:pt x="445" y="66"/>
                </a:lnTo>
                <a:lnTo>
                  <a:pt x="431" y="69"/>
                </a:lnTo>
                <a:lnTo>
                  <a:pt x="428" y="69"/>
                </a:lnTo>
                <a:lnTo>
                  <a:pt x="419" y="59"/>
                </a:lnTo>
                <a:lnTo>
                  <a:pt x="400" y="66"/>
                </a:lnTo>
                <a:lnTo>
                  <a:pt x="388" y="74"/>
                </a:lnTo>
                <a:lnTo>
                  <a:pt x="378" y="76"/>
                </a:lnTo>
                <a:lnTo>
                  <a:pt x="364" y="76"/>
                </a:lnTo>
                <a:lnTo>
                  <a:pt x="357" y="83"/>
                </a:lnTo>
                <a:lnTo>
                  <a:pt x="348" y="93"/>
                </a:lnTo>
                <a:lnTo>
                  <a:pt x="338" y="102"/>
                </a:lnTo>
                <a:lnTo>
                  <a:pt x="331" y="104"/>
                </a:lnTo>
                <a:lnTo>
                  <a:pt x="315" y="100"/>
                </a:lnTo>
                <a:lnTo>
                  <a:pt x="308" y="100"/>
                </a:lnTo>
                <a:lnTo>
                  <a:pt x="298" y="100"/>
                </a:lnTo>
                <a:lnTo>
                  <a:pt x="289" y="100"/>
                </a:lnTo>
                <a:lnTo>
                  <a:pt x="281" y="90"/>
                </a:lnTo>
                <a:lnTo>
                  <a:pt x="272" y="90"/>
                </a:lnTo>
                <a:lnTo>
                  <a:pt x="272" y="83"/>
                </a:lnTo>
                <a:lnTo>
                  <a:pt x="263" y="83"/>
                </a:lnTo>
                <a:lnTo>
                  <a:pt x="255" y="74"/>
                </a:lnTo>
                <a:lnTo>
                  <a:pt x="246" y="66"/>
                </a:lnTo>
                <a:lnTo>
                  <a:pt x="239" y="57"/>
                </a:lnTo>
                <a:lnTo>
                  <a:pt x="229" y="48"/>
                </a:lnTo>
                <a:lnTo>
                  <a:pt x="229" y="38"/>
                </a:lnTo>
                <a:lnTo>
                  <a:pt x="229" y="31"/>
                </a:lnTo>
                <a:lnTo>
                  <a:pt x="220" y="22"/>
                </a:lnTo>
                <a:lnTo>
                  <a:pt x="213" y="12"/>
                </a:lnTo>
                <a:lnTo>
                  <a:pt x="208" y="5"/>
                </a:lnTo>
                <a:lnTo>
                  <a:pt x="189" y="0"/>
                </a:lnTo>
                <a:lnTo>
                  <a:pt x="177" y="10"/>
                </a:lnTo>
                <a:lnTo>
                  <a:pt x="166" y="7"/>
                </a:lnTo>
                <a:lnTo>
                  <a:pt x="158" y="10"/>
                </a:lnTo>
                <a:lnTo>
                  <a:pt x="151" y="12"/>
                </a:lnTo>
                <a:lnTo>
                  <a:pt x="142" y="12"/>
                </a:lnTo>
                <a:lnTo>
                  <a:pt x="106" y="12"/>
                </a:lnTo>
                <a:lnTo>
                  <a:pt x="99" y="26"/>
                </a:lnTo>
                <a:lnTo>
                  <a:pt x="99" y="29"/>
                </a:lnTo>
                <a:lnTo>
                  <a:pt x="90" y="26"/>
                </a:lnTo>
                <a:lnTo>
                  <a:pt x="78" y="31"/>
                </a:lnTo>
                <a:lnTo>
                  <a:pt x="76" y="38"/>
                </a:lnTo>
                <a:lnTo>
                  <a:pt x="66" y="31"/>
                </a:lnTo>
                <a:lnTo>
                  <a:pt x="57" y="31"/>
                </a:lnTo>
                <a:lnTo>
                  <a:pt x="47" y="31"/>
                </a:lnTo>
                <a:lnTo>
                  <a:pt x="38" y="19"/>
                </a:lnTo>
                <a:lnTo>
                  <a:pt x="31" y="19"/>
                </a:lnTo>
                <a:lnTo>
                  <a:pt x="14" y="24"/>
                </a:lnTo>
                <a:lnTo>
                  <a:pt x="12" y="33"/>
                </a:lnTo>
                <a:lnTo>
                  <a:pt x="14" y="40"/>
                </a:lnTo>
                <a:lnTo>
                  <a:pt x="17" y="48"/>
                </a:lnTo>
                <a:lnTo>
                  <a:pt x="17" y="55"/>
                </a:lnTo>
                <a:lnTo>
                  <a:pt x="14" y="57"/>
                </a:lnTo>
                <a:lnTo>
                  <a:pt x="0" y="66"/>
                </a:lnTo>
                <a:lnTo>
                  <a:pt x="14" y="74"/>
                </a:lnTo>
                <a:lnTo>
                  <a:pt x="14" y="88"/>
                </a:lnTo>
                <a:lnTo>
                  <a:pt x="21" y="90"/>
                </a:lnTo>
                <a:lnTo>
                  <a:pt x="31" y="83"/>
                </a:lnTo>
                <a:lnTo>
                  <a:pt x="31" y="90"/>
                </a:lnTo>
                <a:lnTo>
                  <a:pt x="31" y="100"/>
                </a:lnTo>
                <a:lnTo>
                  <a:pt x="31" y="109"/>
                </a:lnTo>
                <a:lnTo>
                  <a:pt x="21" y="116"/>
                </a:lnTo>
                <a:lnTo>
                  <a:pt x="14" y="116"/>
                </a:lnTo>
                <a:lnTo>
                  <a:pt x="5" y="126"/>
                </a:lnTo>
                <a:lnTo>
                  <a:pt x="14" y="135"/>
                </a:lnTo>
                <a:lnTo>
                  <a:pt x="14" y="142"/>
                </a:lnTo>
                <a:lnTo>
                  <a:pt x="14" y="161"/>
                </a:lnTo>
                <a:lnTo>
                  <a:pt x="21" y="168"/>
                </a:lnTo>
                <a:lnTo>
                  <a:pt x="21" y="178"/>
                </a:lnTo>
                <a:lnTo>
                  <a:pt x="31" y="185"/>
                </a:lnTo>
                <a:lnTo>
                  <a:pt x="40" y="168"/>
                </a:lnTo>
                <a:lnTo>
                  <a:pt x="47" y="161"/>
                </a:lnTo>
                <a:lnTo>
                  <a:pt x="57" y="142"/>
                </a:lnTo>
                <a:lnTo>
                  <a:pt x="57" y="135"/>
                </a:lnTo>
                <a:lnTo>
                  <a:pt x="66" y="135"/>
                </a:lnTo>
                <a:lnTo>
                  <a:pt x="73" y="142"/>
                </a:lnTo>
                <a:lnTo>
                  <a:pt x="83" y="152"/>
                </a:lnTo>
                <a:lnTo>
                  <a:pt x="90" y="161"/>
                </a:lnTo>
                <a:lnTo>
                  <a:pt x="99" y="178"/>
                </a:lnTo>
                <a:lnTo>
                  <a:pt x="90" y="194"/>
                </a:lnTo>
                <a:lnTo>
                  <a:pt x="90" y="204"/>
                </a:lnTo>
                <a:lnTo>
                  <a:pt x="90" y="220"/>
                </a:lnTo>
                <a:lnTo>
                  <a:pt x="109" y="220"/>
                </a:lnTo>
                <a:lnTo>
                  <a:pt x="109" y="230"/>
                </a:lnTo>
                <a:lnTo>
                  <a:pt x="116" y="230"/>
                </a:lnTo>
                <a:lnTo>
                  <a:pt x="125" y="237"/>
                </a:lnTo>
                <a:lnTo>
                  <a:pt x="135" y="246"/>
                </a:lnTo>
                <a:lnTo>
                  <a:pt x="109" y="246"/>
                </a:lnTo>
                <a:lnTo>
                  <a:pt x="116" y="253"/>
                </a:lnTo>
                <a:lnTo>
                  <a:pt x="125" y="263"/>
                </a:lnTo>
                <a:lnTo>
                  <a:pt x="135" y="280"/>
                </a:lnTo>
                <a:lnTo>
                  <a:pt x="142" y="280"/>
                </a:lnTo>
                <a:lnTo>
                  <a:pt x="161" y="298"/>
                </a:lnTo>
                <a:lnTo>
                  <a:pt x="161" y="306"/>
                </a:lnTo>
                <a:lnTo>
                  <a:pt x="177" y="315"/>
                </a:lnTo>
                <a:lnTo>
                  <a:pt x="194" y="306"/>
                </a:lnTo>
                <a:lnTo>
                  <a:pt x="203" y="306"/>
                </a:lnTo>
                <a:lnTo>
                  <a:pt x="220" y="324"/>
                </a:lnTo>
                <a:lnTo>
                  <a:pt x="239" y="341"/>
                </a:lnTo>
                <a:lnTo>
                  <a:pt x="246" y="358"/>
                </a:lnTo>
                <a:lnTo>
                  <a:pt x="263" y="358"/>
                </a:lnTo>
                <a:lnTo>
                  <a:pt x="272" y="374"/>
                </a:lnTo>
                <a:lnTo>
                  <a:pt x="289" y="384"/>
                </a:lnTo>
                <a:lnTo>
                  <a:pt x="298" y="384"/>
                </a:lnTo>
                <a:lnTo>
                  <a:pt x="308" y="400"/>
                </a:lnTo>
                <a:lnTo>
                  <a:pt x="315" y="400"/>
                </a:lnTo>
                <a:lnTo>
                  <a:pt x="324" y="410"/>
                </a:lnTo>
                <a:lnTo>
                  <a:pt x="341" y="410"/>
                </a:lnTo>
                <a:lnTo>
                  <a:pt x="350" y="410"/>
                </a:lnTo>
                <a:lnTo>
                  <a:pt x="360" y="417"/>
                </a:lnTo>
                <a:lnTo>
                  <a:pt x="360" y="426"/>
                </a:lnTo>
                <a:lnTo>
                  <a:pt x="367" y="436"/>
                </a:lnTo>
                <a:lnTo>
                  <a:pt x="376" y="436"/>
                </a:lnTo>
                <a:lnTo>
                  <a:pt x="376" y="452"/>
                </a:lnTo>
                <a:lnTo>
                  <a:pt x="393" y="452"/>
                </a:lnTo>
                <a:lnTo>
                  <a:pt x="393" y="462"/>
                </a:lnTo>
                <a:lnTo>
                  <a:pt x="402" y="462"/>
                </a:lnTo>
                <a:lnTo>
                  <a:pt x="412" y="462"/>
                </a:lnTo>
                <a:lnTo>
                  <a:pt x="412" y="443"/>
                </a:lnTo>
                <a:lnTo>
                  <a:pt x="412" y="436"/>
                </a:lnTo>
                <a:lnTo>
                  <a:pt x="412" y="426"/>
                </a:lnTo>
                <a:lnTo>
                  <a:pt x="412" y="417"/>
                </a:lnTo>
                <a:lnTo>
                  <a:pt x="419" y="410"/>
                </a:lnTo>
                <a:lnTo>
                  <a:pt x="428" y="410"/>
                </a:lnTo>
                <a:lnTo>
                  <a:pt x="445" y="400"/>
                </a:lnTo>
                <a:lnTo>
                  <a:pt x="454" y="410"/>
                </a:lnTo>
                <a:lnTo>
                  <a:pt x="461" y="417"/>
                </a:lnTo>
                <a:lnTo>
                  <a:pt x="480" y="417"/>
                </a:lnTo>
                <a:lnTo>
                  <a:pt x="480" y="426"/>
                </a:lnTo>
                <a:lnTo>
                  <a:pt x="487" y="443"/>
                </a:lnTo>
                <a:lnTo>
                  <a:pt x="487" y="452"/>
                </a:lnTo>
                <a:lnTo>
                  <a:pt x="480" y="462"/>
                </a:lnTo>
                <a:lnTo>
                  <a:pt x="480" y="469"/>
                </a:lnTo>
                <a:lnTo>
                  <a:pt x="480" y="488"/>
                </a:lnTo>
                <a:lnTo>
                  <a:pt x="487" y="495"/>
                </a:lnTo>
                <a:lnTo>
                  <a:pt x="487" y="504"/>
                </a:lnTo>
                <a:lnTo>
                  <a:pt x="487" y="521"/>
                </a:lnTo>
                <a:lnTo>
                  <a:pt x="497" y="521"/>
                </a:lnTo>
                <a:lnTo>
                  <a:pt x="497" y="540"/>
                </a:lnTo>
                <a:lnTo>
                  <a:pt x="506" y="547"/>
                </a:lnTo>
                <a:lnTo>
                  <a:pt x="516" y="540"/>
                </a:lnTo>
                <a:lnTo>
                  <a:pt x="523" y="540"/>
                </a:lnTo>
                <a:lnTo>
                  <a:pt x="523" y="530"/>
                </a:lnTo>
                <a:lnTo>
                  <a:pt x="532" y="540"/>
                </a:lnTo>
                <a:lnTo>
                  <a:pt x="549" y="540"/>
                </a:lnTo>
                <a:lnTo>
                  <a:pt x="558" y="540"/>
                </a:lnTo>
                <a:lnTo>
                  <a:pt x="575" y="530"/>
                </a:lnTo>
                <a:lnTo>
                  <a:pt x="591" y="530"/>
                </a:lnTo>
                <a:lnTo>
                  <a:pt x="601" y="521"/>
                </a:lnTo>
                <a:lnTo>
                  <a:pt x="608" y="511"/>
                </a:lnTo>
                <a:lnTo>
                  <a:pt x="617" y="521"/>
                </a:lnTo>
                <a:lnTo>
                  <a:pt x="627" y="521"/>
                </a:lnTo>
                <a:lnTo>
                  <a:pt x="634" y="521"/>
                </a:lnTo>
                <a:lnTo>
                  <a:pt x="643" y="511"/>
                </a:lnTo>
                <a:lnTo>
                  <a:pt x="653" y="504"/>
                </a:lnTo>
                <a:lnTo>
                  <a:pt x="669" y="495"/>
                </a:lnTo>
                <a:lnTo>
                  <a:pt x="653" y="488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4" name="Freeform 483">
            <a:extLst>
              <a:ext uri="{FF2B5EF4-FFF2-40B4-BE49-F238E27FC236}">
                <a16:creationId xmlns:a16="http://schemas.microsoft.com/office/drawing/2014/main" xmlns="" id="{C7137DB7-F6FB-4E02-BB1D-E19F356D50F4}"/>
              </a:ext>
            </a:extLst>
          </p:cNvPr>
          <p:cNvSpPr>
            <a:spLocks/>
          </p:cNvSpPr>
          <p:nvPr/>
        </p:nvSpPr>
        <p:spPr bwMode="auto">
          <a:xfrm>
            <a:off x="19037716" y="8212930"/>
            <a:ext cx="646070" cy="387167"/>
          </a:xfrm>
          <a:custGeom>
            <a:avLst/>
            <a:gdLst>
              <a:gd name="T0" fmla="*/ 0 w 272"/>
              <a:gd name="T1" fmla="*/ 78 h 163"/>
              <a:gd name="T2" fmla="*/ 16 w 272"/>
              <a:gd name="T3" fmla="*/ 59 h 163"/>
              <a:gd name="T4" fmla="*/ 42 w 272"/>
              <a:gd name="T5" fmla="*/ 52 h 163"/>
              <a:gd name="T6" fmla="*/ 59 w 272"/>
              <a:gd name="T7" fmla="*/ 33 h 163"/>
              <a:gd name="T8" fmla="*/ 68 w 272"/>
              <a:gd name="T9" fmla="*/ 18 h 163"/>
              <a:gd name="T10" fmla="*/ 75 w 272"/>
              <a:gd name="T11" fmla="*/ 0 h 163"/>
              <a:gd name="T12" fmla="*/ 85 w 272"/>
              <a:gd name="T13" fmla="*/ 9 h 163"/>
              <a:gd name="T14" fmla="*/ 92 w 272"/>
              <a:gd name="T15" fmla="*/ 26 h 163"/>
              <a:gd name="T16" fmla="*/ 108 w 272"/>
              <a:gd name="T17" fmla="*/ 0 h 163"/>
              <a:gd name="T18" fmla="*/ 127 w 272"/>
              <a:gd name="T19" fmla="*/ 18 h 163"/>
              <a:gd name="T20" fmla="*/ 127 w 272"/>
              <a:gd name="T21" fmla="*/ 33 h 163"/>
              <a:gd name="T22" fmla="*/ 144 w 272"/>
              <a:gd name="T23" fmla="*/ 33 h 163"/>
              <a:gd name="T24" fmla="*/ 151 w 272"/>
              <a:gd name="T25" fmla="*/ 52 h 163"/>
              <a:gd name="T26" fmla="*/ 179 w 272"/>
              <a:gd name="T27" fmla="*/ 52 h 163"/>
              <a:gd name="T28" fmla="*/ 212 w 272"/>
              <a:gd name="T29" fmla="*/ 59 h 163"/>
              <a:gd name="T30" fmla="*/ 229 w 272"/>
              <a:gd name="T31" fmla="*/ 42 h 163"/>
              <a:gd name="T32" fmla="*/ 265 w 272"/>
              <a:gd name="T33" fmla="*/ 33 h 163"/>
              <a:gd name="T34" fmla="*/ 272 w 272"/>
              <a:gd name="T35" fmla="*/ 42 h 163"/>
              <a:gd name="T36" fmla="*/ 265 w 272"/>
              <a:gd name="T37" fmla="*/ 52 h 163"/>
              <a:gd name="T38" fmla="*/ 272 w 272"/>
              <a:gd name="T39" fmla="*/ 68 h 163"/>
              <a:gd name="T40" fmla="*/ 239 w 272"/>
              <a:gd name="T41" fmla="*/ 78 h 163"/>
              <a:gd name="T42" fmla="*/ 222 w 272"/>
              <a:gd name="T43" fmla="*/ 68 h 163"/>
              <a:gd name="T44" fmla="*/ 186 w 272"/>
              <a:gd name="T45" fmla="*/ 85 h 163"/>
              <a:gd name="T46" fmla="*/ 179 w 272"/>
              <a:gd name="T47" fmla="*/ 120 h 163"/>
              <a:gd name="T48" fmla="*/ 170 w 272"/>
              <a:gd name="T49" fmla="*/ 101 h 163"/>
              <a:gd name="T50" fmla="*/ 144 w 272"/>
              <a:gd name="T51" fmla="*/ 120 h 163"/>
              <a:gd name="T52" fmla="*/ 127 w 272"/>
              <a:gd name="T53" fmla="*/ 153 h 163"/>
              <a:gd name="T54" fmla="*/ 92 w 272"/>
              <a:gd name="T55" fmla="*/ 153 h 163"/>
              <a:gd name="T56" fmla="*/ 68 w 272"/>
              <a:gd name="T57" fmla="*/ 146 h 163"/>
              <a:gd name="T58" fmla="*/ 68 w 272"/>
              <a:gd name="T59" fmla="*/ 120 h 163"/>
              <a:gd name="T60" fmla="*/ 68 w 272"/>
              <a:gd name="T61" fmla="*/ 94 h 163"/>
              <a:gd name="T62" fmla="*/ 59 w 272"/>
              <a:gd name="T63" fmla="*/ 94 h 163"/>
              <a:gd name="T64" fmla="*/ 33 w 272"/>
              <a:gd name="T65" fmla="*/ 78 h 163"/>
              <a:gd name="T66" fmla="*/ 16 w 272"/>
              <a:gd name="T67" fmla="*/ 78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2" h="163">
                <a:moveTo>
                  <a:pt x="0" y="85"/>
                </a:moveTo>
                <a:lnTo>
                  <a:pt x="0" y="78"/>
                </a:lnTo>
                <a:lnTo>
                  <a:pt x="16" y="68"/>
                </a:lnTo>
                <a:lnTo>
                  <a:pt x="16" y="59"/>
                </a:lnTo>
                <a:lnTo>
                  <a:pt x="23" y="52"/>
                </a:lnTo>
                <a:lnTo>
                  <a:pt x="42" y="52"/>
                </a:lnTo>
                <a:lnTo>
                  <a:pt x="42" y="42"/>
                </a:lnTo>
                <a:lnTo>
                  <a:pt x="59" y="33"/>
                </a:lnTo>
                <a:lnTo>
                  <a:pt x="68" y="26"/>
                </a:lnTo>
                <a:lnTo>
                  <a:pt x="68" y="18"/>
                </a:lnTo>
                <a:lnTo>
                  <a:pt x="68" y="0"/>
                </a:lnTo>
                <a:lnTo>
                  <a:pt x="75" y="0"/>
                </a:lnTo>
                <a:lnTo>
                  <a:pt x="75" y="9"/>
                </a:lnTo>
                <a:lnTo>
                  <a:pt x="85" y="9"/>
                </a:lnTo>
                <a:lnTo>
                  <a:pt x="92" y="18"/>
                </a:lnTo>
                <a:lnTo>
                  <a:pt x="92" y="26"/>
                </a:lnTo>
                <a:lnTo>
                  <a:pt x="101" y="18"/>
                </a:lnTo>
                <a:lnTo>
                  <a:pt x="108" y="0"/>
                </a:lnTo>
                <a:lnTo>
                  <a:pt x="118" y="9"/>
                </a:lnTo>
                <a:lnTo>
                  <a:pt x="127" y="18"/>
                </a:lnTo>
                <a:lnTo>
                  <a:pt x="127" y="26"/>
                </a:lnTo>
                <a:lnTo>
                  <a:pt x="127" y="33"/>
                </a:lnTo>
                <a:lnTo>
                  <a:pt x="134" y="33"/>
                </a:lnTo>
                <a:lnTo>
                  <a:pt x="144" y="33"/>
                </a:lnTo>
                <a:lnTo>
                  <a:pt x="144" y="42"/>
                </a:lnTo>
                <a:lnTo>
                  <a:pt x="151" y="52"/>
                </a:lnTo>
                <a:lnTo>
                  <a:pt x="170" y="42"/>
                </a:lnTo>
                <a:lnTo>
                  <a:pt x="179" y="52"/>
                </a:lnTo>
                <a:lnTo>
                  <a:pt x="179" y="59"/>
                </a:lnTo>
                <a:lnTo>
                  <a:pt x="212" y="59"/>
                </a:lnTo>
                <a:lnTo>
                  <a:pt x="222" y="52"/>
                </a:lnTo>
                <a:lnTo>
                  <a:pt x="229" y="42"/>
                </a:lnTo>
                <a:lnTo>
                  <a:pt x="246" y="33"/>
                </a:lnTo>
                <a:lnTo>
                  <a:pt x="265" y="33"/>
                </a:lnTo>
                <a:lnTo>
                  <a:pt x="272" y="33"/>
                </a:lnTo>
                <a:lnTo>
                  <a:pt x="272" y="42"/>
                </a:lnTo>
                <a:lnTo>
                  <a:pt x="265" y="42"/>
                </a:lnTo>
                <a:lnTo>
                  <a:pt x="265" y="52"/>
                </a:lnTo>
                <a:lnTo>
                  <a:pt x="272" y="59"/>
                </a:lnTo>
                <a:lnTo>
                  <a:pt x="272" y="68"/>
                </a:lnTo>
                <a:lnTo>
                  <a:pt x="255" y="78"/>
                </a:lnTo>
                <a:lnTo>
                  <a:pt x="239" y="78"/>
                </a:lnTo>
                <a:lnTo>
                  <a:pt x="222" y="78"/>
                </a:lnTo>
                <a:lnTo>
                  <a:pt x="222" y="68"/>
                </a:lnTo>
                <a:lnTo>
                  <a:pt x="203" y="68"/>
                </a:lnTo>
                <a:lnTo>
                  <a:pt x="186" y="85"/>
                </a:lnTo>
                <a:lnTo>
                  <a:pt x="186" y="94"/>
                </a:lnTo>
                <a:lnTo>
                  <a:pt x="179" y="120"/>
                </a:lnTo>
                <a:lnTo>
                  <a:pt x="170" y="111"/>
                </a:lnTo>
                <a:lnTo>
                  <a:pt x="170" y="101"/>
                </a:lnTo>
                <a:lnTo>
                  <a:pt x="151" y="111"/>
                </a:lnTo>
                <a:lnTo>
                  <a:pt x="144" y="120"/>
                </a:lnTo>
                <a:lnTo>
                  <a:pt x="134" y="127"/>
                </a:lnTo>
                <a:lnTo>
                  <a:pt x="127" y="153"/>
                </a:lnTo>
                <a:lnTo>
                  <a:pt x="101" y="163"/>
                </a:lnTo>
                <a:lnTo>
                  <a:pt x="92" y="153"/>
                </a:lnTo>
                <a:lnTo>
                  <a:pt x="68" y="153"/>
                </a:lnTo>
                <a:lnTo>
                  <a:pt x="68" y="146"/>
                </a:lnTo>
                <a:lnTo>
                  <a:pt x="75" y="137"/>
                </a:lnTo>
                <a:lnTo>
                  <a:pt x="68" y="120"/>
                </a:lnTo>
                <a:lnTo>
                  <a:pt x="75" y="111"/>
                </a:lnTo>
                <a:lnTo>
                  <a:pt x="68" y="94"/>
                </a:lnTo>
                <a:lnTo>
                  <a:pt x="68" y="85"/>
                </a:lnTo>
                <a:lnTo>
                  <a:pt x="59" y="94"/>
                </a:lnTo>
                <a:lnTo>
                  <a:pt x="42" y="85"/>
                </a:lnTo>
                <a:lnTo>
                  <a:pt x="33" y="78"/>
                </a:lnTo>
                <a:lnTo>
                  <a:pt x="23" y="78"/>
                </a:lnTo>
                <a:lnTo>
                  <a:pt x="16" y="78"/>
                </a:lnTo>
                <a:lnTo>
                  <a:pt x="0" y="85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5" name="Freeform 487">
            <a:extLst>
              <a:ext uri="{FF2B5EF4-FFF2-40B4-BE49-F238E27FC236}">
                <a16:creationId xmlns:a16="http://schemas.microsoft.com/office/drawing/2014/main" xmlns="" id="{0C22825C-2943-4AA2-9B96-D0221DCD0F77}"/>
              </a:ext>
            </a:extLst>
          </p:cNvPr>
          <p:cNvSpPr>
            <a:spLocks/>
          </p:cNvSpPr>
          <p:nvPr/>
        </p:nvSpPr>
        <p:spPr bwMode="auto">
          <a:xfrm>
            <a:off x="17700458" y="2315170"/>
            <a:ext cx="5021290" cy="6363310"/>
          </a:xfrm>
          <a:custGeom>
            <a:avLst/>
            <a:gdLst>
              <a:gd name="T0" fmla="*/ 170 w 2114"/>
              <a:gd name="T1" fmla="*/ 1595 h 2679"/>
              <a:gd name="T2" fmla="*/ 314 w 2114"/>
              <a:gd name="T3" fmla="*/ 1647 h 2679"/>
              <a:gd name="T4" fmla="*/ 409 w 2114"/>
              <a:gd name="T5" fmla="*/ 1791 h 2679"/>
              <a:gd name="T6" fmla="*/ 399 w 2114"/>
              <a:gd name="T7" fmla="*/ 1886 h 2679"/>
              <a:gd name="T8" fmla="*/ 544 w 2114"/>
              <a:gd name="T9" fmla="*/ 1929 h 2679"/>
              <a:gd name="T10" fmla="*/ 664 w 2114"/>
              <a:gd name="T11" fmla="*/ 2030 h 2679"/>
              <a:gd name="T12" fmla="*/ 818 w 2114"/>
              <a:gd name="T13" fmla="*/ 2083 h 2679"/>
              <a:gd name="T14" fmla="*/ 955 w 2114"/>
              <a:gd name="T15" fmla="*/ 2092 h 2679"/>
              <a:gd name="T16" fmla="*/ 988 w 2114"/>
              <a:gd name="T17" fmla="*/ 2201 h 2679"/>
              <a:gd name="T18" fmla="*/ 955 w 2114"/>
              <a:gd name="T19" fmla="*/ 2314 h 2679"/>
              <a:gd name="T20" fmla="*/ 894 w 2114"/>
              <a:gd name="T21" fmla="*/ 2407 h 2679"/>
              <a:gd name="T22" fmla="*/ 894 w 2114"/>
              <a:gd name="T23" fmla="*/ 2483 h 2679"/>
              <a:gd name="T24" fmla="*/ 998 w 2114"/>
              <a:gd name="T25" fmla="*/ 2577 h 2679"/>
              <a:gd name="T26" fmla="*/ 1185 w 2114"/>
              <a:gd name="T27" fmla="*/ 2620 h 2679"/>
              <a:gd name="T28" fmla="*/ 1398 w 2114"/>
              <a:gd name="T29" fmla="*/ 2646 h 2679"/>
              <a:gd name="T30" fmla="*/ 1525 w 2114"/>
              <a:gd name="T31" fmla="*/ 2646 h 2679"/>
              <a:gd name="T32" fmla="*/ 1722 w 2114"/>
              <a:gd name="T33" fmla="*/ 2646 h 2679"/>
              <a:gd name="T34" fmla="*/ 1587 w 2114"/>
              <a:gd name="T35" fmla="*/ 2457 h 2679"/>
              <a:gd name="T36" fmla="*/ 1535 w 2114"/>
              <a:gd name="T37" fmla="*/ 2296 h 2679"/>
              <a:gd name="T38" fmla="*/ 1577 w 2114"/>
              <a:gd name="T39" fmla="*/ 2168 h 2679"/>
              <a:gd name="T40" fmla="*/ 1407 w 2114"/>
              <a:gd name="T41" fmla="*/ 2073 h 2679"/>
              <a:gd name="T42" fmla="*/ 1398 w 2114"/>
              <a:gd name="T43" fmla="*/ 1869 h 2679"/>
              <a:gd name="T44" fmla="*/ 1483 w 2114"/>
              <a:gd name="T45" fmla="*/ 1775 h 2679"/>
              <a:gd name="T46" fmla="*/ 1630 w 2114"/>
              <a:gd name="T47" fmla="*/ 1683 h 2679"/>
              <a:gd name="T48" fmla="*/ 1757 w 2114"/>
              <a:gd name="T49" fmla="*/ 1656 h 2679"/>
              <a:gd name="T50" fmla="*/ 1911 w 2114"/>
              <a:gd name="T51" fmla="*/ 1604 h 2679"/>
              <a:gd name="T52" fmla="*/ 2055 w 2114"/>
              <a:gd name="T53" fmla="*/ 1529 h 2679"/>
              <a:gd name="T54" fmla="*/ 1970 w 2114"/>
              <a:gd name="T55" fmla="*/ 1417 h 2679"/>
              <a:gd name="T56" fmla="*/ 1850 w 2114"/>
              <a:gd name="T57" fmla="*/ 1273 h 2679"/>
              <a:gd name="T58" fmla="*/ 1731 w 2114"/>
              <a:gd name="T59" fmla="*/ 1238 h 2679"/>
              <a:gd name="T60" fmla="*/ 1698 w 2114"/>
              <a:gd name="T61" fmla="*/ 1169 h 2679"/>
              <a:gd name="T62" fmla="*/ 1620 w 2114"/>
              <a:gd name="T63" fmla="*/ 991 h 2679"/>
              <a:gd name="T64" fmla="*/ 1518 w 2114"/>
              <a:gd name="T65" fmla="*/ 785 h 2679"/>
              <a:gd name="T66" fmla="*/ 1374 w 2114"/>
              <a:gd name="T67" fmla="*/ 572 h 2679"/>
              <a:gd name="T68" fmla="*/ 1322 w 2114"/>
              <a:gd name="T69" fmla="*/ 402 h 2679"/>
              <a:gd name="T70" fmla="*/ 1329 w 2114"/>
              <a:gd name="T71" fmla="*/ 78 h 2679"/>
              <a:gd name="T72" fmla="*/ 1201 w 2114"/>
              <a:gd name="T73" fmla="*/ 45 h 2679"/>
              <a:gd name="T74" fmla="*/ 1074 w 2114"/>
              <a:gd name="T75" fmla="*/ 85 h 2679"/>
              <a:gd name="T76" fmla="*/ 1024 w 2114"/>
              <a:gd name="T77" fmla="*/ 153 h 2679"/>
              <a:gd name="T78" fmla="*/ 913 w 2114"/>
              <a:gd name="T79" fmla="*/ 300 h 2679"/>
              <a:gd name="T80" fmla="*/ 870 w 2114"/>
              <a:gd name="T81" fmla="*/ 265 h 2679"/>
              <a:gd name="T82" fmla="*/ 792 w 2114"/>
              <a:gd name="T83" fmla="*/ 402 h 2679"/>
              <a:gd name="T84" fmla="*/ 664 w 2114"/>
              <a:gd name="T85" fmla="*/ 435 h 2679"/>
              <a:gd name="T86" fmla="*/ 586 w 2114"/>
              <a:gd name="T87" fmla="*/ 376 h 2679"/>
              <a:gd name="T88" fmla="*/ 671 w 2114"/>
              <a:gd name="T89" fmla="*/ 513 h 2679"/>
              <a:gd name="T90" fmla="*/ 631 w 2114"/>
              <a:gd name="T91" fmla="*/ 572 h 2679"/>
              <a:gd name="T92" fmla="*/ 579 w 2114"/>
              <a:gd name="T93" fmla="*/ 726 h 2679"/>
              <a:gd name="T94" fmla="*/ 553 w 2114"/>
              <a:gd name="T95" fmla="*/ 778 h 2679"/>
              <a:gd name="T96" fmla="*/ 484 w 2114"/>
              <a:gd name="T97" fmla="*/ 795 h 2679"/>
              <a:gd name="T98" fmla="*/ 357 w 2114"/>
              <a:gd name="T99" fmla="*/ 804 h 2679"/>
              <a:gd name="T100" fmla="*/ 279 w 2114"/>
              <a:gd name="T101" fmla="*/ 674 h 2679"/>
              <a:gd name="T102" fmla="*/ 229 w 2114"/>
              <a:gd name="T103" fmla="*/ 598 h 2679"/>
              <a:gd name="T104" fmla="*/ 409 w 2114"/>
              <a:gd name="T105" fmla="*/ 632 h 2679"/>
              <a:gd name="T106" fmla="*/ 544 w 2114"/>
              <a:gd name="T107" fmla="*/ 582 h 2679"/>
              <a:gd name="T108" fmla="*/ 435 w 2114"/>
              <a:gd name="T109" fmla="*/ 452 h 2679"/>
              <a:gd name="T110" fmla="*/ 186 w 2114"/>
              <a:gd name="T111" fmla="*/ 402 h 2679"/>
              <a:gd name="T112" fmla="*/ 18 w 2114"/>
              <a:gd name="T113" fmla="*/ 456 h 2679"/>
              <a:gd name="T114" fmla="*/ 108 w 2114"/>
              <a:gd name="T115" fmla="*/ 766 h 2679"/>
              <a:gd name="T116" fmla="*/ 229 w 2114"/>
              <a:gd name="T117" fmla="*/ 989 h 2679"/>
              <a:gd name="T118" fmla="*/ 170 w 2114"/>
              <a:gd name="T119" fmla="*/ 1228 h 2679"/>
              <a:gd name="T120" fmla="*/ 170 w 2114"/>
              <a:gd name="T121" fmla="*/ 1264 h 2679"/>
              <a:gd name="T122" fmla="*/ 134 w 2114"/>
              <a:gd name="T123" fmla="*/ 1382 h 2679"/>
              <a:gd name="T124" fmla="*/ 127 w 2114"/>
              <a:gd name="T125" fmla="*/ 1493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14" h="2679">
                <a:moveTo>
                  <a:pt x="127" y="1493"/>
                </a:moveTo>
                <a:lnTo>
                  <a:pt x="127" y="1503"/>
                </a:lnTo>
                <a:lnTo>
                  <a:pt x="134" y="1503"/>
                </a:lnTo>
                <a:lnTo>
                  <a:pt x="134" y="1510"/>
                </a:lnTo>
                <a:lnTo>
                  <a:pt x="144" y="1503"/>
                </a:lnTo>
                <a:lnTo>
                  <a:pt x="153" y="1503"/>
                </a:lnTo>
                <a:lnTo>
                  <a:pt x="153" y="1519"/>
                </a:lnTo>
                <a:lnTo>
                  <a:pt x="153" y="1538"/>
                </a:lnTo>
                <a:lnTo>
                  <a:pt x="134" y="1538"/>
                </a:lnTo>
                <a:lnTo>
                  <a:pt x="144" y="1555"/>
                </a:lnTo>
                <a:lnTo>
                  <a:pt x="153" y="1555"/>
                </a:lnTo>
                <a:lnTo>
                  <a:pt x="160" y="1555"/>
                </a:lnTo>
                <a:lnTo>
                  <a:pt x="160" y="1562"/>
                </a:lnTo>
                <a:lnTo>
                  <a:pt x="170" y="1578"/>
                </a:lnTo>
                <a:lnTo>
                  <a:pt x="170" y="1595"/>
                </a:lnTo>
                <a:lnTo>
                  <a:pt x="177" y="1614"/>
                </a:lnTo>
                <a:lnTo>
                  <a:pt x="186" y="1614"/>
                </a:lnTo>
                <a:lnTo>
                  <a:pt x="196" y="1614"/>
                </a:lnTo>
                <a:lnTo>
                  <a:pt x="196" y="1621"/>
                </a:lnTo>
                <a:lnTo>
                  <a:pt x="212" y="1621"/>
                </a:lnTo>
                <a:lnTo>
                  <a:pt x="229" y="1621"/>
                </a:lnTo>
                <a:lnTo>
                  <a:pt x="246" y="1621"/>
                </a:lnTo>
                <a:lnTo>
                  <a:pt x="255" y="1630"/>
                </a:lnTo>
                <a:lnTo>
                  <a:pt x="255" y="1638"/>
                </a:lnTo>
                <a:lnTo>
                  <a:pt x="262" y="1638"/>
                </a:lnTo>
                <a:lnTo>
                  <a:pt x="279" y="1630"/>
                </a:lnTo>
                <a:lnTo>
                  <a:pt x="279" y="1621"/>
                </a:lnTo>
                <a:lnTo>
                  <a:pt x="288" y="1621"/>
                </a:lnTo>
                <a:lnTo>
                  <a:pt x="305" y="1630"/>
                </a:lnTo>
                <a:lnTo>
                  <a:pt x="314" y="1647"/>
                </a:lnTo>
                <a:lnTo>
                  <a:pt x="331" y="1647"/>
                </a:lnTo>
                <a:lnTo>
                  <a:pt x="331" y="1656"/>
                </a:lnTo>
                <a:lnTo>
                  <a:pt x="324" y="1664"/>
                </a:lnTo>
                <a:lnTo>
                  <a:pt x="324" y="1673"/>
                </a:lnTo>
                <a:lnTo>
                  <a:pt x="340" y="1699"/>
                </a:lnTo>
                <a:lnTo>
                  <a:pt x="350" y="1725"/>
                </a:lnTo>
                <a:lnTo>
                  <a:pt x="331" y="1732"/>
                </a:lnTo>
                <a:lnTo>
                  <a:pt x="357" y="1732"/>
                </a:lnTo>
                <a:lnTo>
                  <a:pt x="357" y="1742"/>
                </a:lnTo>
                <a:lnTo>
                  <a:pt x="357" y="1751"/>
                </a:lnTo>
                <a:lnTo>
                  <a:pt x="383" y="1758"/>
                </a:lnTo>
                <a:lnTo>
                  <a:pt x="390" y="1758"/>
                </a:lnTo>
                <a:lnTo>
                  <a:pt x="409" y="1765"/>
                </a:lnTo>
                <a:lnTo>
                  <a:pt x="409" y="1784"/>
                </a:lnTo>
                <a:lnTo>
                  <a:pt x="409" y="1791"/>
                </a:lnTo>
                <a:lnTo>
                  <a:pt x="425" y="1791"/>
                </a:lnTo>
                <a:lnTo>
                  <a:pt x="435" y="1791"/>
                </a:lnTo>
                <a:lnTo>
                  <a:pt x="449" y="1791"/>
                </a:lnTo>
                <a:lnTo>
                  <a:pt x="449" y="1810"/>
                </a:lnTo>
                <a:lnTo>
                  <a:pt x="468" y="1810"/>
                </a:lnTo>
                <a:lnTo>
                  <a:pt x="477" y="1827"/>
                </a:lnTo>
                <a:lnTo>
                  <a:pt x="468" y="1834"/>
                </a:lnTo>
                <a:lnTo>
                  <a:pt x="458" y="1843"/>
                </a:lnTo>
                <a:lnTo>
                  <a:pt x="449" y="1853"/>
                </a:lnTo>
                <a:lnTo>
                  <a:pt x="435" y="1860"/>
                </a:lnTo>
                <a:lnTo>
                  <a:pt x="425" y="1869"/>
                </a:lnTo>
                <a:lnTo>
                  <a:pt x="409" y="1860"/>
                </a:lnTo>
                <a:lnTo>
                  <a:pt x="399" y="1860"/>
                </a:lnTo>
                <a:lnTo>
                  <a:pt x="399" y="1869"/>
                </a:lnTo>
                <a:lnTo>
                  <a:pt x="399" y="1886"/>
                </a:lnTo>
                <a:lnTo>
                  <a:pt x="399" y="1896"/>
                </a:lnTo>
                <a:lnTo>
                  <a:pt x="409" y="1912"/>
                </a:lnTo>
                <a:lnTo>
                  <a:pt x="416" y="1929"/>
                </a:lnTo>
                <a:lnTo>
                  <a:pt x="416" y="1938"/>
                </a:lnTo>
                <a:lnTo>
                  <a:pt x="425" y="1945"/>
                </a:lnTo>
                <a:lnTo>
                  <a:pt x="442" y="1952"/>
                </a:lnTo>
                <a:lnTo>
                  <a:pt x="442" y="1945"/>
                </a:lnTo>
                <a:lnTo>
                  <a:pt x="458" y="1938"/>
                </a:lnTo>
                <a:lnTo>
                  <a:pt x="468" y="1945"/>
                </a:lnTo>
                <a:lnTo>
                  <a:pt x="484" y="1938"/>
                </a:lnTo>
                <a:lnTo>
                  <a:pt x="494" y="1938"/>
                </a:lnTo>
                <a:lnTo>
                  <a:pt x="503" y="1929"/>
                </a:lnTo>
                <a:lnTo>
                  <a:pt x="511" y="1929"/>
                </a:lnTo>
                <a:lnTo>
                  <a:pt x="527" y="1938"/>
                </a:lnTo>
                <a:lnTo>
                  <a:pt x="544" y="1929"/>
                </a:lnTo>
                <a:lnTo>
                  <a:pt x="553" y="1929"/>
                </a:lnTo>
                <a:lnTo>
                  <a:pt x="563" y="1938"/>
                </a:lnTo>
                <a:lnTo>
                  <a:pt x="572" y="1952"/>
                </a:lnTo>
                <a:lnTo>
                  <a:pt x="579" y="1962"/>
                </a:lnTo>
                <a:lnTo>
                  <a:pt x="579" y="1978"/>
                </a:lnTo>
                <a:lnTo>
                  <a:pt x="579" y="1997"/>
                </a:lnTo>
                <a:lnTo>
                  <a:pt x="579" y="2007"/>
                </a:lnTo>
                <a:lnTo>
                  <a:pt x="596" y="2007"/>
                </a:lnTo>
                <a:lnTo>
                  <a:pt x="622" y="2007"/>
                </a:lnTo>
                <a:lnTo>
                  <a:pt x="631" y="1997"/>
                </a:lnTo>
                <a:lnTo>
                  <a:pt x="638" y="1997"/>
                </a:lnTo>
                <a:lnTo>
                  <a:pt x="638" y="2007"/>
                </a:lnTo>
                <a:lnTo>
                  <a:pt x="648" y="2023"/>
                </a:lnTo>
                <a:lnTo>
                  <a:pt x="664" y="2023"/>
                </a:lnTo>
                <a:lnTo>
                  <a:pt x="664" y="2030"/>
                </a:lnTo>
                <a:lnTo>
                  <a:pt x="671" y="2056"/>
                </a:lnTo>
                <a:lnTo>
                  <a:pt x="671" y="2066"/>
                </a:lnTo>
                <a:lnTo>
                  <a:pt x="681" y="2066"/>
                </a:lnTo>
                <a:lnTo>
                  <a:pt x="697" y="2066"/>
                </a:lnTo>
                <a:lnTo>
                  <a:pt x="707" y="2066"/>
                </a:lnTo>
                <a:lnTo>
                  <a:pt x="714" y="2073"/>
                </a:lnTo>
                <a:lnTo>
                  <a:pt x="723" y="2066"/>
                </a:lnTo>
                <a:lnTo>
                  <a:pt x="733" y="2073"/>
                </a:lnTo>
                <a:lnTo>
                  <a:pt x="742" y="2073"/>
                </a:lnTo>
                <a:lnTo>
                  <a:pt x="749" y="2066"/>
                </a:lnTo>
                <a:lnTo>
                  <a:pt x="766" y="2049"/>
                </a:lnTo>
                <a:lnTo>
                  <a:pt x="785" y="2049"/>
                </a:lnTo>
                <a:lnTo>
                  <a:pt x="785" y="2056"/>
                </a:lnTo>
                <a:lnTo>
                  <a:pt x="792" y="2066"/>
                </a:lnTo>
                <a:lnTo>
                  <a:pt x="818" y="2083"/>
                </a:lnTo>
                <a:lnTo>
                  <a:pt x="835" y="2073"/>
                </a:lnTo>
                <a:lnTo>
                  <a:pt x="835" y="2066"/>
                </a:lnTo>
                <a:lnTo>
                  <a:pt x="844" y="2073"/>
                </a:lnTo>
                <a:lnTo>
                  <a:pt x="851" y="2083"/>
                </a:lnTo>
                <a:lnTo>
                  <a:pt x="870" y="2073"/>
                </a:lnTo>
                <a:lnTo>
                  <a:pt x="870" y="2083"/>
                </a:lnTo>
                <a:lnTo>
                  <a:pt x="887" y="2083"/>
                </a:lnTo>
                <a:lnTo>
                  <a:pt x="887" y="2073"/>
                </a:lnTo>
                <a:lnTo>
                  <a:pt x="903" y="2073"/>
                </a:lnTo>
                <a:lnTo>
                  <a:pt x="913" y="2073"/>
                </a:lnTo>
                <a:lnTo>
                  <a:pt x="913" y="2083"/>
                </a:lnTo>
                <a:lnTo>
                  <a:pt x="920" y="2092"/>
                </a:lnTo>
                <a:lnTo>
                  <a:pt x="920" y="2083"/>
                </a:lnTo>
                <a:lnTo>
                  <a:pt x="936" y="2083"/>
                </a:lnTo>
                <a:lnTo>
                  <a:pt x="955" y="2092"/>
                </a:lnTo>
                <a:lnTo>
                  <a:pt x="972" y="2092"/>
                </a:lnTo>
                <a:lnTo>
                  <a:pt x="979" y="2083"/>
                </a:lnTo>
                <a:lnTo>
                  <a:pt x="988" y="2083"/>
                </a:lnTo>
                <a:lnTo>
                  <a:pt x="988" y="2109"/>
                </a:lnTo>
                <a:lnTo>
                  <a:pt x="979" y="2116"/>
                </a:lnTo>
                <a:lnTo>
                  <a:pt x="962" y="2125"/>
                </a:lnTo>
                <a:lnTo>
                  <a:pt x="955" y="2135"/>
                </a:lnTo>
                <a:lnTo>
                  <a:pt x="962" y="2142"/>
                </a:lnTo>
                <a:lnTo>
                  <a:pt x="979" y="2142"/>
                </a:lnTo>
                <a:lnTo>
                  <a:pt x="979" y="2149"/>
                </a:lnTo>
                <a:lnTo>
                  <a:pt x="972" y="2158"/>
                </a:lnTo>
                <a:lnTo>
                  <a:pt x="962" y="2168"/>
                </a:lnTo>
                <a:lnTo>
                  <a:pt x="962" y="2175"/>
                </a:lnTo>
                <a:lnTo>
                  <a:pt x="972" y="2175"/>
                </a:lnTo>
                <a:lnTo>
                  <a:pt x="988" y="2201"/>
                </a:lnTo>
                <a:lnTo>
                  <a:pt x="988" y="2227"/>
                </a:lnTo>
                <a:lnTo>
                  <a:pt x="979" y="2253"/>
                </a:lnTo>
                <a:lnTo>
                  <a:pt x="962" y="2253"/>
                </a:lnTo>
                <a:lnTo>
                  <a:pt x="936" y="2253"/>
                </a:lnTo>
                <a:lnTo>
                  <a:pt x="929" y="2260"/>
                </a:lnTo>
                <a:lnTo>
                  <a:pt x="920" y="2286"/>
                </a:lnTo>
                <a:lnTo>
                  <a:pt x="894" y="2296"/>
                </a:lnTo>
                <a:lnTo>
                  <a:pt x="894" y="2338"/>
                </a:lnTo>
                <a:lnTo>
                  <a:pt x="903" y="2329"/>
                </a:lnTo>
                <a:lnTo>
                  <a:pt x="913" y="2329"/>
                </a:lnTo>
                <a:lnTo>
                  <a:pt x="920" y="2322"/>
                </a:lnTo>
                <a:lnTo>
                  <a:pt x="920" y="2338"/>
                </a:lnTo>
                <a:lnTo>
                  <a:pt x="929" y="2338"/>
                </a:lnTo>
                <a:lnTo>
                  <a:pt x="946" y="2322"/>
                </a:lnTo>
                <a:lnTo>
                  <a:pt x="955" y="2314"/>
                </a:lnTo>
                <a:lnTo>
                  <a:pt x="972" y="2314"/>
                </a:lnTo>
                <a:lnTo>
                  <a:pt x="972" y="2329"/>
                </a:lnTo>
                <a:lnTo>
                  <a:pt x="972" y="2338"/>
                </a:lnTo>
                <a:lnTo>
                  <a:pt x="955" y="2345"/>
                </a:lnTo>
                <a:lnTo>
                  <a:pt x="936" y="2355"/>
                </a:lnTo>
                <a:lnTo>
                  <a:pt x="929" y="2364"/>
                </a:lnTo>
                <a:lnTo>
                  <a:pt x="936" y="2371"/>
                </a:lnTo>
                <a:lnTo>
                  <a:pt x="946" y="2381"/>
                </a:lnTo>
                <a:lnTo>
                  <a:pt x="929" y="2388"/>
                </a:lnTo>
                <a:lnTo>
                  <a:pt x="913" y="2381"/>
                </a:lnTo>
                <a:lnTo>
                  <a:pt x="903" y="2381"/>
                </a:lnTo>
                <a:lnTo>
                  <a:pt x="894" y="2388"/>
                </a:lnTo>
                <a:lnTo>
                  <a:pt x="887" y="2388"/>
                </a:lnTo>
                <a:lnTo>
                  <a:pt x="887" y="2397"/>
                </a:lnTo>
                <a:lnTo>
                  <a:pt x="894" y="2407"/>
                </a:lnTo>
                <a:lnTo>
                  <a:pt x="920" y="2407"/>
                </a:lnTo>
                <a:lnTo>
                  <a:pt x="929" y="2414"/>
                </a:lnTo>
                <a:lnTo>
                  <a:pt x="929" y="2423"/>
                </a:lnTo>
                <a:lnTo>
                  <a:pt x="955" y="2433"/>
                </a:lnTo>
                <a:lnTo>
                  <a:pt x="946" y="2433"/>
                </a:lnTo>
                <a:lnTo>
                  <a:pt x="936" y="2440"/>
                </a:lnTo>
                <a:lnTo>
                  <a:pt x="929" y="2433"/>
                </a:lnTo>
                <a:lnTo>
                  <a:pt x="929" y="2449"/>
                </a:lnTo>
                <a:lnTo>
                  <a:pt x="936" y="2457"/>
                </a:lnTo>
                <a:lnTo>
                  <a:pt x="929" y="2466"/>
                </a:lnTo>
                <a:lnTo>
                  <a:pt x="920" y="2457"/>
                </a:lnTo>
                <a:lnTo>
                  <a:pt x="913" y="2449"/>
                </a:lnTo>
                <a:lnTo>
                  <a:pt x="903" y="2457"/>
                </a:lnTo>
                <a:lnTo>
                  <a:pt x="903" y="2475"/>
                </a:lnTo>
                <a:lnTo>
                  <a:pt x="894" y="2483"/>
                </a:lnTo>
                <a:lnTo>
                  <a:pt x="903" y="2492"/>
                </a:lnTo>
                <a:lnTo>
                  <a:pt x="903" y="2509"/>
                </a:lnTo>
                <a:lnTo>
                  <a:pt x="887" y="2509"/>
                </a:lnTo>
                <a:lnTo>
                  <a:pt x="877" y="2535"/>
                </a:lnTo>
                <a:lnTo>
                  <a:pt x="877" y="2542"/>
                </a:lnTo>
                <a:lnTo>
                  <a:pt x="894" y="2551"/>
                </a:lnTo>
                <a:lnTo>
                  <a:pt x="913" y="2561"/>
                </a:lnTo>
                <a:lnTo>
                  <a:pt x="920" y="2561"/>
                </a:lnTo>
                <a:lnTo>
                  <a:pt x="936" y="2561"/>
                </a:lnTo>
                <a:lnTo>
                  <a:pt x="946" y="2568"/>
                </a:lnTo>
                <a:lnTo>
                  <a:pt x="946" y="2577"/>
                </a:lnTo>
                <a:lnTo>
                  <a:pt x="962" y="2577"/>
                </a:lnTo>
                <a:lnTo>
                  <a:pt x="972" y="2568"/>
                </a:lnTo>
                <a:lnTo>
                  <a:pt x="979" y="2577"/>
                </a:lnTo>
                <a:lnTo>
                  <a:pt x="998" y="2577"/>
                </a:lnTo>
                <a:lnTo>
                  <a:pt x="998" y="2584"/>
                </a:lnTo>
                <a:lnTo>
                  <a:pt x="1014" y="2594"/>
                </a:lnTo>
                <a:lnTo>
                  <a:pt x="1031" y="2594"/>
                </a:lnTo>
                <a:lnTo>
                  <a:pt x="1040" y="2603"/>
                </a:lnTo>
                <a:lnTo>
                  <a:pt x="1048" y="2610"/>
                </a:lnTo>
                <a:lnTo>
                  <a:pt x="1064" y="2610"/>
                </a:lnTo>
                <a:lnTo>
                  <a:pt x="1090" y="2646"/>
                </a:lnTo>
                <a:lnTo>
                  <a:pt x="1100" y="2629"/>
                </a:lnTo>
                <a:lnTo>
                  <a:pt x="1107" y="2629"/>
                </a:lnTo>
                <a:lnTo>
                  <a:pt x="1126" y="2629"/>
                </a:lnTo>
                <a:lnTo>
                  <a:pt x="1133" y="2620"/>
                </a:lnTo>
                <a:lnTo>
                  <a:pt x="1142" y="2603"/>
                </a:lnTo>
                <a:lnTo>
                  <a:pt x="1159" y="2610"/>
                </a:lnTo>
                <a:lnTo>
                  <a:pt x="1175" y="2620"/>
                </a:lnTo>
                <a:lnTo>
                  <a:pt x="1185" y="2620"/>
                </a:lnTo>
                <a:lnTo>
                  <a:pt x="1220" y="2620"/>
                </a:lnTo>
                <a:lnTo>
                  <a:pt x="1227" y="2629"/>
                </a:lnTo>
                <a:lnTo>
                  <a:pt x="1237" y="2629"/>
                </a:lnTo>
                <a:lnTo>
                  <a:pt x="1253" y="2629"/>
                </a:lnTo>
                <a:lnTo>
                  <a:pt x="1270" y="2629"/>
                </a:lnTo>
                <a:lnTo>
                  <a:pt x="1296" y="2620"/>
                </a:lnTo>
                <a:lnTo>
                  <a:pt x="1303" y="2620"/>
                </a:lnTo>
                <a:lnTo>
                  <a:pt x="1312" y="2629"/>
                </a:lnTo>
                <a:lnTo>
                  <a:pt x="1339" y="2629"/>
                </a:lnTo>
                <a:lnTo>
                  <a:pt x="1355" y="2629"/>
                </a:lnTo>
                <a:lnTo>
                  <a:pt x="1365" y="2629"/>
                </a:lnTo>
                <a:lnTo>
                  <a:pt x="1374" y="2636"/>
                </a:lnTo>
                <a:lnTo>
                  <a:pt x="1365" y="2646"/>
                </a:lnTo>
                <a:lnTo>
                  <a:pt x="1381" y="2646"/>
                </a:lnTo>
                <a:lnTo>
                  <a:pt x="1398" y="2646"/>
                </a:lnTo>
                <a:lnTo>
                  <a:pt x="1407" y="2636"/>
                </a:lnTo>
                <a:lnTo>
                  <a:pt x="1424" y="2629"/>
                </a:lnTo>
                <a:lnTo>
                  <a:pt x="1440" y="2636"/>
                </a:lnTo>
                <a:lnTo>
                  <a:pt x="1450" y="2636"/>
                </a:lnTo>
                <a:lnTo>
                  <a:pt x="1459" y="2629"/>
                </a:lnTo>
                <a:lnTo>
                  <a:pt x="1459" y="2620"/>
                </a:lnTo>
                <a:lnTo>
                  <a:pt x="1466" y="2620"/>
                </a:lnTo>
                <a:lnTo>
                  <a:pt x="1473" y="2620"/>
                </a:lnTo>
                <a:lnTo>
                  <a:pt x="1473" y="2636"/>
                </a:lnTo>
                <a:lnTo>
                  <a:pt x="1492" y="2629"/>
                </a:lnTo>
                <a:lnTo>
                  <a:pt x="1492" y="2620"/>
                </a:lnTo>
                <a:lnTo>
                  <a:pt x="1509" y="2620"/>
                </a:lnTo>
                <a:lnTo>
                  <a:pt x="1525" y="2629"/>
                </a:lnTo>
                <a:lnTo>
                  <a:pt x="1525" y="2636"/>
                </a:lnTo>
                <a:lnTo>
                  <a:pt x="1525" y="2646"/>
                </a:lnTo>
                <a:lnTo>
                  <a:pt x="1535" y="2653"/>
                </a:lnTo>
                <a:lnTo>
                  <a:pt x="1551" y="2646"/>
                </a:lnTo>
                <a:lnTo>
                  <a:pt x="1561" y="2646"/>
                </a:lnTo>
                <a:lnTo>
                  <a:pt x="1587" y="2653"/>
                </a:lnTo>
                <a:lnTo>
                  <a:pt x="1611" y="2653"/>
                </a:lnTo>
                <a:lnTo>
                  <a:pt x="1620" y="2653"/>
                </a:lnTo>
                <a:lnTo>
                  <a:pt x="1637" y="2672"/>
                </a:lnTo>
                <a:lnTo>
                  <a:pt x="1656" y="2679"/>
                </a:lnTo>
                <a:lnTo>
                  <a:pt x="1672" y="2679"/>
                </a:lnTo>
                <a:lnTo>
                  <a:pt x="1679" y="2679"/>
                </a:lnTo>
                <a:lnTo>
                  <a:pt x="1698" y="2672"/>
                </a:lnTo>
                <a:lnTo>
                  <a:pt x="1705" y="2653"/>
                </a:lnTo>
                <a:lnTo>
                  <a:pt x="1698" y="2646"/>
                </a:lnTo>
                <a:lnTo>
                  <a:pt x="1715" y="2646"/>
                </a:lnTo>
                <a:lnTo>
                  <a:pt x="1722" y="2646"/>
                </a:lnTo>
                <a:lnTo>
                  <a:pt x="1722" y="2629"/>
                </a:lnTo>
                <a:lnTo>
                  <a:pt x="1731" y="2610"/>
                </a:lnTo>
                <a:lnTo>
                  <a:pt x="1722" y="2610"/>
                </a:lnTo>
                <a:lnTo>
                  <a:pt x="1705" y="2603"/>
                </a:lnTo>
                <a:lnTo>
                  <a:pt x="1689" y="2594"/>
                </a:lnTo>
                <a:lnTo>
                  <a:pt x="1679" y="2584"/>
                </a:lnTo>
                <a:lnTo>
                  <a:pt x="1656" y="2568"/>
                </a:lnTo>
                <a:lnTo>
                  <a:pt x="1637" y="2561"/>
                </a:lnTo>
                <a:lnTo>
                  <a:pt x="1620" y="2542"/>
                </a:lnTo>
                <a:lnTo>
                  <a:pt x="1620" y="2509"/>
                </a:lnTo>
                <a:lnTo>
                  <a:pt x="1611" y="2501"/>
                </a:lnTo>
                <a:lnTo>
                  <a:pt x="1601" y="2492"/>
                </a:lnTo>
                <a:lnTo>
                  <a:pt x="1601" y="2475"/>
                </a:lnTo>
                <a:lnTo>
                  <a:pt x="1594" y="2457"/>
                </a:lnTo>
                <a:lnTo>
                  <a:pt x="1587" y="2457"/>
                </a:lnTo>
                <a:lnTo>
                  <a:pt x="1587" y="2449"/>
                </a:lnTo>
                <a:lnTo>
                  <a:pt x="1568" y="2440"/>
                </a:lnTo>
                <a:lnTo>
                  <a:pt x="1544" y="2423"/>
                </a:lnTo>
                <a:lnTo>
                  <a:pt x="1544" y="2433"/>
                </a:lnTo>
                <a:lnTo>
                  <a:pt x="1535" y="2440"/>
                </a:lnTo>
                <a:lnTo>
                  <a:pt x="1525" y="2433"/>
                </a:lnTo>
                <a:lnTo>
                  <a:pt x="1509" y="2423"/>
                </a:lnTo>
                <a:lnTo>
                  <a:pt x="1518" y="2388"/>
                </a:lnTo>
                <a:lnTo>
                  <a:pt x="1518" y="2381"/>
                </a:lnTo>
                <a:lnTo>
                  <a:pt x="1525" y="2371"/>
                </a:lnTo>
                <a:lnTo>
                  <a:pt x="1525" y="2355"/>
                </a:lnTo>
                <a:lnTo>
                  <a:pt x="1535" y="2345"/>
                </a:lnTo>
                <a:lnTo>
                  <a:pt x="1525" y="2338"/>
                </a:lnTo>
                <a:lnTo>
                  <a:pt x="1525" y="2314"/>
                </a:lnTo>
                <a:lnTo>
                  <a:pt x="1535" y="2296"/>
                </a:lnTo>
                <a:lnTo>
                  <a:pt x="1535" y="2279"/>
                </a:lnTo>
                <a:lnTo>
                  <a:pt x="1544" y="2279"/>
                </a:lnTo>
                <a:lnTo>
                  <a:pt x="1551" y="2286"/>
                </a:lnTo>
                <a:lnTo>
                  <a:pt x="1568" y="2270"/>
                </a:lnTo>
                <a:lnTo>
                  <a:pt x="1577" y="2260"/>
                </a:lnTo>
                <a:lnTo>
                  <a:pt x="1587" y="2253"/>
                </a:lnTo>
                <a:lnTo>
                  <a:pt x="1594" y="2236"/>
                </a:lnTo>
                <a:lnTo>
                  <a:pt x="1601" y="2243"/>
                </a:lnTo>
                <a:lnTo>
                  <a:pt x="1611" y="2227"/>
                </a:lnTo>
                <a:lnTo>
                  <a:pt x="1601" y="2201"/>
                </a:lnTo>
                <a:lnTo>
                  <a:pt x="1587" y="2201"/>
                </a:lnTo>
                <a:lnTo>
                  <a:pt x="1577" y="2201"/>
                </a:lnTo>
                <a:lnTo>
                  <a:pt x="1561" y="2194"/>
                </a:lnTo>
                <a:lnTo>
                  <a:pt x="1568" y="2175"/>
                </a:lnTo>
                <a:lnTo>
                  <a:pt x="1577" y="2168"/>
                </a:lnTo>
                <a:lnTo>
                  <a:pt x="1587" y="2168"/>
                </a:lnTo>
                <a:lnTo>
                  <a:pt x="1577" y="2158"/>
                </a:lnTo>
                <a:lnTo>
                  <a:pt x="1551" y="2142"/>
                </a:lnTo>
                <a:lnTo>
                  <a:pt x="1518" y="2116"/>
                </a:lnTo>
                <a:lnTo>
                  <a:pt x="1502" y="2099"/>
                </a:lnTo>
                <a:lnTo>
                  <a:pt x="1492" y="2109"/>
                </a:lnTo>
                <a:lnTo>
                  <a:pt x="1473" y="2109"/>
                </a:lnTo>
                <a:lnTo>
                  <a:pt x="1473" y="2116"/>
                </a:lnTo>
                <a:lnTo>
                  <a:pt x="1466" y="2125"/>
                </a:lnTo>
                <a:lnTo>
                  <a:pt x="1450" y="2116"/>
                </a:lnTo>
                <a:lnTo>
                  <a:pt x="1440" y="2109"/>
                </a:lnTo>
                <a:lnTo>
                  <a:pt x="1440" y="2092"/>
                </a:lnTo>
                <a:lnTo>
                  <a:pt x="1440" y="2083"/>
                </a:lnTo>
                <a:lnTo>
                  <a:pt x="1424" y="2073"/>
                </a:lnTo>
                <a:lnTo>
                  <a:pt x="1407" y="2073"/>
                </a:lnTo>
                <a:lnTo>
                  <a:pt x="1398" y="2083"/>
                </a:lnTo>
                <a:lnTo>
                  <a:pt x="1398" y="2056"/>
                </a:lnTo>
                <a:lnTo>
                  <a:pt x="1398" y="2040"/>
                </a:lnTo>
                <a:lnTo>
                  <a:pt x="1417" y="2014"/>
                </a:lnTo>
                <a:lnTo>
                  <a:pt x="1391" y="2007"/>
                </a:lnTo>
                <a:lnTo>
                  <a:pt x="1381" y="1997"/>
                </a:lnTo>
                <a:lnTo>
                  <a:pt x="1391" y="1988"/>
                </a:lnTo>
                <a:lnTo>
                  <a:pt x="1391" y="1962"/>
                </a:lnTo>
                <a:lnTo>
                  <a:pt x="1381" y="1952"/>
                </a:lnTo>
                <a:lnTo>
                  <a:pt x="1374" y="1938"/>
                </a:lnTo>
                <a:lnTo>
                  <a:pt x="1381" y="1922"/>
                </a:lnTo>
                <a:lnTo>
                  <a:pt x="1391" y="1922"/>
                </a:lnTo>
                <a:lnTo>
                  <a:pt x="1391" y="1896"/>
                </a:lnTo>
                <a:lnTo>
                  <a:pt x="1381" y="1896"/>
                </a:lnTo>
                <a:lnTo>
                  <a:pt x="1398" y="1869"/>
                </a:lnTo>
                <a:lnTo>
                  <a:pt x="1417" y="1879"/>
                </a:lnTo>
                <a:lnTo>
                  <a:pt x="1424" y="1896"/>
                </a:lnTo>
                <a:lnTo>
                  <a:pt x="1440" y="1903"/>
                </a:lnTo>
                <a:lnTo>
                  <a:pt x="1450" y="1912"/>
                </a:lnTo>
                <a:lnTo>
                  <a:pt x="1466" y="1896"/>
                </a:lnTo>
                <a:lnTo>
                  <a:pt x="1466" y="1886"/>
                </a:lnTo>
                <a:lnTo>
                  <a:pt x="1459" y="1869"/>
                </a:lnTo>
                <a:lnTo>
                  <a:pt x="1450" y="1843"/>
                </a:lnTo>
                <a:lnTo>
                  <a:pt x="1433" y="1834"/>
                </a:lnTo>
                <a:lnTo>
                  <a:pt x="1450" y="1827"/>
                </a:lnTo>
                <a:lnTo>
                  <a:pt x="1466" y="1827"/>
                </a:lnTo>
                <a:lnTo>
                  <a:pt x="1466" y="1817"/>
                </a:lnTo>
                <a:lnTo>
                  <a:pt x="1466" y="1810"/>
                </a:lnTo>
                <a:lnTo>
                  <a:pt x="1466" y="1775"/>
                </a:lnTo>
                <a:lnTo>
                  <a:pt x="1483" y="1775"/>
                </a:lnTo>
                <a:lnTo>
                  <a:pt x="1492" y="1765"/>
                </a:lnTo>
                <a:lnTo>
                  <a:pt x="1502" y="1751"/>
                </a:lnTo>
                <a:lnTo>
                  <a:pt x="1518" y="1732"/>
                </a:lnTo>
                <a:lnTo>
                  <a:pt x="1525" y="1716"/>
                </a:lnTo>
                <a:lnTo>
                  <a:pt x="1525" y="1706"/>
                </a:lnTo>
                <a:lnTo>
                  <a:pt x="1525" y="1699"/>
                </a:lnTo>
                <a:lnTo>
                  <a:pt x="1535" y="1699"/>
                </a:lnTo>
                <a:lnTo>
                  <a:pt x="1544" y="1706"/>
                </a:lnTo>
                <a:lnTo>
                  <a:pt x="1551" y="1716"/>
                </a:lnTo>
                <a:lnTo>
                  <a:pt x="1568" y="1706"/>
                </a:lnTo>
                <a:lnTo>
                  <a:pt x="1577" y="1690"/>
                </a:lnTo>
                <a:lnTo>
                  <a:pt x="1587" y="1673"/>
                </a:lnTo>
                <a:lnTo>
                  <a:pt x="1601" y="1664"/>
                </a:lnTo>
                <a:lnTo>
                  <a:pt x="1611" y="1664"/>
                </a:lnTo>
                <a:lnTo>
                  <a:pt x="1630" y="1683"/>
                </a:lnTo>
                <a:lnTo>
                  <a:pt x="1630" y="1673"/>
                </a:lnTo>
                <a:lnTo>
                  <a:pt x="1637" y="1656"/>
                </a:lnTo>
                <a:lnTo>
                  <a:pt x="1646" y="1656"/>
                </a:lnTo>
                <a:lnTo>
                  <a:pt x="1663" y="1656"/>
                </a:lnTo>
                <a:lnTo>
                  <a:pt x="1672" y="1664"/>
                </a:lnTo>
                <a:lnTo>
                  <a:pt x="1689" y="1673"/>
                </a:lnTo>
                <a:lnTo>
                  <a:pt x="1715" y="1673"/>
                </a:lnTo>
                <a:lnTo>
                  <a:pt x="1722" y="1683"/>
                </a:lnTo>
                <a:lnTo>
                  <a:pt x="1738" y="1683"/>
                </a:lnTo>
                <a:lnTo>
                  <a:pt x="1748" y="1683"/>
                </a:lnTo>
                <a:lnTo>
                  <a:pt x="1757" y="1690"/>
                </a:lnTo>
                <a:lnTo>
                  <a:pt x="1757" y="1673"/>
                </a:lnTo>
                <a:lnTo>
                  <a:pt x="1748" y="1664"/>
                </a:lnTo>
                <a:lnTo>
                  <a:pt x="1748" y="1656"/>
                </a:lnTo>
                <a:lnTo>
                  <a:pt x="1757" y="1656"/>
                </a:lnTo>
                <a:lnTo>
                  <a:pt x="1800" y="1664"/>
                </a:lnTo>
                <a:lnTo>
                  <a:pt x="1826" y="1673"/>
                </a:lnTo>
                <a:lnTo>
                  <a:pt x="1835" y="1656"/>
                </a:lnTo>
                <a:lnTo>
                  <a:pt x="1835" y="1647"/>
                </a:lnTo>
                <a:lnTo>
                  <a:pt x="1835" y="1638"/>
                </a:lnTo>
                <a:lnTo>
                  <a:pt x="1842" y="1638"/>
                </a:lnTo>
                <a:lnTo>
                  <a:pt x="1842" y="1630"/>
                </a:lnTo>
                <a:lnTo>
                  <a:pt x="1835" y="1621"/>
                </a:lnTo>
                <a:lnTo>
                  <a:pt x="1850" y="1621"/>
                </a:lnTo>
                <a:lnTo>
                  <a:pt x="1868" y="1621"/>
                </a:lnTo>
                <a:lnTo>
                  <a:pt x="1859" y="1604"/>
                </a:lnTo>
                <a:lnTo>
                  <a:pt x="1868" y="1604"/>
                </a:lnTo>
                <a:lnTo>
                  <a:pt x="1878" y="1595"/>
                </a:lnTo>
                <a:lnTo>
                  <a:pt x="1894" y="1604"/>
                </a:lnTo>
                <a:lnTo>
                  <a:pt x="1911" y="1604"/>
                </a:lnTo>
                <a:lnTo>
                  <a:pt x="1911" y="1588"/>
                </a:lnTo>
                <a:lnTo>
                  <a:pt x="1928" y="1588"/>
                </a:lnTo>
                <a:lnTo>
                  <a:pt x="1920" y="1569"/>
                </a:lnTo>
                <a:lnTo>
                  <a:pt x="1928" y="1562"/>
                </a:lnTo>
                <a:lnTo>
                  <a:pt x="1935" y="1555"/>
                </a:lnTo>
                <a:lnTo>
                  <a:pt x="1954" y="1545"/>
                </a:lnTo>
                <a:lnTo>
                  <a:pt x="1963" y="1555"/>
                </a:lnTo>
                <a:lnTo>
                  <a:pt x="1970" y="1569"/>
                </a:lnTo>
                <a:lnTo>
                  <a:pt x="1987" y="1569"/>
                </a:lnTo>
                <a:lnTo>
                  <a:pt x="2022" y="1562"/>
                </a:lnTo>
                <a:lnTo>
                  <a:pt x="2029" y="1562"/>
                </a:lnTo>
                <a:lnTo>
                  <a:pt x="2039" y="1562"/>
                </a:lnTo>
                <a:lnTo>
                  <a:pt x="2039" y="1555"/>
                </a:lnTo>
                <a:lnTo>
                  <a:pt x="2039" y="1538"/>
                </a:lnTo>
                <a:lnTo>
                  <a:pt x="2055" y="1529"/>
                </a:lnTo>
                <a:lnTo>
                  <a:pt x="2081" y="1519"/>
                </a:lnTo>
                <a:lnTo>
                  <a:pt x="2107" y="1493"/>
                </a:lnTo>
                <a:lnTo>
                  <a:pt x="2114" y="1486"/>
                </a:lnTo>
                <a:lnTo>
                  <a:pt x="2114" y="1467"/>
                </a:lnTo>
                <a:lnTo>
                  <a:pt x="2107" y="1451"/>
                </a:lnTo>
                <a:lnTo>
                  <a:pt x="2088" y="1434"/>
                </a:lnTo>
                <a:lnTo>
                  <a:pt x="2081" y="1434"/>
                </a:lnTo>
                <a:lnTo>
                  <a:pt x="2072" y="1441"/>
                </a:lnTo>
                <a:lnTo>
                  <a:pt x="2055" y="1451"/>
                </a:lnTo>
                <a:lnTo>
                  <a:pt x="2029" y="1451"/>
                </a:lnTo>
                <a:lnTo>
                  <a:pt x="2013" y="1451"/>
                </a:lnTo>
                <a:lnTo>
                  <a:pt x="2006" y="1451"/>
                </a:lnTo>
                <a:lnTo>
                  <a:pt x="1977" y="1441"/>
                </a:lnTo>
                <a:lnTo>
                  <a:pt x="1977" y="1434"/>
                </a:lnTo>
                <a:lnTo>
                  <a:pt x="1970" y="1417"/>
                </a:lnTo>
                <a:lnTo>
                  <a:pt x="1963" y="1417"/>
                </a:lnTo>
                <a:lnTo>
                  <a:pt x="1954" y="1417"/>
                </a:lnTo>
                <a:lnTo>
                  <a:pt x="1935" y="1434"/>
                </a:lnTo>
                <a:lnTo>
                  <a:pt x="1928" y="1441"/>
                </a:lnTo>
                <a:lnTo>
                  <a:pt x="1911" y="1441"/>
                </a:lnTo>
                <a:lnTo>
                  <a:pt x="1894" y="1425"/>
                </a:lnTo>
                <a:lnTo>
                  <a:pt x="1878" y="1398"/>
                </a:lnTo>
                <a:lnTo>
                  <a:pt x="1878" y="1382"/>
                </a:lnTo>
                <a:lnTo>
                  <a:pt x="1878" y="1375"/>
                </a:lnTo>
                <a:lnTo>
                  <a:pt x="1868" y="1365"/>
                </a:lnTo>
                <a:lnTo>
                  <a:pt x="1859" y="1358"/>
                </a:lnTo>
                <a:lnTo>
                  <a:pt x="1859" y="1349"/>
                </a:lnTo>
                <a:lnTo>
                  <a:pt x="1842" y="1332"/>
                </a:lnTo>
                <a:lnTo>
                  <a:pt x="1842" y="1297"/>
                </a:lnTo>
                <a:lnTo>
                  <a:pt x="1850" y="1273"/>
                </a:lnTo>
                <a:lnTo>
                  <a:pt x="1842" y="1264"/>
                </a:lnTo>
                <a:lnTo>
                  <a:pt x="1826" y="1254"/>
                </a:lnTo>
                <a:lnTo>
                  <a:pt x="1826" y="1228"/>
                </a:lnTo>
                <a:lnTo>
                  <a:pt x="1826" y="1211"/>
                </a:lnTo>
                <a:lnTo>
                  <a:pt x="1816" y="1221"/>
                </a:lnTo>
                <a:lnTo>
                  <a:pt x="1816" y="1228"/>
                </a:lnTo>
                <a:lnTo>
                  <a:pt x="1800" y="1264"/>
                </a:lnTo>
                <a:lnTo>
                  <a:pt x="1781" y="1290"/>
                </a:lnTo>
                <a:lnTo>
                  <a:pt x="1757" y="1297"/>
                </a:lnTo>
                <a:lnTo>
                  <a:pt x="1731" y="1306"/>
                </a:lnTo>
                <a:lnTo>
                  <a:pt x="1715" y="1316"/>
                </a:lnTo>
                <a:lnTo>
                  <a:pt x="1689" y="1280"/>
                </a:lnTo>
                <a:lnTo>
                  <a:pt x="1689" y="1254"/>
                </a:lnTo>
                <a:lnTo>
                  <a:pt x="1705" y="1247"/>
                </a:lnTo>
                <a:lnTo>
                  <a:pt x="1731" y="1238"/>
                </a:lnTo>
                <a:lnTo>
                  <a:pt x="1738" y="1247"/>
                </a:lnTo>
                <a:lnTo>
                  <a:pt x="1748" y="1254"/>
                </a:lnTo>
                <a:lnTo>
                  <a:pt x="1757" y="1247"/>
                </a:lnTo>
                <a:lnTo>
                  <a:pt x="1757" y="1228"/>
                </a:lnTo>
                <a:lnTo>
                  <a:pt x="1757" y="1221"/>
                </a:lnTo>
                <a:lnTo>
                  <a:pt x="1767" y="1202"/>
                </a:lnTo>
                <a:lnTo>
                  <a:pt x="1774" y="1188"/>
                </a:lnTo>
                <a:lnTo>
                  <a:pt x="1767" y="1169"/>
                </a:lnTo>
                <a:lnTo>
                  <a:pt x="1748" y="1162"/>
                </a:lnTo>
                <a:lnTo>
                  <a:pt x="1748" y="1152"/>
                </a:lnTo>
                <a:lnTo>
                  <a:pt x="1738" y="1152"/>
                </a:lnTo>
                <a:lnTo>
                  <a:pt x="1731" y="1162"/>
                </a:lnTo>
                <a:lnTo>
                  <a:pt x="1715" y="1162"/>
                </a:lnTo>
                <a:lnTo>
                  <a:pt x="1705" y="1162"/>
                </a:lnTo>
                <a:lnTo>
                  <a:pt x="1698" y="1169"/>
                </a:lnTo>
                <a:lnTo>
                  <a:pt x="1663" y="1188"/>
                </a:lnTo>
                <a:lnTo>
                  <a:pt x="1646" y="1188"/>
                </a:lnTo>
                <a:lnTo>
                  <a:pt x="1637" y="1162"/>
                </a:lnTo>
                <a:lnTo>
                  <a:pt x="1620" y="1136"/>
                </a:lnTo>
                <a:lnTo>
                  <a:pt x="1611" y="1126"/>
                </a:lnTo>
                <a:lnTo>
                  <a:pt x="1620" y="1119"/>
                </a:lnTo>
                <a:lnTo>
                  <a:pt x="1630" y="1119"/>
                </a:lnTo>
                <a:lnTo>
                  <a:pt x="1630" y="1093"/>
                </a:lnTo>
                <a:lnTo>
                  <a:pt x="1620" y="1067"/>
                </a:lnTo>
                <a:lnTo>
                  <a:pt x="1601" y="1041"/>
                </a:lnTo>
                <a:lnTo>
                  <a:pt x="1611" y="1024"/>
                </a:lnTo>
                <a:lnTo>
                  <a:pt x="1620" y="1015"/>
                </a:lnTo>
                <a:lnTo>
                  <a:pt x="1630" y="1015"/>
                </a:lnTo>
                <a:lnTo>
                  <a:pt x="1630" y="1006"/>
                </a:lnTo>
                <a:lnTo>
                  <a:pt x="1620" y="991"/>
                </a:lnTo>
                <a:lnTo>
                  <a:pt x="1620" y="982"/>
                </a:lnTo>
                <a:lnTo>
                  <a:pt x="1620" y="956"/>
                </a:lnTo>
                <a:lnTo>
                  <a:pt x="1620" y="949"/>
                </a:lnTo>
                <a:lnTo>
                  <a:pt x="1601" y="949"/>
                </a:lnTo>
                <a:lnTo>
                  <a:pt x="1601" y="932"/>
                </a:lnTo>
                <a:lnTo>
                  <a:pt x="1594" y="913"/>
                </a:lnTo>
                <a:lnTo>
                  <a:pt x="1587" y="906"/>
                </a:lnTo>
                <a:lnTo>
                  <a:pt x="1577" y="887"/>
                </a:lnTo>
                <a:lnTo>
                  <a:pt x="1568" y="887"/>
                </a:lnTo>
                <a:lnTo>
                  <a:pt x="1568" y="880"/>
                </a:lnTo>
                <a:lnTo>
                  <a:pt x="1561" y="871"/>
                </a:lnTo>
                <a:lnTo>
                  <a:pt x="1551" y="880"/>
                </a:lnTo>
                <a:lnTo>
                  <a:pt x="1544" y="854"/>
                </a:lnTo>
                <a:lnTo>
                  <a:pt x="1525" y="819"/>
                </a:lnTo>
                <a:lnTo>
                  <a:pt x="1518" y="785"/>
                </a:lnTo>
                <a:lnTo>
                  <a:pt x="1509" y="769"/>
                </a:lnTo>
                <a:lnTo>
                  <a:pt x="1483" y="752"/>
                </a:lnTo>
                <a:lnTo>
                  <a:pt x="1483" y="726"/>
                </a:lnTo>
                <a:lnTo>
                  <a:pt x="1473" y="717"/>
                </a:lnTo>
                <a:lnTo>
                  <a:pt x="1459" y="700"/>
                </a:lnTo>
                <a:lnTo>
                  <a:pt x="1459" y="684"/>
                </a:lnTo>
                <a:lnTo>
                  <a:pt x="1450" y="665"/>
                </a:lnTo>
                <a:lnTo>
                  <a:pt x="1440" y="658"/>
                </a:lnTo>
                <a:lnTo>
                  <a:pt x="1433" y="648"/>
                </a:lnTo>
                <a:lnTo>
                  <a:pt x="1424" y="615"/>
                </a:lnTo>
                <a:lnTo>
                  <a:pt x="1417" y="608"/>
                </a:lnTo>
                <a:lnTo>
                  <a:pt x="1398" y="598"/>
                </a:lnTo>
                <a:lnTo>
                  <a:pt x="1398" y="589"/>
                </a:lnTo>
                <a:lnTo>
                  <a:pt x="1381" y="582"/>
                </a:lnTo>
                <a:lnTo>
                  <a:pt x="1374" y="572"/>
                </a:lnTo>
                <a:lnTo>
                  <a:pt x="1365" y="530"/>
                </a:lnTo>
                <a:lnTo>
                  <a:pt x="1355" y="530"/>
                </a:lnTo>
                <a:lnTo>
                  <a:pt x="1355" y="513"/>
                </a:lnTo>
                <a:lnTo>
                  <a:pt x="1346" y="497"/>
                </a:lnTo>
                <a:lnTo>
                  <a:pt x="1346" y="504"/>
                </a:lnTo>
                <a:lnTo>
                  <a:pt x="1339" y="487"/>
                </a:lnTo>
                <a:lnTo>
                  <a:pt x="1339" y="468"/>
                </a:lnTo>
                <a:lnTo>
                  <a:pt x="1329" y="461"/>
                </a:lnTo>
                <a:lnTo>
                  <a:pt x="1322" y="442"/>
                </a:lnTo>
                <a:lnTo>
                  <a:pt x="1312" y="428"/>
                </a:lnTo>
                <a:lnTo>
                  <a:pt x="1296" y="428"/>
                </a:lnTo>
                <a:lnTo>
                  <a:pt x="1296" y="419"/>
                </a:lnTo>
                <a:lnTo>
                  <a:pt x="1296" y="411"/>
                </a:lnTo>
                <a:lnTo>
                  <a:pt x="1312" y="411"/>
                </a:lnTo>
                <a:lnTo>
                  <a:pt x="1322" y="402"/>
                </a:lnTo>
                <a:lnTo>
                  <a:pt x="1322" y="369"/>
                </a:lnTo>
                <a:lnTo>
                  <a:pt x="1322" y="343"/>
                </a:lnTo>
                <a:lnTo>
                  <a:pt x="1322" y="326"/>
                </a:lnTo>
                <a:lnTo>
                  <a:pt x="1329" y="326"/>
                </a:lnTo>
                <a:lnTo>
                  <a:pt x="1339" y="300"/>
                </a:lnTo>
                <a:lnTo>
                  <a:pt x="1339" y="265"/>
                </a:lnTo>
                <a:lnTo>
                  <a:pt x="1322" y="222"/>
                </a:lnTo>
                <a:lnTo>
                  <a:pt x="1329" y="206"/>
                </a:lnTo>
                <a:lnTo>
                  <a:pt x="1346" y="189"/>
                </a:lnTo>
                <a:lnTo>
                  <a:pt x="1355" y="170"/>
                </a:lnTo>
                <a:lnTo>
                  <a:pt x="1346" y="146"/>
                </a:lnTo>
                <a:lnTo>
                  <a:pt x="1346" y="120"/>
                </a:lnTo>
                <a:lnTo>
                  <a:pt x="1339" y="104"/>
                </a:lnTo>
                <a:lnTo>
                  <a:pt x="1322" y="94"/>
                </a:lnTo>
                <a:lnTo>
                  <a:pt x="1329" y="78"/>
                </a:lnTo>
                <a:lnTo>
                  <a:pt x="1322" y="78"/>
                </a:lnTo>
                <a:lnTo>
                  <a:pt x="1312" y="68"/>
                </a:lnTo>
                <a:lnTo>
                  <a:pt x="1303" y="68"/>
                </a:lnTo>
                <a:lnTo>
                  <a:pt x="1296" y="85"/>
                </a:lnTo>
                <a:lnTo>
                  <a:pt x="1289" y="85"/>
                </a:lnTo>
                <a:lnTo>
                  <a:pt x="1279" y="68"/>
                </a:lnTo>
                <a:lnTo>
                  <a:pt x="1270" y="59"/>
                </a:lnTo>
                <a:lnTo>
                  <a:pt x="1263" y="59"/>
                </a:lnTo>
                <a:lnTo>
                  <a:pt x="1253" y="52"/>
                </a:lnTo>
                <a:lnTo>
                  <a:pt x="1253" y="35"/>
                </a:lnTo>
                <a:lnTo>
                  <a:pt x="1244" y="35"/>
                </a:lnTo>
                <a:lnTo>
                  <a:pt x="1227" y="35"/>
                </a:lnTo>
                <a:lnTo>
                  <a:pt x="1220" y="45"/>
                </a:lnTo>
                <a:lnTo>
                  <a:pt x="1211" y="45"/>
                </a:lnTo>
                <a:lnTo>
                  <a:pt x="1201" y="45"/>
                </a:lnTo>
                <a:lnTo>
                  <a:pt x="1194" y="26"/>
                </a:lnTo>
                <a:lnTo>
                  <a:pt x="1185" y="19"/>
                </a:lnTo>
                <a:lnTo>
                  <a:pt x="1194" y="9"/>
                </a:lnTo>
                <a:lnTo>
                  <a:pt x="1194" y="0"/>
                </a:lnTo>
                <a:lnTo>
                  <a:pt x="1185" y="0"/>
                </a:lnTo>
                <a:lnTo>
                  <a:pt x="1149" y="0"/>
                </a:lnTo>
                <a:lnTo>
                  <a:pt x="1116" y="19"/>
                </a:lnTo>
                <a:lnTo>
                  <a:pt x="1100" y="26"/>
                </a:lnTo>
                <a:lnTo>
                  <a:pt x="1074" y="26"/>
                </a:lnTo>
                <a:lnTo>
                  <a:pt x="1057" y="26"/>
                </a:lnTo>
                <a:lnTo>
                  <a:pt x="1064" y="35"/>
                </a:lnTo>
                <a:lnTo>
                  <a:pt x="1064" y="59"/>
                </a:lnTo>
                <a:lnTo>
                  <a:pt x="1057" y="68"/>
                </a:lnTo>
                <a:lnTo>
                  <a:pt x="1064" y="78"/>
                </a:lnTo>
                <a:lnTo>
                  <a:pt x="1074" y="85"/>
                </a:lnTo>
                <a:lnTo>
                  <a:pt x="1083" y="104"/>
                </a:lnTo>
                <a:lnTo>
                  <a:pt x="1100" y="104"/>
                </a:lnTo>
                <a:lnTo>
                  <a:pt x="1107" y="111"/>
                </a:lnTo>
                <a:lnTo>
                  <a:pt x="1090" y="130"/>
                </a:lnTo>
                <a:lnTo>
                  <a:pt x="1083" y="153"/>
                </a:lnTo>
                <a:lnTo>
                  <a:pt x="1090" y="153"/>
                </a:lnTo>
                <a:lnTo>
                  <a:pt x="1100" y="163"/>
                </a:lnTo>
                <a:lnTo>
                  <a:pt x="1083" y="179"/>
                </a:lnTo>
                <a:lnTo>
                  <a:pt x="1064" y="179"/>
                </a:lnTo>
                <a:lnTo>
                  <a:pt x="1048" y="163"/>
                </a:lnTo>
                <a:lnTo>
                  <a:pt x="1057" y="153"/>
                </a:lnTo>
                <a:lnTo>
                  <a:pt x="1048" y="137"/>
                </a:lnTo>
                <a:lnTo>
                  <a:pt x="1040" y="130"/>
                </a:lnTo>
                <a:lnTo>
                  <a:pt x="1031" y="137"/>
                </a:lnTo>
                <a:lnTo>
                  <a:pt x="1024" y="153"/>
                </a:lnTo>
                <a:lnTo>
                  <a:pt x="1024" y="163"/>
                </a:lnTo>
                <a:lnTo>
                  <a:pt x="1024" y="179"/>
                </a:lnTo>
                <a:lnTo>
                  <a:pt x="1024" y="189"/>
                </a:lnTo>
                <a:lnTo>
                  <a:pt x="1014" y="206"/>
                </a:lnTo>
                <a:lnTo>
                  <a:pt x="988" y="206"/>
                </a:lnTo>
                <a:lnTo>
                  <a:pt x="972" y="206"/>
                </a:lnTo>
                <a:lnTo>
                  <a:pt x="972" y="215"/>
                </a:lnTo>
                <a:lnTo>
                  <a:pt x="962" y="248"/>
                </a:lnTo>
                <a:lnTo>
                  <a:pt x="962" y="255"/>
                </a:lnTo>
                <a:lnTo>
                  <a:pt x="946" y="274"/>
                </a:lnTo>
                <a:lnTo>
                  <a:pt x="946" y="281"/>
                </a:lnTo>
                <a:lnTo>
                  <a:pt x="946" y="291"/>
                </a:lnTo>
                <a:lnTo>
                  <a:pt x="936" y="281"/>
                </a:lnTo>
                <a:lnTo>
                  <a:pt x="929" y="274"/>
                </a:lnTo>
                <a:lnTo>
                  <a:pt x="913" y="300"/>
                </a:lnTo>
                <a:lnTo>
                  <a:pt x="913" y="281"/>
                </a:lnTo>
                <a:lnTo>
                  <a:pt x="913" y="265"/>
                </a:lnTo>
                <a:lnTo>
                  <a:pt x="920" y="255"/>
                </a:lnTo>
                <a:lnTo>
                  <a:pt x="913" y="248"/>
                </a:lnTo>
                <a:lnTo>
                  <a:pt x="913" y="232"/>
                </a:lnTo>
                <a:lnTo>
                  <a:pt x="903" y="232"/>
                </a:lnTo>
                <a:lnTo>
                  <a:pt x="894" y="232"/>
                </a:lnTo>
                <a:lnTo>
                  <a:pt x="887" y="222"/>
                </a:lnTo>
                <a:lnTo>
                  <a:pt x="877" y="248"/>
                </a:lnTo>
                <a:lnTo>
                  <a:pt x="887" y="248"/>
                </a:lnTo>
                <a:lnTo>
                  <a:pt x="887" y="265"/>
                </a:lnTo>
                <a:lnTo>
                  <a:pt x="877" y="265"/>
                </a:lnTo>
                <a:lnTo>
                  <a:pt x="877" y="255"/>
                </a:lnTo>
                <a:lnTo>
                  <a:pt x="870" y="255"/>
                </a:lnTo>
                <a:lnTo>
                  <a:pt x="870" y="265"/>
                </a:lnTo>
                <a:lnTo>
                  <a:pt x="870" y="274"/>
                </a:lnTo>
                <a:lnTo>
                  <a:pt x="887" y="300"/>
                </a:lnTo>
                <a:lnTo>
                  <a:pt x="870" y="300"/>
                </a:lnTo>
                <a:lnTo>
                  <a:pt x="861" y="291"/>
                </a:lnTo>
                <a:lnTo>
                  <a:pt x="861" y="281"/>
                </a:lnTo>
                <a:lnTo>
                  <a:pt x="851" y="291"/>
                </a:lnTo>
                <a:lnTo>
                  <a:pt x="844" y="307"/>
                </a:lnTo>
                <a:lnTo>
                  <a:pt x="835" y="307"/>
                </a:lnTo>
                <a:lnTo>
                  <a:pt x="818" y="343"/>
                </a:lnTo>
                <a:lnTo>
                  <a:pt x="809" y="350"/>
                </a:lnTo>
                <a:lnTo>
                  <a:pt x="802" y="359"/>
                </a:lnTo>
                <a:lnTo>
                  <a:pt x="809" y="369"/>
                </a:lnTo>
                <a:lnTo>
                  <a:pt x="818" y="376"/>
                </a:lnTo>
                <a:lnTo>
                  <a:pt x="802" y="395"/>
                </a:lnTo>
                <a:lnTo>
                  <a:pt x="792" y="402"/>
                </a:lnTo>
                <a:lnTo>
                  <a:pt x="785" y="402"/>
                </a:lnTo>
                <a:lnTo>
                  <a:pt x="802" y="419"/>
                </a:lnTo>
                <a:lnTo>
                  <a:pt x="802" y="435"/>
                </a:lnTo>
                <a:lnTo>
                  <a:pt x="802" y="452"/>
                </a:lnTo>
                <a:lnTo>
                  <a:pt x="802" y="461"/>
                </a:lnTo>
                <a:lnTo>
                  <a:pt x="792" y="468"/>
                </a:lnTo>
                <a:lnTo>
                  <a:pt x="775" y="478"/>
                </a:lnTo>
                <a:lnTo>
                  <a:pt x="749" y="487"/>
                </a:lnTo>
                <a:lnTo>
                  <a:pt x="742" y="497"/>
                </a:lnTo>
                <a:lnTo>
                  <a:pt x="714" y="478"/>
                </a:lnTo>
                <a:lnTo>
                  <a:pt x="697" y="468"/>
                </a:lnTo>
                <a:lnTo>
                  <a:pt x="681" y="468"/>
                </a:lnTo>
                <a:lnTo>
                  <a:pt x="664" y="461"/>
                </a:lnTo>
                <a:lnTo>
                  <a:pt x="664" y="452"/>
                </a:lnTo>
                <a:lnTo>
                  <a:pt x="664" y="435"/>
                </a:lnTo>
                <a:lnTo>
                  <a:pt x="664" y="428"/>
                </a:lnTo>
                <a:lnTo>
                  <a:pt x="690" y="419"/>
                </a:lnTo>
                <a:lnTo>
                  <a:pt x="690" y="411"/>
                </a:lnTo>
                <a:lnTo>
                  <a:pt x="707" y="411"/>
                </a:lnTo>
                <a:lnTo>
                  <a:pt x="714" y="402"/>
                </a:lnTo>
                <a:lnTo>
                  <a:pt x="697" y="395"/>
                </a:lnTo>
                <a:lnTo>
                  <a:pt x="690" y="385"/>
                </a:lnTo>
                <a:lnTo>
                  <a:pt x="681" y="376"/>
                </a:lnTo>
                <a:lnTo>
                  <a:pt x="664" y="376"/>
                </a:lnTo>
                <a:lnTo>
                  <a:pt x="655" y="359"/>
                </a:lnTo>
                <a:lnTo>
                  <a:pt x="648" y="359"/>
                </a:lnTo>
                <a:lnTo>
                  <a:pt x="622" y="369"/>
                </a:lnTo>
                <a:lnTo>
                  <a:pt x="605" y="369"/>
                </a:lnTo>
                <a:lnTo>
                  <a:pt x="605" y="376"/>
                </a:lnTo>
                <a:lnTo>
                  <a:pt x="586" y="376"/>
                </a:lnTo>
                <a:lnTo>
                  <a:pt x="605" y="385"/>
                </a:lnTo>
                <a:lnTo>
                  <a:pt x="612" y="395"/>
                </a:lnTo>
                <a:lnTo>
                  <a:pt x="622" y="402"/>
                </a:lnTo>
                <a:lnTo>
                  <a:pt x="622" y="411"/>
                </a:lnTo>
                <a:lnTo>
                  <a:pt x="622" y="428"/>
                </a:lnTo>
                <a:lnTo>
                  <a:pt x="631" y="435"/>
                </a:lnTo>
                <a:lnTo>
                  <a:pt x="631" y="442"/>
                </a:lnTo>
                <a:lnTo>
                  <a:pt x="638" y="442"/>
                </a:lnTo>
                <a:lnTo>
                  <a:pt x="631" y="461"/>
                </a:lnTo>
                <a:lnTo>
                  <a:pt x="631" y="468"/>
                </a:lnTo>
                <a:lnTo>
                  <a:pt x="631" y="497"/>
                </a:lnTo>
                <a:lnTo>
                  <a:pt x="648" y="497"/>
                </a:lnTo>
                <a:lnTo>
                  <a:pt x="664" y="497"/>
                </a:lnTo>
                <a:lnTo>
                  <a:pt x="671" y="504"/>
                </a:lnTo>
                <a:lnTo>
                  <a:pt x="671" y="513"/>
                </a:lnTo>
                <a:lnTo>
                  <a:pt x="681" y="523"/>
                </a:lnTo>
                <a:lnTo>
                  <a:pt x="681" y="530"/>
                </a:lnTo>
                <a:lnTo>
                  <a:pt x="690" y="539"/>
                </a:lnTo>
                <a:lnTo>
                  <a:pt x="681" y="546"/>
                </a:lnTo>
                <a:lnTo>
                  <a:pt x="671" y="563"/>
                </a:lnTo>
                <a:lnTo>
                  <a:pt x="690" y="582"/>
                </a:lnTo>
                <a:lnTo>
                  <a:pt x="697" y="589"/>
                </a:lnTo>
                <a:lnTo>
                  <a:pt x="681" y="598"/>
                </a:lnTo>
                <a:lnTo>
                  <a:pt x="671" y="589"/>
                </a:lnTo>
                <a:lnTo>
                  <a:pt x="655" y="598"/>
                </a:lnTo>
                <a:lnTo>
                  <a:pt x="638" y="598"/>
                </a:lnTo>
                <a:lnTo>
                  <a:pt x="648" y="582"/>
                </a:lnTo>
                <a:lnTo>
                  <a:pt x="655" y="582"/>
                </a:lnTo>
                <a:lnTo>
                  <a:pt x="638" y="563"/>
                </a:lnTo>
                <a:lnTo>
                  <a:pt x="631" y="572"/>
                </a:lnTo>
                <a:lnTo>
                  <a:pt x="612" y="572"/>
                </a:lnTo>
                <a:lnTo>
                  <a:pt x="596" y="563"/>
                </a:lnTo>
                <a:lnTo>
                  <a:pt x="596" y="572"/>
                </a:lnTo>
                <a:lnTo>
                  <a:pt x="586" y="589"/>
                </a:lnTo>
                <a:lnTo>
                  <a:pt x="579" y="615"/>
                </a:lnTo>
                <a:lnTo>
                  <a:pt x="563" y="622"/>
                </a:lnTo>
                <a:lnTo>
                  <a:pt x="553" y="632"/>
                </a:lnTo>
                <a:lnTo>
                  <a:pt x="553" y="648"/>
                </a:lnTo>
                <a:lnTo>
                  <a:pt x="544" y="665"/>
                </a:lnTo>
                <a:lnTo>
                  <a:pt x="537" y="674"/>
                </a:lnTo>
                <a:lnTo>
                  <a:pt x="527" y="684"/>
                </a:lnTo>
                <a:lnTo>
                  <a:pt x="537" y="691"/>
                </a:lnTo>
                <a:lnTo>
                  <a:pt x="563" y="710"/>
                </a:lnTo>
                <a:lnTo>
                  <a:pt x="579" y="717"/>
                </a:lnTo>
                <a:lnTo>
                  <a:pt x="579" y="726"/>
                </a:lnTo>
                <a:lnTo>
                  <a:pt x="596" y="743"/>
                </a:lnTo>
                <a:lnTo>
                  <a:pt x="605" y="769"/>
                </a:lnTo>
                <a:lnTo>
                  <a:pt x="605" y="778"/>
                </a:lnTo>
                <a:lnTo>
                  <a:pt x="648" y="769"/>
                </a:lnTo>
                <a:lnTo>
                  <a:pt x="655" y="778"/>
                </a:lnTo>
                <a:lnTo>
                  <a:pt x="664" y="795"/>
                </a:lnTo>
                <a:lnTo>
                  <a:pt x="648" y="785"/>
                </a:lnTo>
                <a:lnTo>
                  <a:pt x="638" y="785"/>
                </a:lnTo>
                <a:lnTo>
                  <a:pt x="622" y="785"/>
                </a:lnTo>
                <a:lnTo>
                  <a:pt x="605" y="778"/>
                </a:lnTo>
                <a:lnTo>
                  <a:pt x="596" y="769"/>
                </a:lnTo>
                <a:lnTo>
                  <a:pt x="586" y="769"/>
                </a:lnTo>
                <a:lnTo>
                  <a:pt x="579" y="778"/>
                </a:lnTo>
                <a:lnTo>
                  <a:pt x="572" y="769"/>
                </a:lnTo>
                <a:lnTo>
                  <a:pt x="553" y="778"/>
                </a:lnTo>
                <a:lnTo>
                  <a:pt x="527" y="769"/>
                </a:lnTo>
                <a:lnTo>
                  <a:pt x="511" y="759"/>
                </a:lnTo>
                <a:lnTo>
                  <a:pt x="494" y="759"/>
                </a:lnTo>
                <a:lnTo>
                  <a:pt x="494" y="752"/>
                </a:lnTo>
                <a:lnTo>
                  <a:pt x="484" y="752"/>
                </a:lnTo>
                <a:lnTo>
                  <a:pt x="458" y="752"/>
                </a:lnTo>
                <a:lnTo>
                  <a:pt x="435" y="743"/>
                </a:lnTo>
                <a:lnTo>
                  <a:pt x="435" y="759"/>
                </a:lnTo>
                <a:lnTo>
                  <a:pt x="425" y="769"/>
                </a:lnTo>
                <a:lnTo>
                  <a:pt x="425" y="778"/>
                </a:lnTo>
                <a:lnTo>
                  <a:pt x="442" y="785"/>
                </a:lnTo>
                <a:lnTo>
                  <a:pt x="449" y="795"/>
                </a:lnTo>
                <a:lnTo>
                  <a:pt x="477" y="804"/>
                </a:lnTo>
                <a:lnTo>
                  <a:pt x="477" y="795"/>
                </a:lnTo>
                <a:lnTo>
                  <a:pt x="484" y="795"/>
                </a:lnTo>
                <a:lnTo>
                  <a:pt x="503" y="811"/>
                </a:lnTo>
                <a:lnTo>
                  <a:pt x="511" y="845"/>
                </a:lnTo>
                <a:lnTo>
                  <a:pt x="494" y="854"/>
                </a:lnTo>
                <a:lnTo>
                  <a:pt x="484" y="861"/>
                </a:lnTo>
                <a:lnTo>
                  <a:pt x="468" y="854"/>
                </a:lnTo>
                <a:lnTo>
                  <a:pt x="449" y="854"/>
                </a:lnTo>
                <a:lnTo>
                  <a:pt x="442" y="854"/>
                </a:lnTo>
                <a:lnTo>
                  <a:pt x="425" y="837"/>
                </a:lnTo>
                <a:lnTo>
                  <a:pt x="416" y="828"/>
                </a:lnTo>
                <a:lnTo>
                  <a:pt x="409" y="819"/>
                </a:lnTo>
                <a:lnTo>
                  <a:pt x="399" y="837"/>
                </a:lnTo>
                <a:lnTo>
                  <a:pt x="390" y="828"/>
                </a:lnTo>
                <a:lnTo>
                  <a:pt x="366" y="819"/>
                </a:lnTo>
                <a:lnTo>
                  <a:pt x="366" y="804"/>
                </a:lnTo>
                <a:lnTo>
                  <a:pt x="357" y="804"/>
                </a:lnTo>
                <a:lnTo>
                  <a:pt x="357" y="795"/>
                </a:lnTo>
                <a:lnTo>
                  <a:pt x="357" y="785"/>
                </a:lnTo>
                <a:lnTo>
                  <a:pt x="350" y="778"/>
                </a:lnTo>
                <a:lnTo>
                  <a:pt x="350" y="769"/>
                </a:lnTo>
                <a:lnTo>
                  <a:pt x="340" y="752"/>
                </a:lnTo>
                <a:lnTo>
                  <a:pt x="331" y="743"/>
                </a:lnTo>
                <a:lnTo>
                  <a:pt x="331" y="736"/>
                </a:lnTo>
                <a:lnTo>
                  <a:pt x="340" y="726"/>
                </a:lnTo>
                <a:lnTo>
                  <a:pt x="340" y="710"/>
                </a:lnTo>
                <a:lnTo>
                  <a:pt x="331" y="700"/>
                </a:lnTo>
                <a:lnTo>
                  <a:pt x="331" y="691"/>
                </a:lnTo>
                <a:lnTo>
                  <a:pt x="324" y="684"/>
                </a:lnTo>
                <a:lnTo>
                  <a:pt x="314" y="674"/>
                </a:lnTo>
                <a:lnTo>
                  <a:pt x="288" y="674"/>
                </a:lnTo>
                <a:lnTo>
                  <a:pt x="279" y="674"/>
                </a:lnTo>
                <a:lnTo>
                  <a:pt x="272" y="674"/>
                </a:lnTo>
                <a:lnTo>
                  <a:pt x="262" y="665"/>
                </a:lnTo>
                <a:lnTo>
                  <a:pt x="272" y="665"/>
                </a:lnTo>
                <a:lnTo>
                  <a:pt x="272" y="658"/>
                </a:lnTo>
                <a:lnTo>
                  <a:pt x="262" y="658"/>
                </a:lnTo>
                <a:lnTo>
                  <a:pt x="255" y="658"/>
                </a:lnTo>
                <a:lnTo>
                  <a:pt x="255" y="648"/>
                </a:lnTo>
                <a:lnTo>
                  <a:pt x="238" y="648"/>
                </a:lnTo>
                <a:lnTo>
                  <a:pt x="229" y="641"/>
                </a:lnTo>
                <a:lnTo>
                  <a:pt x="220" y="622"/>
                </a:lnTo>
                <a:lnTo>
                  <a:pt x="229" y="608"/>
                </a:lnTo>
                <a:lnTo>
                  <a:pt x="220" y="608"/>
                </a:lnTo>
                <a:lnTo>
                  <a:pt x="212" y="598"/>
                </a:lnTo>
                <a:lnTo>
                  <a:pt x="220" y="598"/>
                </a:lnTo>
                <a:lnTo>
                  <a:pt x="229" y="598"/>
                </a:lnTo>
                <a:lnTo>
                  <a:pt x="238" y="598"/>
                </a:lnTo>
                <a:lnTo>
                  <a:pt x="255" y="615"/>
                </a:lnTo>
                <a:lnTo>
                  <a:pt x="262" y="622"/>
                </a:lnTo>
                <a:lnTo>
                  <a:pt x="272" y="622"/>
                </a:lnTo>
                <a:lnTo>
                  <a:pt x="272" y="615"/>
                </a:lnTo>
                <a:lnTo>
                  <a:pt x="288" y="622"/>
                </a:lnTo>
                <a:lnTo>
                  <a:pt x="305" y="632"/>
                </a:lnTo>
                <a:lnTo>
                  <a:pt x="314" y="632"/>
                </a:lnTo>
                <a:lnTo>
                  <a:pt x="324" y="632"/>
                </a:lnTo>
                <a:lnTo>
                  <a:pt x="331" y="641"/>
                </a:lnTo>
                <a:lnTo>
                  <a:pt x="350" y="641"/>
                </a:lnTo>
                <a:lnTo>
                  <a:pt x="366" y="641"/>
                </a:lnTo>
                <a:lnTo>
                  <a:pt x="390" y="648"/>
                </a:lnTo>
                <a:lnTo>
                  <a:pt x="399" y="641"/>
                </a:lnTo>
                <a:lnTo>
                  <a:pt x="409" y="632"/>
                </a:lnTo>
                <a:lnTo>
                  <a:pt x="416" y="641"/>
                </a:lnTo>
                <a:lnTo>
                  <a:pt x="416" y="648"/>
                </a:lnTo>
                <a:lnTo>
                  <a:pt x="435" y="648"/>
                </a:lnTo>
                <a:lnTo>
                  <a:pt x="449" y="648"/>
                </a:lnTo>
                <a:lnTo>
                  <a:pt x="468" y="648"/>
                </a:lnTo>
                <a:lnTo>
                  <a:pt x="484" y="632"/>
                </a:lnTo>
                <a:lnTo>
                  <a:pt x="494" y="632"/>
                </a:lnTo>
                <a:lnTo>
                  <a:pt x="511" y="622"/>
                </a:lnTo>
                <a:lnTo>
                  <a:pt x="518" y="615"/>
                </a:lnTo>
                <a:lnTo>
                  <a:pt x="518" y="608"/>
                </a:lnTo>
                <a:lnTo>
                  <a:pt x="527" y="598"/>
                </a:lnTo>
                <a:lnTo>
                  <a:pt x="537" y="598"/>
                </a:lnTo>
                <a:lnTo>
                  <a:pt x="537" y="589"/>
                </a:lnTo>
                <a:lnTo>
                  <a:pt x="537" y="582"/>
                </a:lnTo>
                <a:lnTo>
                  <a:pt x="544" y="582"/>
                </a:lnTo>
                <a:lnTo>
                  <a:pt x="553" y="546"/>
                </a:lnTo>
                <a:lnTo>
                  <a:pt x="544" y="530"/>
                </a:lnTo>
                <a:lnTo>
                  <a:pt x="544" y="513"/>
                </a:lnTo>
                <a:lnTo>
                  <a:pt x="537" y="513"/>
                </a:lnTo>
                <a:lnTo>
                  <a:pt x="537" y="497"/>
                </a:lnTo>
                <a:lnTo>
                  <a:pt x="527" y="504"/>
                </a:lnTo>
                <a:lnTo>
                  <a:pt x="518" y="497"/>
                </a:lnTo>
                <a:lnTo>
                  <a:pt x="518" y="478"/>
                </a:lnTo>
                <a:lnTo>
                  <a:pt x="503" y="478"/>
                </a:lnTo>
                <a:lnTo>
                  <a:pt x="494" y="478"/>
                </a:lnTo>
                <a:lnTo>
                  <a:pt x="494" y="468"/>
                </a:lnTo>
                <a:lnTo>
                  <a:pt x="468" y="461"/>
                </a:lnTo>
                <a:lnTo>
                  <a:pt x="449" y="468"/>
                </a:lnTo>
                <a:lnTo>
                  <a:pt x="442" y="461"/>
                </a:lnTo>
                <a:lnTo>
                  <a:pt x="435" y="452"/>
                </a:lnTo>
                <a:lnTo>
                  <a:pt x="416" y="442"/>
                </a:lnTo>
                <a:lnTo>
                  <a:pt x="416" y="452"/>
                </a:lnTo>
                <a:lnTo>
                  <a:pt x="409" y="442"/>
                </a:lnTo>
                <a:lnTo>
                  <a:pt x="390" y="428"/>
                </a:lnTo>
                <a:lnTo>
                  <a:pt x="366" y="428"/>
                </a:lnTo>
                <a:lnTo>
                  <a:pt x="340" y="411"/>
                </a:lnTo>
                <a:lnTo>
                  <a:pt x="314" y="402"/>
                </a:lnTo>
                <a:lnTo>
                  <a:pt x="298" y="411"/>
                </a:lnTo>
                <a:lnTo>
                  <a:pt x="238" y="411"/>
                </a:lnTo>
                <a:lnTo>
                  <a:pt x="229" y="411"/>
                </a:lnTo>
                <a:lnTo>
                  <a:pt x="220" y="402"/>
                </a:lnTo>
                <a:lnTo>
                  <a:pt x="203" y="411"/>
                </a:lnTo>
                <a:lnTo>
                  <a:pt x="203" y="402"/>
                </a:lnTo>
                <a:lnTo>
                  <a:pt x="196" y="395"/>
                </a:lnTo>
                <a:lnTo>
                  <a:pt x="186" y="402"/>
                </a:lnTo>
                <a:lnTo>
                  <a:pt x="177" y="385"/>
                </a:lnTo>
                <a:lnTo>
                  <a:pt x="170" y="385"/>
                </a:lnTo>
                <a:lnTo>
                  <a:pt x="160" y="369"/>
                </a:lnTo>
                <a:lnTo>
                  <a:pt x="153" y="369"/>
                </a:lnTo>
                <a:lnTo>
                  <a:pt x="144" y="385"/>
                </a:lnTo>
                <a:lnTo>
                  <a:pt x="134" y="385"/>
                </a:lnTo>
                <a:lnTo>
                  <a:pt x="127" y="369"/>
                </a:lnTo>
                <a:lnTo>
                  <a:pt x="118" y="369"/>
                </a:lnTo>
                <a:lnTo>
                  <a:pt x="118" y="395"/>
                </a:lnTo>
                <a:lnTo>
                  <a:pt x="101" y="395"/>
                </a:lnTo>
                <a:lnTo>
                  <a:pt x="92" y="385"/>
                </a:lnTo>
                <a:lnTo>
                  <a:pt x="75" y="385"/>
                </a:lnTo>
                <a:lnTo>
                  <a:pt x="35" y="402"/>
                </a:lnTo>
                <a:lnTo>
                  <a:pt x="23" y="428"/>
                </a:lnTo>
                <a:lnTo>
                  <a:pt x="18" y="456"/>
                </a:lnTo>
                <a:lnTo>
                  <a:pt x="9" y="456"/>
                </a:lnTo>
                <a:lnTo>
                  <a:pt x="9" y="468"/>
                </a:lnTo>
                <a:lnTo>
                  <a:pt x="0" y="478"/>
                </a:lnTo>
                <a:lnTo>
                  <a:pt x="0" y="494"/>
                </a:lnTo>
                <a:lnTo>
                  <a:pt x="26" y="513"/>
                </a:lnTo>
                <a:lnTo>
                  <a:pt x="37" y="532"/>
                </a:lnTo>
                <a:lnTo>
                  <a:pt x="59" y="561"/>
                </a:lnTo>
                <a:lnTo>
                  <a:pt x="49" y="582"/>
                </a:lnTo>
                <a:lnTo>
                  <a:pt x="54" y="620"/>
                </a:lnTo>
                <a:lnTo>
                  <a:pt x="63" y="655"/>
                </a:lnTo>
                <a:lnTo>
                  <a:pt x="94" y="681"/>
                </a:lnTo>
                <a:lnTo>
                  <a:pt x="118" y="724"/>
                </a:lnTo>
                <a:lnTo>
                  <a:pt x="106" y="740"/>
                </a:lnTo>
                <a:lnTo>
                  <a:pt x="111" y="752"/>
                </a:lnTo>
                <a:lnTo>
                  <a:pt x="108" y="766"/>
                </a:lnTo>
                <a:lnTo>
                  <a:pt x="111" y="783"/>
                </a:lnTo>
                <a:lnTo>
                  <a:pt x="115" y="811"/>
                </a:lnTo>
                <a:lnTo>
                  <a:pt x="125" y="835"/>
                </a:lnTo>
                <a:lnTo>
                  <a:pt x="130" y="835"/>
                </a:lnTo>
                <a:lnTo>
                  <a:pt x="144" y="873"/>
                </a:lnTo>
                <a:lnTo>
                  <a:pt x="156" y="873"/>
                </a:lnTo>
                <a:lnTo>
                  <a:pt x="165" y="875"/>
                </a:lnTo>
                <a:lnTo>
                  <a:pt x="165" y="894"/>
                </a:lnTo>
                <a:lnTo>
                  <a:pt x="151" y="897"/>
                </a:lnTo>
                <a:lnTo>
                  <a:pt x="144" y="904"/>
                </a:lnTo>
                <a:lnTo>
                  <a:pt x="156" y="939"/>
                </a:lnTo>
                <a:lnTo>
                  <a:pt x="167" y="946"/>
                </a:lnTo>
                <a:lnTo>
                  <a:pt x="186" y="958"/>
                </a:lnTo>
                <a:lnTo>
                  <a:pt x="220" y="968"/>
                </a:lnTo>
                <a:lnTo>
                  <a:pt x="229" y="989"/>
                </a:lnTo>
                <a:lnTo>
                  <a:pt x="215" y="998"/>
                </a:lnTo>
                <a:lnTo>
                  <a:pt x="208" y="1027"/>
                </a:lnTo>
                <a:lnTo>
                  <a:pt x="196" y="1048"/>
                </a:lnTo>
                <a:lnTo>
                  <a:pt x="184" y="1072"/>
                </a:lnTo>
                <a:lnTo>
                  <a:pt x="186" y="1084"/>
                </a:lnTo>
                <a:lnTo>
                  <a:pt x="170" y="1093"/>
                </a:lnTo>
                <a:lnTo>
                  <a:pt x="118" y="1181"/>
                </a:lnTo>
                <a:lnTo>
                  <a:pt x="118" y="1202"/>
                </a:lnTo>
                <a:lnTo>
                  <a:pt x="134" y="1202"/>
                </a:lnTo>
                <a:lnTo>
                  <a:pt x="153" y="1195"/>
                </a:lnTo>
                <a:lnTo>
                  <a:pt x="160" y="1195"/>
                </a:lnTo>
                <a:lnTo>
                  <a:pt x="160" y="1202"/>
                </a:lnTo>
                <a:lnTo>
                  <a:pt x="153" y="1221"/>
                </a:lnTo>
                <a:lnTo>
                  <a:pt x="153" y="1228"/>
                </a:lnTo>
                <a:lnTo>
                  <a:pt x="170" y="1228"/>
                </a:lnTo>
                <a:lnTo>
                  <a:pt x="177" y="1238"/>
                </a:lnTo>
                <a:lnTo>
                  <a:pt x="196" y="1247"/>
                </a:lnTo>
                <a:lnTo>
                  <a:pt x="203" y="1238"/>
                </a:lnTo>
                <a:lnTo>
                  <a:pt x="220" y="1238"/>
                </a:lnTo>
                <a:lnTo>
                  <a:pt x="229" y="1238"/>
                </a:lnTo>
                <a:lnTo>
                  <a:pt x="238" y="1247"/>
                </a:lnTo>
                <a:lnTo>
                  <a:pt x="246" y="1247"/>
                </a:lnTo>
                <a:lnTo>
                  <a:pt x="246" y="1264"/>
                </a:lnTo>
                <a:lnTo>
                  <a:pt x="238" y="1264"/>
                </a:lnTo>
                <a:lnTo>
                  <a:pt x="220" y="1264"/>
                </a:lnTo>
                <a:lnTo>
                  <a:pt x="203" y="1264"/>
                </a:lnTo>
                <a:lnTo>
                  <a:pt x="177" y="1264"/>
                </a:lnTo>
                <a:lnTo>
                  <a:pt x="177" y="1273"/>
                </a:lnTo>
                <a:lnTo>
                  <a:pt x="170" y="1273"/>
                </a:lnTo>
                <a:lnTo>
                  <a:pt x="170" y="1264"/>
                </a:lnTo>
                <a:lnTo>
                  <a:pt x="160" y="1273"/>
                </a:lnTo>
                <a:lnTo>
                  <a:pt x="160" y="1280"/>
                </a:lnTo>
                <a:lnTo>
                  <a:pt x="160" y="1290"/>
                </a:lnTo>
                <a:lnTo>
                  <a:pt x="160" y="1297"/>
                </a:lnTo>
                <a:lnTo>
                  <a:pt x="153" y="1297"/>
                </a:lnTo>
                <a:lnTo>
                  <a:pt x="144" y="1280"/>
                </a:lnTo>
                <a:lnTo>
                  <a:pt x="134" y="1290"/>
                </a:lnTo>
                <a:lnTo>
                  <a:pt x="134" y="1297"/>
                </a:lnTo>
                <a:lnTo>
                  <a:pt x="134" y="1306"/>
                </a:lnTo>
                <a:lnTo>
                  <a:pt x="134" y="1323"/>
                </a:lnTo>
                <a:lnTo>
                  <a:pt x="144" y="1332"/>
                </a:lnTo>
                <a:lnTo>
                  <a:pt x="144" y="1349"/>
                </a:lnTo>
                <a:lnTo>
                  <a:pt x="127" y="1365"/>
                </a:lnTo>
                <a:lnTo>
                  <a:pt x="127" y="1375"/>
                </a:lnTo>
                <a:lnTo>
                  <a:pt x="134" y="1382"/>
                </a:lnTo>
                <a:lnTo>
                  <a:pt x="127" y="1398"/>
                </a:lnTo>
                <a:lnTo>
                  <a:pt x="134" y="1417"/>
                </a:lnTo>
                <a:lnTo>
                  <a:pt x="134" y="1434"/>
                </a:lnTo>
                <a:lnTo>
                  <a:pt x="153" y="1441"/>
                </a:lnTo>
                <a:lnTo>
                  <a:pt x="160" y="1451"/>
                </a:lnTo>
                <a:lnTo>
                  <a:pt x="160" y="1460"/>
                </a:lnTo>
                <a:lnTo>
                  <a:pt x="153" y="1467"/>
                </a:lnTo>
                <a:lnTo>
                  <a:pt x="144" y="1460"/>
                </a:lnTo>
                <a:lnTo>
                  <a:pt x="134" y="1451"/>
                </a:lnTo>
                <a:lnTo>
                  <a:pt x="127" y="1460"/>
                </a:lnTo>
                <a:lnTo>
                  <a:pt x="127" y="1467"/>
                </a:lnTo>
                <a:lnTo>
                  <a:pt x="134" y="1477"/>
                </a:lnTo>
                <a:lnTo>
                  <a:pt x="144" y="1477"/>
                </a:lnTo>
                <a:lnTo>
                  <a:pt x="134" y="1493"/>
                </a:lnTo>
                <a:lnTo>
                  <a:pt x="127" y="149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6" name="Freeform 488">
            <a:extLst>
              <a:ext uri="{FF2B5EF4-FFF2-40B4-BE49-F238E27FC236}">
                <a16:creationId xmlns:a16="http://schemas.microsoft.com/office/drawing/2014/main" xmlns="" id="{6B87ADAA-6B92-4D11-AC42-20F7BE0A99CD}"/>
              </a:ext>
            </a:extLst>
          </p:cNvPr>
          <p:cNvSpPr>
            <a:spLocks/>
          </p:cNvSpPr>
          <p:nvPr/>
        </p:nvSpPr>
        <p:spPr bwMode="auto">
          <a:xfrm>
            <a:off x="17496186" y="5441006"/>
            <a:ext cx="584313" cy="444174"/>
          </a:xfrm>
          <a:custGeom>
            <a:avLst/>
            <a:gdLst>
              <a:gd name="T0" fmla="*/ 76 w 246"/>
              <a:gd name="T1" fmla="*/ 151 h 187"/>
              <a:gd name="T2" fmla="*/ 95 w 246"/>
              <a:gd name="T3" fmla="*/ 151 h 187"/>
              <a:gd name="T4" fmla="*/ 102 w 246"/>
              <a:gd name="T5" fmla="*/ 144 h 187"/>
              <a:gd name="T6" fmla="*/ 128 w 246"/>
              <a:gd name="T7" fmla="*/ 151 h 187"/>
              <a:gd name="T8" fmla="*/ 135 w 246"/>
              <a:gd name="T9" fmla="*/ 170 h 187"/>
              <a:gd name="T10" fmla="*/ 161 w 246"/>
              <a:gd name="T11" fmla="*/ 170 h 187"/>
              <a:gd name="T12" fmla="*/ 187 w 246"/>
              <a:gd name="T13" fmla="*/ 177 h 187"/>
              <a:gd name="T14" fmla="*/ 206 w 246"/>
              <a:gd name="T15" fmla="*/ 177 h 187"/>
              <a:gd name="T16" fmla="*/ 230 w 246"/>
              <a:gd name="T17" fmla="*/ 161 h 187"/>
              <a:gd name="T18" fmla="*/ 213 w 246"/>
              <a:gd name="T19" fmla="*/ 151 h 187"/>
              <a:gd name="T20" fmla="*/ 223 w 246"/>
              <a:gd name="T21" fmla="*/ 135 h 187"/>
              <a:gd name="T22" fmla="*/ 239 w 246"/>
              <a:gd name="T23" fmla="*/ 151 h 187"/>
              <a:gd name="T24" fmla="*/ 246 w 246"/>
              <a:gd name="T25" fmla="*/ 135 h 187"/>
              <a:gd name="T26" fmla="*/ 223 w 246"/>
              <a:gd name="T27" fmla="*/ 118 h 187"/>
              <a:gd name="T28" fmla="*/ 213 w 246"/>
              <a:gd name="T29" fmla="*/ 82 h 187"/>
              <a:gd name="T30" fmla="*/ 213 w 246"/>
              <a:gd name="T31" fmla="*/ 59 h 187"/>
              <a:gd name="T32" fmla="*/ 230 w 246"/>
              <a:gd name="T33" fmla="*/ 33 h 187"/>
              <a:gd name="T34" fmla="*/ 223 w 246"/>
              <a:gd name="T35" fmla="*/ 7 h 187"/>
              <a:gd name="T36" fmla="*/ 178 w 246"/>
              <a:gd name="T37" fmla="*/ 7 h 187"/>
              <a:gd name="T38" fmla="*/ 161 w 246"/>
              <a:gd name="T39" fmla="*/ 0 h 187"/>
              <a:gd name="T40" fmla="*/ 135 w 246"/>
              <a:gd name="T41" fmla="*/ 7 h 187"/>
              <a:gd name="T42" fmla="*/ 119 w 246"/>
              <a:gd name="T43" fmla="*/ 0 h 187"/>
              <a:gd name="T44" fmla="*/ 102 w 246"/>
              <a:gd name="T45" fmla="*/ 0 h 187"/>
              <a:gd name="T46" fmla="*/ 86 w 246"/>
              <a:gd name="T47" fmla="*/ 7 h 187"/>
              <a:gd name="T48" fmla="*/ 60 w 246"/>
              <a:gd name="T49" fmla="*/ 7 h 187"/>
              <a:gd name="T50" fmla="*/ 43 w 246"/>
              <a:gd name="T51" fmla="*/ 7 h 187"/>
              <a:gd name="T52" fmla="*/ 33 w 246"/>
              <a:gd name="T53" fmla="*/ 16 h 187"/>
              <a:gd name="T54" fmla="*/ 26 w 246"/>
              <a:gd name="T55" fmla="*/ 26 h 187"/>
              <a:gd name="T56" fmla="*/ 7 w 246"/>
              <a:gd name="T57" fmla="*/ 26 h 187"/>
              <a:gd name="T58" fmla="*/ 0 w 246"/>
              <a:gd name="T59" fmla="*/ 42 h 187"/>
              <a:gd name="T60" fmla="*/ 0 w 246"/>
              <a:gd name="T61" fmla="*/ 59 h 187"/>
              <a:gd name="T62" fmla="*/ 17 w 246"/>
              <a:gd name="T63" fmla="*/ 66 h 187"/>
              <a:gd name="T64" fmla="*/ 7 w 246"/>
              <a:gd name="T65" fmla="*/ 75 h 187"/>
              <a:gd name="T66" fmla="*/ 7 w 246"/>
              <a:gd name="T67" fmla="*/ 109 h 187"/>
              <a:gd name="T68" fmla="*/ 33 w 246"/>
              <a:gd name="T69" fmla="*/ 125 h 187"/>
              <a:gd name="T70" fmla="*/ 43 w 246"/>
              <a:gd name="T71" fmla="*/ 109 h 187"/>
              <a:gd name="T72" fmla="*/ 60 w 246"/>
              <a:gd name="T73" fmla="*/ 118 h 187"/>
              <a:gd name="T74" fmla="*/ 50 w 246"/>
              <a:gd name="T75" fmla="*/ 151 h 187"/>
              <a:gd name="T76" fmla="*/ 43 w 246"/>
              <a:gd name="T77" fmla="*/ 16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46" h="187">
                <a:moveTo>
                  <a:pt x="43" y="161"/>
                </a:moveTo>
                <a:lnTo>
                  <a:pt x="76" y="151"/>
                </a:lnTo>
                <a:lnTo>
                  <a:pt x="86" y="144"/>
                </a:lnTo>
                <a:lnTo>
                  <a:pt x="95" y="151"/>
                </a:lnTo>
                <a:lnTo>
                  <a:pt x="102" y="151"/>
                </a:lnTo>
                <a:lnTo>
                  <a:pt x="102" y="144"/>
                </a:lnTo>
                <a:lnTo>
                  <a:pt x="119" y="151"/>
                </a:lnTo>
                <a:lnTo>
                  <a:pt x="128" y="151"/>
                </a:lnTo>
                <a:lnTo>
                  <a:pt x="128" y="161"/>
                </a:lnTo>
                <a:lnTo>
                  <a:pt x="135" y="170"/>
                </a:lnTo>
                <a:lnTo>
                  <a:pt x="147" y="170"/>
                </a:lnTo>
                <a:lnTo>
                  <a:pt x="161" y="170"/>
                </a:lnTo>
                <a:lnTo>
                  <a:pt x="171" y="187"/>
                </a:lnTo>
                <a:lnTo>
                  <a:pt x="187" y="177"/>
                </a:lnTo>
                <a:lnTo>
                  <a:pt x="206" y="170"/>
                </a:lnTo>
                <a:lnTo>
                  <a:pt x="206" y="177"/>
                </a:lnTo>
                <a:lnTo>
                  <a:pt x="223" y="177"/>
                </a:lnTo>
                <a:lnTo>
                  <a:pt x="230" y="161"/>
                </a:lnTo>
                <a:lnTo>
                  <a:pt x="223" y="161"/>
                </a:lnTo>
                <a:lnTo>
                  <a:pt x="213" y="151"/>
                </a:lnTo>
                <a:lnTo>
                  <a:pt x="213" y="144"/>
                </a:lnTo>
                <a:lnTo>
                  <a:pt x="223" y="135"/>
                </a:lnTo>
                <a:lnTo>
                  <a:pt x="230" y="144"/>
                </a:lnTo>
                <a:lnTo>
                  <a:pt x="239" y="151"/>
                </a:lnTo>
                <a:lnTo>
                  <a:pt x="246" y="144"/>
                </a:lnTo>
                <a:lnTo>
                  <a:pt x="246" y="135"/>
                </a:lnTo>
                <a:lnTo>
                  <a:pt x="239" y="125"/>
                </a:lnTo>
                <a:lnTo>
                  <a:pt x="223" y="118"/>
                </a:lnTo>
                <a:lnTo>
                  <a:pt x="223" y="101"/>
                </a:lnTo>
                <a:lnTo>
                  <a:pt x="213" y="82"/>
                </a:lnTo>
                <a:lnTo>
                  <a:pt x="223" y="66"/>
                </a:lnTo>
                <a:lnTo>
                  <a:pt x="213" y="59"/>
                </a:lnTo>
                <a:lnTo>
                  <a:pt x="213" y="49"/>
                </a:lnTo>
                <a:lnTo>
                  <a:pt x="230" y="33"/>
                </a:lnTo>
                <a:lnTo>
                  <a:pt x="230" y="16"/>
                </a:lnTo>
                <a:lnTo>
                  <a:pt x="223" y="7"/>
                </a:lnTo>
                <a:lnTo>
                  <a:pt x="213" y="7"/>
                </a:lnTo>
                <a:lnTo>
                  <a:pt x="178" y="7"/>
                </a:lnTo>
                <a:lnTo>
                  <a:pt x="171" y="7"/>
                </a:lnTo>
                <a:lnTo>
                  <a:pt x="161" y="0"/>
                </a:lnTo>
                <a:lnTo>
                  <a:pt x="154" y="0"/>
                </a:lnTo>
                <a:lnTo>
                  <a:pt x="135" y="7"/>
                </a:lnTo>
                <a:lnTo>
                  <a:pt x="135" y="0"/>
                </a:lnTo>
                <a:lnTo>
                  <a:pt x="119" y="0"/>
                </a:lnTo>
                <a:lnTo>
                  <a:pt x="112" y="0"/>
                </a:lnTo>
                <a:lnTo>
                  <a:pt x="102" y="0"/>
                </a:lnTo>
                <a:lnTo>
                  <a:pt x="95" y="0"/>
                </a:lnTo>
                <a:lnTo>
                  <a:pt x="86" y="7"/>
                </a:lnTo>
                <a:lnTo>
                  <a:pt x="76" y="7"/>
                </a:lnTo>
                <a:lnTo>
                  <a:pt x="60" y="7"/>
                </a:lnTo>
                <a:lnTo>
                  <a:pt x="50" y="7"/>
                </a:lnTo>
                <a:lnTo>
                  <a:pt x="43" y="7"/>
                </a:lnTo>
                <a:lnTo>
                  <a:pt x="33" y="7"/>
                </a:lnTo>
                <a:lnTo>
                  <a:pt x="33" y="16"/>
                </a:lnTo>
                <a:lnTo>
                  <a:pt x="33" y="26"/>
                </a:lnTo>
                <a:lnTo>
                  <a:pt x="26" y="26"/>
                </a:lnTo>
                <a:lnTo>
                  <a:pt x="17" y="26"/>
                </a:lnTo>
                <a:lnTo>
                  <a:pt x="7" y="26"/>
                </a:lnTo>
                <a:lnTo>
                  <a:pt x="0" y="33"/>
                </a:lnTo>
                <a:lnTo>
                  <a:pt x="0" y="42"/>
                </a:lnTo>
                <a:lnTo>
                  <a:pt x="0" y="49"/>
                </a:lnTo>
                <a:lnTo>
                  <a:pt x="0" y="59"/>
                </a:lnTo>
                <a:lnTo>
                  <a:pt x="17" y="59"/>
                </a:lnTo>
                <a:lnTo>
                  <a:pt x="17" y="66"/>
                </a:lnTo>
                <a:lnTo>
                  <a:pt x="17" y="75"/>
                </a:lnTo>
                <a:lnTo>
                  <a:pt x="7" y="75"/>
                </a:lnTo>
                <a:lnTo>
                  <a:pt x="7" y="82"/>
                </a:lnTo>
                <a:lnTo>
                  <a:pt x="7" y="109"/>
                </a:lnTo>
                <a:lnTo>
                  <a:pt x="26" y="125"/>
                </a:lnTo>
                <a:lnTo>
                  <a:pt x="33" y="125"/>
                </a:lnTo>
                <a:lnTo>
                  <a:pt x="33" y="118"/>
                </a:lnTo>
                <a:lnTo>
                  <a:pt x="43" y="109"/>
                </a:lnTo>
                <a:lnTo>
                  <a:pt x="50" y="109"/>
                </a:lnTo>
                <a:lnTo>
                  <a:pt x="60" y="118"/>
                </a:lnTo>
                <a:lnTo>
                  <a:pt x="50" y="135"/>
                </a:lnTo>
                <a:lnTo>
                  <a:pt x="50" y="151"/>
                </a:lnTo>
                <a:lnTo>
                  <a:pt x="50" y="161"/>
                </a:lnTo>
                <a:lnTo>
                  <a:pt x="43" y="161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7" name="Freeform 489">
            <a:extLst>
              <a:ext uri="{FF2B5EF4-FFF2-40B4-BE49-F238E27FC236}">
                <a16:creationId xmlns:a16="http://schemas.microsoft.com/office/drawing/2014/main" xmlns="" id="{2FF4B2D3-7E32-42F9-9DA6-D9FA68FA2D08}"/>
              </a:ext>
            </a:extLst>
          </p:cNvPr>
          <p:cNvSpPr>
            <a:spLocks/>
          </p:cNvSpPr>
          <p:nvPr/>
        </p:nvSpPr>
        <p:spPr bwMode="auto">
          <a:xfrm>
            <a:off x="17187403" y="5783034"/>
            <a:ext cx="938227" cy="484554"/>
          </a:xfrm>
          <a:custGeom>
            <a:avLst/>
            <a:gdLst>
              <a:gd name="T0" fmla="*/ 171 w 395"/>
              <a:gd name="T1" fmla="*/ 33 h 204"/>
              <a:gd name="T2" fmla="*/ 171 w 395"/>
              <a:gd name="T3" fmla="*/ 59 h 204"/>
              <a:gd name="T4" fmla="*/ 171 w 395"/>
              <a:gd name="T5" fmla="*/ 85 h 204"/>
              <a:gd name="T6" fmla="*/ 154 w 395"/>
              <a:gd name="T7" fmla="*/ 102 h 204"/>
              <a:gd name="T8" fmla="*/ 128 w 395"/>
              <a:gd name="T9" fmla="*/ 85 h 204"/>
              <a:gd name="T10" fmla="*/ 121 w 395"/>
              <a:gd name="T11" fmla="*/ 59 h 204"/>
              <a:gd name="T12" fmla="*/ 95 w 395"/>
              <a:gd name="T13" fmla="*/ 43 h 204"/>
              <a:gd name="T14" fmla="*/ 85 w 395"/>
              <a:gd name="T15" fmla="*/ 26 h 204"/>
              <a:gd name="T16" fmla="*/ 52 w 395"/>
              <a:gd name="T17" fmla="*/ 33 h 204"/>
              <a:gd name="T18" fmla="*/ 36 w 395"/>
              <a:gd name="T19" fmla="*/ 43 h 204"/>
              <a:gd name="T20" fmla="*/ 26 w 395"/>
              <a:gd name="T21" fmla="*/ 78 h 204"/>
              <a:gd name="T22" fmla="*/ 10 w 395"/>
              <a:gd name="T23" fmla="*/ 109 h 204"/>
              <a:gd name="T24" fmla="*/ 26 w 395"/>
              <a:gd name="T25" fmla="*/ 154 h 204"/>
              <a:gd name="T26" fmla="*/ 52 w 395"/>
              <a:gd name="T27" fmla="*/ 144 h 204"/>
              <a:gd name="T28" fmla="*/ 69 w 395"/>
              <a:gd name="T29" fmla="*/ 144 h 204"/>
              <a:gd name="T30" fmla="*/ 102 w 395"/>
              <a:gd name="T31" fmla="*/ 144 h 204"/>
              <a:gd name="T32" fmla="*/ 147 w 395"/>
              <a:gd name="T33" fmla="*/ 135 h 204"/>
              <a:gd name="T34" fmla="*/ 190 w 395"/>
              <a:gd name="T35" fmla="*/ 135 h 204"/>
              <a:gd name="T36" fmla="*/ 213 w 395"/>
              <a:gd name="T37" fmla="*/ 154 h 204"/>
              <a:gd name="T38" fmla="*/ 249 w 395"/>
              <a:gd name="T39" fmla="*/ 161 h 204"/>
              <a:gd name="T40" fmla="*/ 284 w 395"/>
              <a:gd name="T41" fmla="*/ 196 h 204"/>
              <a:gd name="T42" fmla="*/ 317 w 395"/>
              <a:gd name="T43" fmla="*/ 204 h 204"/>
              <a:gd name="T44" fmla="*/ 334 w 395"/>
              <a:gd name="T45" fmla="*/ 204 h 204"/>
              <a:gd name="T46" fmla="*/ 350 w 395"/>
              <a:gd name="T47" fmla="*/ 204 h 204"/>
              <a:gd name="T48" fmla="*/ 376 w 395"/>
              <a:gd name="T49" fmla="*/ 187 h 204"/>
              <a:gd name="T50" fmla="*/ 360 w 395"/>
              <a:gd name="T51" fmla="*/ 170 h 204"/>
              <a:gd name="T52" fmla="*/ 393 w 395"/>
              <a:gd name="T53" fmla="*/ 154 h 204"/>
              <a:gd name="T54" fmla="*/ 386 w 395"/>
              <a:gd name="T55" fmla="*/ 135 h 204"/>
              <a:gd name="T56" fmla="*/ 376 w 395"/>
              <a:gd name="T57" fmla="*/ 102 h 204"/>
              <a:gd name="T58" fmla="*/ 369 w 395"/>
              <a:gd name="T59" fmla="*/ 95 h 204"/>
              <a:gd name="T60" fmla="*/ 353 w 395"/>
              <a:gd name="T61" fmla="*/ 78 h 204"/>
              <a:gd name="T62" fmla="*/ 369 w 395"/>
              <a:gd name="T63" fmla="*/ 59 h 204"/>
              <a:gd name="T64" fmla="*/ 360 w 395"/>
              <a:gd name="T65" fmla="*/ 43 h 204"/>
              <a:gd name="T66" fmla="*/ 353 w 395"/>
              <a:gd name="T67" fmla="*/ 43 h 204"/>
              <a:gd name="T68" fmla="*/ 343 w 395"/>
              <a:gd name="T69" fmla="*/ 33 h 204"/>
              <a:gd name="T70" fmla="*/ 334 w 395"/>
              <a:gd name="T71" fmla="*/ 33 h 204"/>
              <a:gd name="T72" fmla="*/ 317 w 395"/>
              <a:gd name="T73" fmla="*/ 33 h 204"/>
              <a:gd name="T74" fmla="*/ 291 w 395"/>
              <a:gd name="T75" fmla="*/ 26 h 204"/>
              <a:gd name="T76" fmla="*/ 265 w 395"/>
              <a:gd name="T77" fmla="*/ 26 h 204"/>
              <a:gd name="T78" fmla="*/ 256 w 395"/>
              <a:gd name="T79" fmla="*/ 7 h 204"/>
              <a:gd name="T80" fmla="*/ 232 w 395"/>
              <a:gd name="T81" fmla="*/ 0 h 204"/>
              <a:gd name="T82" fmla="*/ 223 w 395"/>
              <a:gd name="T83" fmla="*/ 7 h 204"/>
              <a:gd name="T84" fmla="*/ 206 w 395"/>
              <a:gd name="T85" fmla="*/ 7 h 204"/>
              <a:gd name="T86" fmla="*/ 171 w 395"/>
              <a:gd name="T87" fmla="*/ 2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95" h="204">
                <a:moveTo>
                  <a:pt x="171" y="26"/>
                </a:moveTo>
                <a:lnTo>
                  <a:pt x="171" y="33"/>
                </a:lnTo>
                <a:lnTo>
                  <a:pt x="171" y="43"/>
                </a:lnTo>
                <a:lnTo>
                  <a:pt x="171" y="59"/>
                </a:lnTo>
                <a:lnTo>
                  <a:pt x="171" y="69"/>
                </a:lnTo>
                <a:lnTo>
                  <a:pt x="171" y="85"/>
                </a:lnTo>
                <a:lnTo>
                  <a:pt x="163" y="95"/>
                </a:lnTo>
                <a:lnTo>
                  <a:pt x="154" y="102"/>
                </a:lnTo>
                <a:lnTo>
                  <a:pt x="147" y="102"/>
                </a:lnTo>
                <a:lnTo>
                  <a:pt x="128" y="85"/>
                </a:lnTo>
                <a:lnTo>
                  <a:pt x="121" y="78"/>
                </a:lnTo>
                <a:lnTo>
                  <a:pt x="121" y="59"/>
                </a:lnTo>
                <a:lnTo>
                  <a:pt x="102" y="43"/>
                </a:lnTo>
                <a:lnTo>
                  <a:pt x="95" y="43"/>
                </a:lnTo>
                <a:lnTo>
                  <a:pt x="85" y="33"/>
                </a:lnTo>
                <a:lnTo>
                  <a:pt x="85" y="26"/>
                </a:lnTo>
                <a:lnTo>
                  <a:pt x="69" y="26"/>
                </a:lnTo>
                <a:lnTo>
                  <a:pt x="52" y="33"/>
                </a:lnTo>
                <a:lnTo>
                  <a:pt x="43" y="43"/>
                </a:lnTo>
                <a:lnTo>
                  <a:pt x="36" y="43"/>
                </a:lnTo>
                <a:lnTo>
                  <a:pt x="26" y="59"/>
                </a:lnTo>
                <a:lnTo>
                  <a:pt x="26" y="78"/>
                </a:lnTo>
                <a:lnTo>
                  <a:pt x="19" y="95"/>
                </a:lnTo>
                <a:lnTo>
                  <a:pt x="10" y="109"/>
                </a:lnTo>
                <a:lnTo>
                  <a:pt x="0" y="161"/>
                </a:lnTo>
                <a:lnTo>
                  <a:pt x="26" y="154"/>
                </a:lnTo>
                <a:lnTo>
                  <a:pt x="43" y="154"/>
                </a:lnTo>
                <a:lnTo>
                  <a:pt x="52" y="144"/>
                </a:lnTo>
                <a:lnTo>
                  <a:pt x="59" y="144"/>
                </a:lnTo>
                <a:lnTo>
                  <a:pt x="69" y="144"/>
                </a:lnTo>
                <a:lnTo>
                  <a:pt x="95" y="144"/>
                </a:lnTo>
                <a:lnTo>
                  <a:pt x="102" y="144"/>
                </a:lnTo>
                <a:lnTo>
                  <a:pt x="121" y="135"/>
                </a:lnTo>
                <a:lnTo>
                  <a:pt x="147" y="135"/>
                </a:lnTo>
                <a:lnTo>
                  <a:pt x="171" y="144"/>
                </a:lnTo>
                <a:lnTo>
                  <a:pt x="190" y="135"/>
                </a:lnTo>
                <a:lnTo>
                  <a:pt x="197" y="144"/>
                </a:lnTo>
                <a:lnTo>
                  <a:pt x="213" y="154"/>
                </a:lnTo>
                <a:lnTo>
                  <a:pt x="242" y="161"/>
                </a:lnTo>
                <a:lnTo>
                  <a:pt x="249" y="161"/>
                </a:lnTo>
                <a:lnTo>
                  <a:pt x="256" y="178"/>
                </a:lnTo>
                <a:lnTo>
                  <a:pt x="284" y="196"/>
                </a:lnTo>
                <a:lnTo>
                  <a:pt x="291" y="204"/>
                </a:lnTo>
                <a:lnTo>
                  <a:pt x="317" y="204"/>
                </a:lnTo>
                <a:lnTo>
                  <a:pt x="324" y="204"/>
                </a:lnTo>
                <a:lnTo>
                  <a:pt x="334" y="204"/>
                </a:lnTo>
                <a:lnTo>
                  <a:pt x="343" y="196"/>
                </a:lnTo>
                <a:lnTo>
                  <a:pt x="350" y="204"/>
                </a:lnTo>
                <a:lnTo>
                  <a:pt x="369" y="196"/>
                </a:lnTo>
                <a:lnTo>
                  <a:pt x="376" y="187"/>
                </a:lnTo>
                <a:lnTo>
                  <a:pt x="369" y="178"/>
                </a:lnTo>
                <a:lnTo>
                  <a:pt x="360" y="170"/>
                </a:lnTo>
                <a:lnTo>
                  <a:pt x="376" y="161"/>
                </a:lnTo>
                <a:lnTo>
                  <a:pt x="393" y="154"/>
                </a:lnTo>
                <a:lnTo>
                  <a:pt x="395" y="154"/>
                </a:lnTo>
                <a:lnTo>
                  <a:pt x="386" y="135"/>
                </a:lnTo>
                <a:lnTo>
                  <a:pt x="386" y="118"/>
                </a:lnTo>
                <a:lnTo>
                  <a:pt x="376" y="102"/>
                </a:lnTo>
                <a:lnTo>
                  <a:pt x="376" y="95"/>
                </a:lnTo>
                <a:lnTo>
                  <a:pt x="369" y="95"/>
                </a:lnTo>
                <a:lnTo>
                  <a:pt x="360" y="95"/>
                </a:lnTo>
                <a:lnTo>
                  <a:pt x="353" y="78"/>
                </a:lnTo>
                <a:lnTo>
                  <a:pt x="369" y="78"/>
                </a:lnTo>
                <a:lnTo>
                  <a:pt x="369" y="59"/>
                </a:lnTo>
                <a:lnTo>
                  <a:pt x="369" y="43"/>
                </a:lnTo>
                <a:lnTo>
                  <a:pt x="360" y="43"/>
                </a:lnTo>
                <a:lnTo>
                  <a:pt x="353" y="50"/>
                </a:lnTo>
                <a:lnTo>
                  <a:pt x="353" y="43"/>
                </a:lnTo>
                <a:lnTo>
                  <a:pt x="343" y="43"/>
                </a:lnTo>
                <a:lnTo>
                  <a:pt x="343" y="33"/>
                </a:lnTo>
                <a:lnTo>
                  <a:pt x="350" y="33"/>
                </a:lnTo>
                <a:lnTo>
                  <a:pt x="334" y="33"/>
                </a:lnTo>
                <a:lnTo>
                  <a:pt x="334" y="26"/>
                </a:lnTo>
                <a:lnTo>
                  <a:pt x="317" y="33"/>
                </a:lnTo>
                <a:lnTo>
                  <a:pt x="298" y="43"/>
                </a:lnTo>
                <a:lnTo>
                  <a:pt x="291" y="26"/>
                </a:lnTo>
                <a:lnTo>
                  <a:pt x="275" y="26"/>
                </a:lnTo>
                <a:lnTo>
                  <a:pt x="265" y="26"/>
                </a:lnTo>
                <a:lnTo>
                  <a:pt x="256" y="17"/>
                </a:lnTo>
                <a:lnTo>
                  <a:pt x="256" y="7"/>
                </a:lnTo>
                <a:lnTo>
                  <a:pt x="249" y="7"/>
                </a:lnTo>
                <a:lnTo>
                  <a:pt x="232" y="0"/>
                </a:lnTo>
                <a:lnTo>
                  <a:pt x="232" y="7"/>
                </a:lnTo>
                <a:lnTo>
                  <a:pt x="223" y="7"/>
                </a:lnTo>
                <a:lnTo>
                  <a:pt x="213" y="0"/>
                </a:lnTo>
                <a:lnTo>
                  <a:pt x="206" y="7"/>
                </a:lnTo>
                <a:lnTo>
                  <a:pt x="171" y="17"/>
                </a:lnTo>
                <a:lnTo>
                  <a:pt x="171" y="2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8" name="Freeform 490">
            <a:extLst>
              <a:ext uri="{FF2B5EF4-FFF2-40B4-BE49-F238E27FC236}">
                <a16:creationId xmlns:a16="http://schemas.microsoft.com/office/drawing/2014/main" xmlns="" id="{D82D1134-5A03-463F-8302-90F5A0CFBDA8}"/>
              </a:ext>
            </a:extLst>
          </p:cNvPr>
          <p:cNvSpPr>
            <a:spLocks/>
          </p:cNvSpPr>
          <p:nvPr/>
        </p:nvSpPr>
        <p:spPr bwMode="auto">
          <a:xfrm>
            <a:off x="17187405" y="6103703"/>
            <a:ext cx="793335" cy="567687"/>
          </a:xfrm>
          <a:custGeom>
            <a:avLst/>
            <a:gdLst>
              <a:gd name="T0" fmla="*/ 298 w 334"/>
              <a:gd name="T1" fmla="*/ 104 h 239"/>
              <a:gd name="T2" fmla="*/ 317 w 334"/>
              <a:gd name="T3" fmla="*/ 130 h 239"/>
              <a:gd name="T4" fmla="*/ 291 w 334"/>
              <a:gd name="T5" fmla="*/ 137 h 239"/>
              <a:gd name="T6" fmla="*/ 256 w 334"/>
              <a:gd name="T7" fmla="*/ 156 h 239"/>
              <a:gd name="T8" fmla="*/ 256 w 334"/>
              <a:gd name="T9" fmla="*/ 189 h 239"/>
              <a:gd name="T10" fmla="*/ 242 w 334"/>
              <a:gd name="T11" fmla="*/ 206 h 239"/>
              <a:gd name="T12" fmla="*/ 232 w 334"/>
              <a:gd name="T13" fmla="*/ 206 h 239"/>
              <a:gd name="T14" fmla="*/ 206 w 334"/>
              <a:gd name="T15" fmla="*/ 215 h 239"/>
              <a:gd name="T16" fmla="*/ 197 w 334"/>
              <a:gd name="T17" fmla="*/ 215 h 239"/>
              <a:gd name="T18" fmla="*/ 180 w 334"/>
              <a:gd name="T19" fmla="*/ 239 h 239"/>
              <a:gd name="T20" fmla="*/ 163 w 334"/>
              <a:gd name="T21" fmla="*/ 232 h 239"/>
              <a:gd name="T22" fmla="*/ 128 w 334"/>
              <a:gd name="T23" fmla="*/ 215 h 239"/>
              <a:gd name="T24" fmla="*/ 102 w 334"/>
              <a:gd name="T25" fmla="*/ 196 h 239"/>
              <a:gd name="T26" fmla="*/ 95 w 334"/>
              <a:gd name="T27" fmla="*/ 189 h 239"/>
              <a:gd name="T28" fmla="*/ 102 w 334"/>
              <a:gd name="T29" fmla="*/ 170 h 239"/>
              <a:gd name="T30" fmla="*/ 95 w 334"/>
              <a:gd name="T31" fmla="*/ 156 h 239"/>
              <a:gd name="T32" fmla="*/ 85 w 334"/>
              <a:gd name="T33" fmla="*/ 137 h 239"/>
              <a:gd name="T34" fmla="*/ 78 w 334"/>
              <a:gd name="T35" fmla="*/ 147 h 239"/>
              <a:gd name="T36" fmla="*/ 52 w 334"/>
              <a:gd name="T37" fmla="*/ 147 h 239"/>
              <a:gd name="T38" fmla="*/ 36 w 334"/>
              <a:gd name="T39" fmla="*/ 137 h 239"/>
              <a:gd name="T40" fmla="*/ 26 w 334"/>
              <a:gd name="T41" fmla="*/ 121 h 239"/>
              <a:gd name="T42" fmla="*/ 10 w 334"/>
              <a:gd name="T43" fmla="*/ 95 h 239"/>
              <a:gd name="T44" fmla="*/ 0 w 334"/>
              <a:gd name="T45" fmla="*/ 61 h 239"/>
              <a:gd name="T46" fmla="*/ 0 w 334"/>
              <a:gd name="T47" fmla="*/ 26 h 239"/>
              <a:gd name="T48" fmla="*/ 29 w 334"/>
              <a:gd name="T49" fmla="*/ 19 h 239"/>
              <a:gd name="T50" fmla="*/ 55 w 334"/>
              <a:gd name="T51" fmla="*/ 9 h 239"/>
              <a:gd name="T52" fmla="*/ 71 w 334"/>
              <a:gd name="T53" fmla="*/ 9 h 239"/>
              <a:gd name="T54" fmla="*/ 104 w 334"/>
              <a:gd name="T55" fmla="*/ 9 h 239"/>
              <a:gd name="T56" fmla="*/ 147 w 334"/>
              <a:gd name="T57" fmla="*/ 0 h 239"/>
              <a:gd name="T58" fmla="*/ 190 w 334"/>
              <a:gd name="T59" fmla="*/ 0 h 239"/>
              <a:gd name="T60" fmla="*/ 216 w 334"/>
              <a:gd name="T61" fmla="*/ 19 h 239"/>
              <a:gd name="T62" fmla="*/ 249 w 334"/>
              <a:gd name="T63" fmla="*/ 26 h 239"/>
              <a:gd name="T64" fmla="*/ 284 w 334"/>
              <a:gd name="T65" fmla="*/ 61 h 239"/>
              <a:gd name="T66" fmla="*/ 317 w 334"/>
              <a:gd name="T67" fmla="*/ 6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4" h="239">
                <a:moveTo>
                  <a:pt x="317" y="69"/>
                </a:moveTo>
                <a:lnTo>
                  <a:pt x="298" y="104"/>
                </a:lnTo>
                <a:lnTo>
                  <a:pt x="334" y="111"/>
                </a:lnTo>
                <a:lnTo>
                  <a:pt x="317" y="130"/>
                </a:lnTo>
                <a:lnTo>
                  <a:pt x="291" y="130"/>
                </a:lnTo>
                <a:lnTo>
                  <a:pt x="291" y="137"/>
                </a:lnTo>
                <a:lnTo>
                  <a:pt x="256" y="147"/>
                </a:lnTo>
                <a:lnTo>
                  <a:pt x="256" y="156"/>
                </a:lnTo>
                <a:lnTo>
                  <a:pt x="256" y="180"/>
                </a:lnTo>
                <a:lnTo>
                  <a:pt x="256" y="189"/>
                </a:lnTo>
                <a:lnTo>
                  <a:pt x="249" y="206"/>
                </a:lnTo>
                <a:lnTo>
                  <a:pt x="242" y="206"/>
                </a:lnTo>
                <a:lnTo>
                  <a:pt x="242" y="215"/>
                </a:lnTo>
                <a:lnTo>
                  <a:pt x="232" y="206"/>
                </a:lnTo>
                <a:lnTo>
                  <a:pt x="213" y="215"/>
                </a:lnTo>
                <a:lnTo>
                  <a:pt x="206" y="215"/>
                </a:lnTo>
                <a:lnTo>
                  <a:pt x="190" y="215"/>
                </a:lnTo>
                <a:lnTo>
                  <a:pt x="197" y="215"/>
                </a:lnTo>
                <a:lnTo>
                  <a:pt x="190" y="232"/>
                </a:lnTo>
                <a:lnTo>
                  <a:pt x="180" y="239"/>
                </a:lnTo>
                <a:lnTo>
                  <a:pt x="163" y="239"/>
                </a:lnTo>
                <a:lnTo>
                  <a:pt x="163" y="232"/>
                </a:lnTo>
                <a:lnTo>
                  <a:pt x="147" y="232"/>
                </a:lnTo>
                <a:lnTo>
                  <a:pt x="128" y="215"/>
                </a:lnTo>
                <a:lnTo>
                  <a:pt x="102" y="206"/>
                </a:lnTo>
                <a:lnTo>
                  <a:pt x="102" y="196"/>
                </a:lnTo>
                <a:lnTo>
                  <a:pt x="95" y="196"/>
                </a:lnTo>
                <a:lnTo>
                  <a:pt x="95" y="189"/>
                </a:lnTo>
                <a:lnTo>
                  <a:pt x="102" y="180"/>
                </a:lnTo>
                <a:lnTo>
                  <a:pt x="102" y="170"/>
                </a:lnTo>
                <a:lnTo>
                  <a:pt x="102" y="163"/>
                </a:lnTo>
                <a:lnTo>
                  <a:pt x="95" y="156"/>
                </a:lnTo>
                <a:lnTo>
                  <a:pt x="95" y="147"/>
                </a:lnTo>
                <a:lnTo>
                  <a:pt x="85" y="137"/>
                </a:lnTo>
                <a:lnTo>
                  <a:pt x="78" y="137"/>
                </a:lnTo>
                <a:lnTo>
                  <a:pt x="78" y="147"/>
                </a:lnTo>
                <a:lnTo>
                  <a:pt x="69" y="147"/>
                </a:lnTo>
                <a:lnTo>
                  <a:pt x="52" y="147"/>
                </a:lnTo>
                <a:lnTo>
                  <a:pt x="43" y="137"/>
                </a:lnTo>
                <a:lnTo>
                  <a:pt x="36" y="137"/>
                </a:lnTo>
                <a:lnTo>
                  <a:pt x="26" y="130"/>
                </a:lnTo>
                <a:lnTo>
                  <a:pt x="26" y="121"/>
                </a:lnTo>
                <a:lnTo>
                  <a:pt x="10" y="121"/>
                </a:lnTo>
                <a:lnTo>
                  <a:pt x="10" y="95"/>
                </a:lnTo>
                <a:lnTo>
                  <a:pt x="0" y="69"/>
                </a:lnTo>
                <a:lnTo>
                  <a:pt x="0" y="61"/>
                </a:lnTo>
                <a:lnTo>
                  <a:pt x="0" y="52"/>
                </a:lnTo>
                <a:lnTo>
                  <a:pt x="0" y="26"/>
                </a:lnTo>
                <a:lnTo>
                  <a:pt x="3" y="26"/>
                </a:lnTo>
                <a:lnTo>
                  <a:pt x="29" y="19"/>
                </a:lnTo>
                <a:lnTo>
                  <a:pt x="43" y="19"/>
                </a:lnTo>
                <a:lnTo>
                  <a:pt x="55" y="9"/>
                </a:lnTo>
                <a:lnTo>
                  <a:pt x="62" y="9"/>
                </a:lnTo>
                <a:lnTo>
                  <a:pt x="71" y="9"/>
                </a:lnTo>
                <a:lnTo>
                  <a:pt x="95" y="9"/>
                </a:lnTo>
                <a:lnTo>
                  <a:pt x="104" y="9"/>
                </a:lnTo>
                <a:lnTo>
                  <a:pt x="121" y="0"/>
                </a:lnTo>
                <a:lnTo>
                  <a:pt x="147" y="0"/>
                </a:lnTo>
                <a:lnTo>
                  <a:pt x="173" y="9"/>
                </a:lnTo>
                <a:lnTo>
                  <a:pt x="190" y="0"/>
                </a:lnTo>
                <a:lnTo>
                  <a:pt x="199" y="9"/>
                </a:lnTo>
                <a:lnTo>
                  <a:pt x="216" y="19"/>
                </a:lnTo>
                <a:lnTo>
                  <a:pt x="242" y="26"/>
                </a:lnTo>
                <a:lnTo>
                  <a:pt x="249" y="26"/>
                </a:lnTo>
                <a:lnTo>
                  <a:pt x="258" y="43"/>
                </a:lnTo>
                <a:lnTo>
                  <a:pt x="284" y="61"/>
                </a:lnTo>
                <a:lnTo>
                  <a:pt x="291" y="69"/>
                </a:lnTo>
                <a:lnTo>
                  <a:pt x="317" y="69"/>
                </a:lnTo>
                <a:lnTo>
                  <a:pt x="317" y="6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9" name="Freeform 491">
            <a:extLst>
              <a:ext uri="{FF2B5EF4-FFF2-40B4-BE49-F238E27FC236}">
                <a16:creationId xmlns:a16="http://schemas.microsoft.com/office/drawing/2014/main" xmlns="" id="{2DBD9385-9FBE-4D49-A140-22BA6F2EC959}"/>
              </a:ext>
            </a:extLst>
          </p:cNvPr>
          <p:cNvSpPr>
            <a:spLocks/>
          </p:cNvSpPr>
          <p:nvPr/>
        </p:nvSpPr>
        <p:spPr bwMode="auto">
          <a:xfrm>
            <a:off x="17512805" y="6148831"/>
            <a:ext cx="1320644" cy="1049863"/>
          </a:xfrm>
          <a:custGeom>
            <a:avLst/>
            <a:gdLst>
              <a:gd name="T0" fmla="*/ 17 w 556"/>
              <a:gd name="T1" fmla="*/ 409 h 442"/>
              <a:gd name="T2" fmla="*/ 10 w 556"/>
              <a:gd name="T3" fmla="*/ 393 h 442"/>
              <a:gd name="T4" fmla="*/ 17 w 556"/>
              <a:gd name="T5" fmla="*/ 364 h 442"/>
              <a:gd name="T6" fmla="*/ 43 w 556"/>
              <a:gd name="T7" fmla="*/ 331 h 442"/>
              <a:gd name="T8" fmla="*/ 43 w 556"/>
              <a:gd name="T9" fmla="*/ 298 h 442"/>
              <a:gd name="T10" fmla="*/ 17 w 556"/>
              <a:gd name="T11" fmla="*/ 272 h 442"/>
              <a:gd name="T12" fmla="*/ 10 w 556"/>
              <a:gd name="T13" fmla="*/ 213 h 442"/>
              <a:gd name="T14" fmla="*/ 26 w 556"/>
              <a:gd name="T15" fmla="*/ 220 h 442"/>
              <a:gd name="T16" fmla="*/ 62 w 556"/>
              <a:gd name="T17" fmla="*/ 196 h 442"/>
              <a:gd name="T18" fmla="*/ 79 w 556"/>
              <a:gd name="T19" fmla="*/ 196 h 442"/>
              <a:gd name="T20" fmla="*/ 105 w 556"/>
              <a:gd name="T21" fmla="*/ 187 h 442"/>
              <a:gd name="T22" fmla="*/ 121 w 556"/>
              <a:gd name="T23" fmla="*/ 161 h 442"/>
              <a:gd name="T24" fmla="*/ 154 w 556"/>
              <a:gd name="T25" fmla="*/ 118 h 442"/>
              <a:gd name="T26" fmla="*/ 199 w 556"/>
              <a:gd name="T27" fmla="*/ 92 h 442"/>
              <a:gd name="T28" fmla="*/ 190 w 556"/>
              <a:gd name="T29" fmla="*/ 50 h 442"/>
              <a:gd name="T30" fmla="*/ 216 w 556"/>
              <a:gd name="T31" fmla="*/ 50 h 442"/>
              <a:gd name="T32" fmla="*/ 232 w 556"/>
              <a:gd name="T33" fmla="*/ 24 h 442"/>
              <a:gd name="T34" fmla="*/ 258 w 556"/>
              <a:gd name="T35" fmla="*/ 0 h 442"/>
              <a:gd name="T36" fmla="*/ 275 w 556"/>
              <a:gd name="T37" fmla="*/ 7 h 442"/>
              <a:gd name="T38" fmla="*/ 327 w 556"/>
              <a:gd name="T39" fmla="*/ 7 h 442"/>
              <a:gd name="T40" fmla="*/ 343 w 556"/>
              <a:gd name="T41" fmla="*/ 24 h 442"/>
              <a:gd name="T42" fmla="*/ 370 w 556"/>
              <a:gd name="T43" fmla="*/ 7 h 442"/>
              <a:gd name="T44" fmla="*/ 412 w 556"/>
              <a:gd name="T45" fmla="*/ 33 h 442"/>
              <a:gd name="T46" fmla="*/ 403 w 556"/>
              <a:gd name="T47" fmla="*/ 59 h 442"/>
              <a:gd name="T48" fmla="*/ 412 w 556"/>
              <a:gd name="T49" fmla="*/ 118 h 442"/>
              <a:gd name="T50" fmla="*/ 436 w 556"/>
              <a:gd name="T51" fmla="*/ 137 h 442"/>
              <a:gd name="T52" fmla="*/ 488 w 556"/>
              <a:gd name="T53" fmla="*/ 151 h 442"/>
              <a:gd name="T54" fmla="*/ 504 w 556"/>
              <a:gd name="T55" fmla="*/ 177 h 442"/>
              <a:gd name="T56" fmla="*/ 530 w 556"/>
              <a:gd name="T57" fmla="*/ 196 h 442"/>
              <a:gd name="T58" fmla="*/ 547 w 556"/>
              <a:gd name="T59" fmla="*/ 220 h 442"/>
              <a:gd name="T60" fmla="*/ 514 w 556"/>
              <a:gd name="T61" fmla="*/ 246 h 442"/>
              <a:gd name="T62" fmla="*/ 481 w 556"/>
              <a:gd name="T63" fmla="*/ 246 h 442"/>
              <a:gd name="T64" fmla="*/ 481 w 556"/>
              <a:gd name="T65" fmla="*/ 282 h 442"/>
              <a:gd name="T66" fmla="*/ 497 w 556"/>
              <a:gd name="T67" fmla="*/ 324 h 442"/>
              <a:gd name="T68" fmla="*/ 521 w 556"/>
              <a:gd name="T69" fmla="*/ 331 h 442"/>
              <a:gd name="T70" fmla="*/ 495 w 556"/>
              <a:gd name="T71" fmla="*/ 348 h 442"/>
              <a:gd name="T72" fmla="*/ 462 w 556"/>
              <a:gd name="T73" fmla="*/ 348 h 442"/>
              <a:gd name="T74" fmla="*/ 445 w 556"/>
              <a:gd name="T75" fmla="*/ 374 h 442"/>
              <a:gd name="T76" fmla="*/ 445 w 556"/>
              <a:gd name="T77" fmla="*/ 416 h 442"/>
              <a:gd name="T78" fmla="*/ 419 w 556"/>
              <a:gd name="T79" fmla="*/ 416 h 442"/>
              <a:gd name="T80" fmla="*/ 377 w 556"/>
              <a:gd name="T81" fmla="*/ 416 h 442"/>
              <a:gd name="T82" fmla="*/ 358 w 556"/>
              <a:gd name="T83" fmla="*/ 435 h 442"/>
              <a:gd name="T84" fmla="*/ 334 w 556"/>
              <a:gd name="T85" fmla="*/ 416 h 442"/>
              <a:gd name="T86" fmla="*/ 308 w 556"/>
              <a:gd name="T87" fmla="*/ 416 h 442"/>
              <a:gd name="T88" fmla="*/ 256 w 556"/>
              <a:gd name="T89" fmla="*/ 426 h 442"/>
              <a:gd name="T90" fmla="*/ 206 w 556"/>
              <a:gd name="T91" fmla="*/ 409 h 442"/>
              <a:gd name="T92" fmla="*/ 138 w 556"/>
              <a:gd name="T93" fmla="*/ 393 h 442"/>
              <a:gd name="T94" fmla="*/ 76 w 556"/>
              <a:gd name="T95" fmla="*/ 400 h 442"/>
              <a:gd name="T96" fmla="*/ 53 w 556"/>
              <a:gd name="T97" fmla="*/ 426 h 442"/>
              <a:gd name="T98" fmla="*/ 26 w 556"/>
              <a:gd name="T99" fmla="*/ 426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56" h="442">
                <a:moveTo>
                  <a:pt x="17" y="435"/>
                </a:moveTo>
                <a:lnTo>
                  <a:pt x="17" y="416"/>
                </a:lnTo>
                <a:lnTo>
                  <a:pt x="17" y="409"/>
                </a:lnTo>
                <a:lnTo>
                  <a:pt x="17" y="400"/>
                </a:lnTo>
                <a:lnTo>
                  <a:pt x="26" y="393"/>
                </a:lnTo>
                <a:lnTo>
                  <a:pt x="10" y="393"/>
                </a:lnTo>
                <a:lnTo>
                  <a:pt x="0" y="383"/>
                </a:lnTo>
                <a:lnTo>
                  <a:pt x="10" y="374"/>
                </a:lnTo>
                <a:lnTo>
                  <a:pt x="17" y="364"/>
                </a:lnTo>
                <a:lnTo>
                  <a:pt x="26" y="357"/>
                </a:lnTo>
                <a:lnTo>
                  <a:pt x="43" y="348"/>
                </a:lnTo>
                <a:lnTo>
                  <a:pt x="43" y="331"/>
                </a:lnTo>
                <a:lnTo>
                  <a:pt x="34" y="315"/>
                </a:lnTo>
                <a:lnTo>
                  <a:pt x="43" y="308"/>
                </a:lnTo>
                <a:lnTo>
                  <a:pt x="43" y="298"/>
                </a:lnTo>
                <a:lnTo>
                  <a:pt x="34" y="289"/>
                </a:lnTo>
                <a:lnTo>
                  <a:pt x="26" y="282"/>
                </a:lnTo>
                <a:lnTo>
                  <a:pt x="17" y="272"/>
                </a:lnTo>
                <a:lnTo>
                  <a:pt x="17" y="255"/>
                </a:lnTo>
                <a:lnTo>
                  <a:pt x="10" y="239"/>
                </a:lnTo>
                <a:lnTo>
                  <a:pt x="10" y="213"/>
                </a:lnTo>
                <a:lnTo>
                  <a:pt x="10" y="213"/>
                </a:lnTo>
                <a:lnTo>
                  <a:pt x="26" y="213"/>
                </a:lnTo>
                <a:lnTo>
                  <a:pt x="26" y="220"/>
                </a:lnTo>
                <a:lnTo>
                  <a:pt x="43" y="220"/>
                </a:lnTo>
                <a:lnTo>
                  <a:pt x="53" y="213"/>
                </a:lnTo>
                <a:lnTo>
                  <a:pt x="62" y="196"/>
                </a:lnTo>
                <a:lnTo>
                  <a:pt x="53" y="196"/>
                </a:lnTo>
                <a:lnTo>
                  <a:pt x="69" y="196"/>
                </a:lnTo>
                <a:lnTo>
                  <a:pt x="79" y="196"/>
                </a:lnTo>
                <a:lnTo>
                  <a:pt x="95" y="187"/>
                </a:lnTo>
                <a:lnTo>
                  <a:pt x="105" y="196"/>
                </a:lnTo>
                <a:lnTo>
                  <a:pt x="105" y="187"/>
                </a:lnTo>
                <a:lnTo>
                  <a:pt x="112" y="187"/>
                </a:lnTo>
                <a:lnTo>
                  <a:pt x="121" y="170"/>
                </a:lnTo>
                <a:lnTo>
                  <a:pt x="121" y="161"/>
                </a:lnTo>
                <a:lnTo>
                  <a:pt x="121" y="137"/>
                </a:lnTo>
                <a:lnTo>
                  <a:pt x="121" y="128"/>
                </a:lnTo>
                <a:lnTo>
                  <a:pt x="154" y="118"/>
                </a:lnTo>
                <a:lnTo>
                  <a:pt x="154" y="111"/>
                </a:lnTo>
                <a:lnTo>
                  <a:pt x="180" y="111"/>
                </a:lnTo>
                <a:lnTo>
                  <a:pt x="199" y="92"/>
                </a:lnTo>
                <a:lnTo>
                  <a:pt x="164" y="85"/>
                </a:lnTo>
                <a:lnTo>
                  <a:pt x="180" y="50"/>
                </a:lnTo>
                <a:lnTo>
                  <a:pt x="190" y="50"/>
                </a:lnTo>
                <a:lnTo>
                  <a:pt x="199" y="50"/>
                </a:lnTo>
                <a:lnTo>
                  <a:pt x="206" y="42"/>
                </a:lnTo>
                <a:lnTo>
                  <a:pt x="216" y="50"/>
                </a:lnTo>
                <a:lnTo>
                  <a:pt x="232" y="42"/>
                </a:lnTo>
                <a:lnTo>
                  <a:pt x="239" y="33"/>
                </a:lnTo>
                <a:lnTo>
                  <a:pt x="232" y="24"/>
                </a:lnTo>
                <a:lnTo>
                  <a:pt x="223" y="16"/>
                </a:lnTo>
                <a:lnTo>
                  <a:pt x="239" y="7"/>
                </a:lnTo>
                <a:lnTo>
                  <a:pt x="258" y="0"/>
                </a:lnTo>
                <a:lnTo>
                  <a:pt x="265" y="0"/>
                </a:lnTo>
                <a:lnTo>
                  <a:pt x="275" y="0"/>
                </a:lnTo>
                <a:lnTo>
                  <a:pt x="275" y="7"/>
                </a:lnTo>
                <a:lnTo>
                  <a:pt x="291" y="7"/>
                </a:lnTo>
                <a:lnTo>
                  <a:pt x="310" y="7"/>
                </a:lnTo>
                <a:lnTo>
                  <a:pt x="327" y="7"/>
                </a:lnTo>
                <a:lnTo>
                  <a:pt x="334" y="16"/>
                </a:lnTo>
                <a:lnTo>
                  <a:pt x="334" y="24"/>
                </a:lnTo>
                <a:lnTo>
                  <a:pt x="343" y="24"/>
                </a:lnTo>
                <a:lnTo>
                  <a:pt x="360" y="16"/>
                </a:lnTo>
                <a:lnTo>
                  <a:pt x="360" y="7"/>
                </a:lnTo>
                <a:lnTo>
                  <a:pt x="370" y="7"/>
                </a:lnTo>
                <a:lnTo>
                  <a:pt x="386" y="16"/>
                </a:lnTo>
                <a:lnTo>
                  <a:pt x="396" y="33"/>
                </a:lnTo>
                <a:lnTo>
                  <a:pt x="412" y="33"/>
                </a:lnTo>
                <a:lnTo>
                  <a:pt x="412" y="42"/>
                </a:lnTo>
                <a:lnTo>
                  <a:pt x="403" y="50"/>
                </a:lnTo>
                <a:lnTo>
                  <a:pt x="403" y="59"/>
                </a:lnTo>
                <a:lnTo>
                  <a:pt x="419" y="85"/>
                </a:lnTo>
                <a:lnTo>
                  <a:pt x="429" y="111"/>
                </a:lnTo>
                <a:lnTo>
                  <a:pt x="412" y="118"/>
                </a:lnTo>
                <a:lnTo>
                  <a:pt x="436" y="118"/>
                </a:lnTo>
                <a:lnTo>
                  <a:pt x="436" y="128"/>
                </a:lnTo>
                <a:lnTo>
                  <a:pt x="436" y="137"/>
                </a:lnTo>
                <a:lnTo>
                  <a:pt x="462" y="144"/>
                </a:lnTo>
                <a:lnTo>
                  <a:pt x="471" y="144"/>
                </a:lnTo>
                <a:lnTo>
                  <a:pt x="488" y="151"/>
                </a:lnTo>
                <a:lnTo>
                  <a:pt x="488" y="170"/>
                </a:lnTo>
                <a:lnTo>
                  <a:pt x="488" y="177"/>
                </a:lnTo>
                <a:lnTo>
                  <a:pt x="504" y="177"/>
                </a:lnTo>
                <a:lnTo>
                  <a:pt x="514" y="177"/>
                </a:lnTo>
                <a:lnTo>
                  <a:pt x="530" y="177"/>
                </a:lnTo>
                <a:lnTo>
                  <a:pt x="530" y="196"/>
                </a:lnTo>
                <a:lnTo>
                  <a:pt x="547" y="196"/>
                </a:lnTo>
                <a:lnTo>
                  <a:pt x="556" y="213"/>
                </a:lnTo>
                <a:lnTo>
                  <a:pt x="547" y="220"/>
                </a:lnTo>
                <a:lnTo>
                  <a:pt x="540" y="229"/>
                </a:lnTo>
                <a:lnTo>
                  <a:pt x="530" y="239"/>
                </a:lnTo>
                <a:lnTo>
                  <a:pt x="514" y="246"/>
                </a:lnTo>
                <a:lnTo>
                  <a:pt x="504" y="255"/>
                </a:lnTo>
                <a:lnTo>
                  <a:pt x="488" y="246"/>
                </a:lnTo>
                <a:lnTo>
                  <a:pt x="481" y="246"/>
                </a:lnTo>
                <a:lnTo>
                  <a:pt x="481" y="255"/>
                </a:lnTo>
                <a:lnTo>
                  <a:pt x="481" y="272"/>
                </a:lnTo>
                <a:lnTo>
                  <a:pt x="481" y="282"/>
                </a:lnTo>
                <a:lnTo>
                  <a:pt x="488" y="298"/>
                </a:lnTo>
                <a:lnTo>
                  <a:pt x="497" y="315"/>
                </a:lnTo>
                <a:lnTo>
                  <a:pt x="497" y="324"/>
                </a:lnTo>
                <a:lnTo>
                  <a:pt x="504" y="331"/>
                </a:lnTo>
                <a:lnTo>
                  <a:pt x="523" y="338"/>
                </a:lnTo>
                <a:lnTo>
                  <a:pt x="521" y="331"/>
                </a:lnTo>
                <a:lnTo>
                  <a:pt x="521" y="348"/>
                </a:lnTo>
                <a:lnTo>
                  <a:pt x="504" y="348"/>
                </a:lnTo>
                <a:lnTo>
                  <a:pt x="495" y="348"/>
                </a:lnTo>
                <a:lnTo>
                  <a:pt x="488" y="348"/>
                </a:lnTo>
                <a:lnTo>
                  <a:pt x="478" y="348"/>
                </a:lnTo>
                <a:lnTo>
                  <a:pt x="462" y="348"/>
                </a:lnTo>
                <a:lnTo>
                  <a:pt x="455" y="348"/>
                </a:lnTo>
                <a:lnTo>
                  <a:pt x="445" y="357"/>
                </a:lnTo>
                <a:lnTo>
                  <a:pt x="445" y="374"/>
                </a:lnTo>
                <a:lnTo>
                  <a:pt x="436" y="393"/>
                </a:lnTo>
                <a:lnTo>
                  <a:pt x="445" y="409"/>
                </a:lnTo>
                <a:lnTo>
                  <a:pt x="445" y="416"/>
                </a:lnTo>
                <a:lnTo>
                  <a:pt x="445" y="435"/>
                </a:lnTo>
                <a:lnTo>
                  <a:pt x="436" y="435"/>
                </a:lnTo>
                <a:lnTo>
                  <a:pt x="419" y="416"/>
                </a:lnTo>
                <a:lnTo>
                  <a:pt x="410" y="416"/>
                </a:lnTo>
                <a:lnTo>
                  <a:pt x="403" y="426"/>
                </a:lnTo>
                <a:lnTo>
                  <a:pt x="377" y="416"/>
                </a:lnTo>
                <a:lnTo>
                  <a:pt x="367" y="416"/>
                </a:lnTo>
                <a:lnTo>
                  <a:pt x="358" y="426"/>
                </a:lnTo>
                <a:lnTo>
                  <a:pt x="358" y="435"/>
                </a:lnTo>
                <a:lnTo>
                  <a:pt x="351" y="442"/>
                </a:lnTo>
                <a:lnTo>
                  <a:pt x="341" y="426"/>
                </a:lnTo>
                <a:lnTo>
                  <a:pt x="334" y="416"/>
                </a:lnTo>
                <a:lnTo>
                  <a:pt x="325" y="435"/>
                </a:lnTo>
                <a:lnTo>
                  <a:pt x="317" y="426"/>
                </a:lnTo>
                <a:lnTo>
                  <a:pt x="308" y="416"/>
                </a:lnTo>
                <a:lnTo>
                  <a:pt x="291" y="416"/>
                </a:lnTo>
                <a:lnTo>
                  <a:pt x="282" y="426"/>
                </a:lnTo>
                <a:lnTo>
                  <a:pt x="256" y="426"/>
                </a:lnTo>
                <a:lnTo>
                  <a:pt x="249" y="416"/>
                </a:lnTo>
                <a:lnTo>
                  <a:pt x="239" y="416"/>
                </a:lnTo>
                <a:lnTo>
                  <a:pt x="206" y="409"/>
                </a:lnTo>
                <a:lnTo>
                  <a:pt x="187" y="400"/>
                </a:lnTo>
                <a:lnTo>
                  <a:pt x="161" y="393"/>
                </a:lnTo>
                <a:lnTo>
                  <a:pt x="138" y="393"/>
                </a:lnTo>
                <a:lnTo>
                  <a:pt x="112" y="400"/>
                </a:lnTo>
                <a:lnTo>
                  <a:pt x="95" y="400"/>
                </a:lnTo>
                <a:lnTo>
                  <a:pt x="76" y="400"/>
                </a:lnTo>
                <a:lnTo>
                  <a:pt x="60" y="409"/>
                </a:lnTo>
                <a:lnTo>
                  <a:pt x="60" y="416"/>
                </a:lnTo>
                <a:lnTo>
                  <a:pt x="53" y="426"/>
                </a:lnTo>
                <a:lnTo>
                  <a:pt x="43" y="435"/>
                </a:lnTo>
                <a:lnTo>
                  <a:pt x="34" y="426"/>
                </a:lnTo>
                <a:lnTo>
                  <a:pt x="26" y="426"/>
                </a:lnTo>
                <a:lnTo>
                  <a:pt x="17" y="442"/>
                </a:lnTo>
                <a:lnTo>
                  <a:pt x="17" y="435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0" name="Freeform 492">
            <a:extLst>
              <a:ext uri="{FF2B5EF4-FFF2-40B4-BE49-F238E27FC236}">
                <a16:creationId xmlns:a16="http://schemas.microsoft.com/office/drawing/2014/main" xmlns="" id="{B44BCD1B-0C34-4D0D-9E11-DCBB93E6B6E7}"/>
              </a:ext>
            </a:extLst>
          </p:cNvPr>
          <p:cNvSpPr>
            <a:spLocks/>
          </p:cNvSpPr>
          <p:nvPr/>
        </p:nvSpPr>
        <p:spPr bwMode="auto">
          <a:xfrm>
            <a:off x="17327536" y="6897032"/>
            <a:ext cx="2726795" cy="1377650"/>
          </a:xfrm>
          <a:custGeom>
            <a:avLst/>
            <a:gdLst>
              <a:gd name="T0" fmla="*/ 582 w 1148"/>
              <a:gd name="T1" fmla="*/ 580 h 580"/>
              <a:gd name="T2" fmla="*/ 625 w 1148"/>
              <a:gd name="T3" fmla="*/ 537 h 580"/>
              <a:gd name="T4" fmla="*/ 660 w 1148"/>
              <a:gd name="T5" fmla="*/ 511 h 580"/>
              <a:gd name="T6" fmla="*/ 675 w 1148"/>
              <a:gd name="T7" fmla="*/ 520 h 580"/>
              <a:gd name="T8" fmla="*/ 668 w 1148"/>
              <a:gd name="T9" fmla="*/ 563 h 580"/>
              <a:gd name="T10" fmla="*/ 753 w 1148"/>
              <a:gd name="T11" fmla="*/ 554 h 580"/>
              <a:gd name="T12" fmla="*/ 788 w 1148"/>
              <a:gd name="T13" fmla="*/ 537 h 580"/>
              <a:gd name="T14" fmla="*/ 847 w 1148"/>
              <a:gd name="T15" fmla="*/ 537 h 580"/>
              <a:gd name="T16" fmla="*/ 871 w 1148"/>
              <a:gd name="T17" fmla="*/ 511 h 580"/>
              <a:gd name="T18" fmla="*/ 942 w 1148"/>
              <a:gd name="T19" fmla="*/ 485 h 580"/>
              <a:gd name="T20" fmla="*/ 992 w 1148"/>
              <a:gd name="T21" fmla="*/ 468 h 580"/>
              <a:gd name="T22" fmla="*/ 1027 w 1148"/>
              <a:gd name="T23" fmla="*/ 426 h 580"/>
              <a:gd name="T24" fmla="*/ 1053 w 1148"/>
              <a:gd name="T25" fmla="*/ 409 h 580"/>
              <a:gd name="T26" fmla="*/ 1119 w 1148"/>
              <a:gd name="T27" fmla="*/ 324 h 580"/>
              <a:gd name="T28" fmla="*/ 1119 w 1148"/>
              <a:gd name="T29" fmla="*/ 246 h 580"/>
              <a:gd name="T30" fmla="*/ 1119 w 1148"/>
              <a:gd name="T31" fmla="*/ 213 h 580"/>
              <a:gd name="T32" fmla="*/ 1148 w 1148"/>
              <a:gd name="T33" fmla="*/ 154 h 580"/>
              <a:gd name="T34" fmla="*/ 1079 w 1148"/>
              <a:gd name="T35" fmla="*/ 154 h 580"/>
              <a:gd name="T36" fmla="*/ 1044 w 1148"/>
              <a:gd name="T37" fmla="*/ 144 h 580"/>
              <a:gd name="T38" fmla="*/ 1001 w 1148"/>
              <a:gd name="T39" fmla="*/ 144 h 580"/>
              <a:gd name="T40" fmla="*/ 942 w 1148"/>
              <a:gd name="T41" fmla="*/ 127 h 580"/>
              <a:gd name="T42" fmla="*/ 890 w 1148"/>
              <a:gd name="T43" fmla="*/ 144 h 580"/>
              <a:gd name="T44" fmla="*/ 840 w 1148"/>
              <a:gd name="T45" fmla="*/ 137 h 580"/>
              <a:gd name="T46" fmla="*/ 805 w 1148"/>
              <a:gd name="T47" fmla="*/ 94 h 580"/>
              <a:gd name="T48" fmla="*/ 753 w 1148"/>
              <a:gd name="T49" fmla="*/ 78 h 580"/>
              <a:gd name="T50" fmla="*/ 729 w 1148"/>
              <a:gd name="T51" fmla="*/ 23 h 580"/>
              <a:gd name="T52" fmla="*/ 670 w 1148"/>
              <a:gd name="T53" fmla="*/ 0 h 580"/>
              <a:gd name="T54" fmla="*/ 618 w 1148"/>
              <a:gd name="T55" fmla="*/ 9 h 580"/>
              <a:gd name="T56" fmla="*/ 582 w 1148"/>
              <a:gd name="T57" fmla="*/ 33 h 580"/>
              <a:gd name="T58" fmla="*/ 533 w 1148"/>
              <a:gd name="T59" fmla="*/ 28 h 580"/>
              <a:gd name="T60" fmla="*/ 518 w 1148"/>
              <a:gd name="T61" fmla="*/ 101 h 580"/>
              <a:gd name="T62" fmla="*/ 481 w 1148"/>
              <a:gd name="T63" fmla="*/ 111 h 580"/>
              <a:gd name="T64" fmla="*/ 431 w 1148"/>
              <a:gd name="T65" fmla="*/ 127 h 580"/>
              <a:gd name="T66" fmla="*/ 388 w 1148"/>
              <a:gd name="T67" fmla="*/ 101 h 580"/>
              <a:gd name="T68" fmla="*/ 317 w 1148"/>
              <a:gd name="T69" fmla="*/ 101 h 580"/>
              <a:gd name="T70" fmla="*/ 190 w 1148"/>
              <a:gd name="T71" fmla="*/ 85 h 580"/>
              <a:gd name="T72" fmla="*/ 128 w 1148"/>
              <a:gd name="T73" fmla="*/ 111 h 580"/>
              <a:gd name="T74" fmla="*/ 100 w 1148"/>
              <a:gd name="T75" fmla="*/ 130 h 580"/>
              <a:gd name="T76" fmla="*/ 121 w 1148"/>
              <a:gd name="T77" fmla="*/ 180 h 580"/>
              <a:gd name="T78" fmla="*/ 121 w 1148"/>
              <a:gd name="T79" fmla="*/ 229 h 580"/>
              <a:gd name="T80" fmla="*/ 55 w 1148"/>
              <a:gd name="T81" fmla="*/ 281 h 580"/>
              <a:gd name="T82" fmla="*/ 36 w 1148"/>
              <a:gd name="T83" fmla="*/ 350 h 580"/>
              <a:gd name="T84" fmla="*/ 19 w 1148"/>
              <a:gd name="T85" fmla="*/ 435 h 580"/>
              <a:gd name="T86" fmla="*/ 121 w 1148"/>
              <a:gd name="T87" fmla="*/ 459 h 580"/>
              <a:gd name="T88" fmla="*/ 197 w 1148"/>
              <a:gd name="T89" fmla="*/ 452 h 580"/>
              <a:gd name="T90" fmla="*/ 265 w 1148"/>
              <a:gd name="T91" fmla="*/ 416 h 580"/>
              <a:gd name="T92" fmla="*/ 310 w 1148"/>
              <a:gd name="T93" fmla="*/ 416 h 580"/>
              <a:gd name="T94" fmla="*/ 377 w 1148"/>
              <a:gd name="T95" fmla="*/ 400 h 580"/>
              <a:gd name="T96" fmla="*/ 429 w 1148"/>
              <a:gd name="T97" fmla="*/ 409 h 580"/>
              <a:gd name="T98" fmla="*/ 471 w 1148"/>
              <a:gd name="T99" fmla="*/ 435 h 580"/>
              <a:gd name="T100" fmla="*/ 481 w 1148"/>
              <a:gd name="T101" fmla="*/ 485 h 580"/>
              <a:gd name="T102" fmla="*/ 514 w 1148"/>
              <a:gd name="T103" fmla="*/ 520 h 580"/>
              <a:gd name="T104" fmla="*/ 540 w 1148"/>
              <a:gd name="T105" fmla="*/ 55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48" h="580">
                <a:moveTo>
                  <a:pt x="547" y="572"/>
                </a:moveTo>
                <a:lnTo>
                  <a:pt x="556" y="563"/>
                </a:lnTo>
                <a:lnTo>
                  <a:pt x="566" y="572"/>
                </a:lnTo>
                <a:lnTo>
                  <a:pt x="573" y="580"/>
                </a:lnTo>
                <a:lnTo>
                  <a:pt x="582" y="580"/>
                </a:lnTo>
                <a:lnTo>
                  <a:pt x="582" y="554"/>
                </a:lnTo>
                <a:lnTo>
                  <a:pt x="592" y="537"/>
                </a:lnTo>
                <a:lnTo>
                  <a:pt x="599" y="537"/>
                </a:lnTo>
                <a:lnTo>
                  <a:pt x="606" y="546"/>
                </a:lnTo>
                <a:lnTo>
                  <a:pt x="625" y="537"/>
                </a:lnTo>
                <a:lnTo>
                  <a:pt x="641" y="520"/>
                </a:lnTo>
                <a:lnTo>
                  <a:pt x="651" y="520"/>
                </a:lnTo>
                <a:lnTo>
                  <a:pt x="651" y="528"/>
                </a:lnTo>
                <a:lnTo>
                  <a:pt x="660" y="528"/>
                </a:lnTo>
                <a:lnTo>
                  <a:pt x="660" y="511"/>
                </a:lnTo>
                <a:lnTo>
                  <a:pt x="660" y="504"/>
                </a:lnTo>
                <a:lnTo>
                  <a:pt x="660" y="485"/>
                </a:lnTo>
                <a:lnTo>
                  <a:pt x="668" y="504"/>
                </a:lnTo>
                <a:lnTo>
                  <a:pt x="675" y="511"/>
                </a:lnTo>
                <a:lnTo>
                  <a:pt x="675" y="520"/>
                </a:lnTo>
                <a:lnTo>
                  <a:pt x="684" y="537"/>
                </a:lnTo>
                <a:lnTo>
                  <a:pt x="668" y="537"/>
                </a:lnTo>
                <a:lnTo>
                  <a:pt x="668" y="546"/>
                </a:lnTo>
                <a:lnTo>
                  <a:pt x="668" y="554"/>
                </a:lnTo>
                <a:lnTo>
                  <a:pt x="668" y="563"/>
                </a:lnTo>
                <a:lnTo>
                  <a:pt x="684" y="572"/>
                </a:lnTo>
                <a:lnTo>
                  <a:pt x="701" y="580"/>
                </a:lnTo>
                <a:lnTo>
                  <a:pt x="729" y="563"/>
                </a:lnTo>
                <a:lnTo>
                  <a:pt x="743" y="554"/>
                </a:lnTo>
                <a:lnTo>
                  <a:pt x="753" y="554"/>
                </a:lnTo>
                <a:lnTo>
                  <a:pt x="762" y="546"/>
                </a:lnTo>
                <a:lnTo>
                  <a:pt x="769" y="572"/>
                </a:lnTo>
                <a:lnTo>
                  <a:pt x="779" y="563"/>
                </a:lnTo>
                <a:lnTo>
                  <a:pt x="788" y="546"/>
                </a:lnTo>
                <a:lnTo>
                  <a:pt x="788" y="537"/>
                </a:lnTo>
                <a:lnTo>
                  <a:pt x="795" y="537"/>
                </a:lnTo>
                <a:lnTo>
                  <a:pt x="805" y="546"/>
                </a:lnTo>
                <a:lnTo>
                  <a:pt x="812" y="537"/>
                </a:lnTo>
                <a:lnTo>
                  <a:pt x="821" y="537"/>
                </a:lnTo>
                <a:lnTo>
                  <a:pt x="847" y="537"/>
                </a:lnTo>
                <a:lnTo>
                  <a:pt x="847" y="546"/>
                </a:lnTo>
                <a:lnTo>
                  <a:pt x="854" y="546"/>
                </a:lnTo>
                <a:lnTo>
                  <a:pt x="854" y="537"/>
                </a:lnTo>
                <a:lnTo>
                  <a:pt x="864" y="537"/>
                </a:lnTo>
                <a:lnTo>
                  <a:pt x="871" y="511"/>
                </a:lnTo>
                <a:lnTo>
                  <a:pt x="890" y="504"/>
                </a:lnTo>
                <a:lnTo>
                  <a:pt x="890" y="520"/>
                </a:lnTo>
                <a:lnTo>
                  <a:pt x="899" y="520"/>
                </a:lnTo>
                <a:lnTo>
                  <a:pt x="923" y="494"/>
                </a:lnTo>
                <a:lnTo>
                  <a:pt x="942" y="485"/>
                </a:lnTo>
                <a:lnTo>
                  <a:pt x="949" y="478"/>
                </a:lnTo>
                <a:lnTo>
                  <a:pt x="959" y="468"/>
                </a:lnTo>
                <a:lnTo>
                  <a:pt x="966" y="468"/>
                </a:lnTo>
                <a:lnTo>
                  <a:pt x="985" y="478"/>
                </a:lnTo>
                <a:lnTo>
                  <a:pt x="992" y="468"/>
                </a:lnTo>
                <a:lnTo>
                  <a:pt x="985" y="459"/>
                </a:lnTo>
                <a:lnTo>
                  <a:pt x="1001" y="452"/>
                </a:lnTo>
                <a:lnTo>
                  <a:pt x="1008" y="435"/>
                </a:lnTo>
                <a:lnTo>
                  <a:pt x="1018" y="426"/>
                </a:lnTo>
                <a:lnTo>
                  <a:pt x="1027" y="426"/>
                </a:lnTo>
                <a:lnTo>
                  <a:pt x="1034" y="416"/>
                </a:lnTo>
                <a:lnTo>
                  <a:pt x="1034" y="409"/>
                </a:lnTo>
                <a:lnTo>
                  <a:pt x="1044" y="416"/>
                </a:lnTo>
                <a:lnTo>
                  <a:pt x="1051" y="416"/>
                </a:lnTo>
                <a:lnTo>
                  <a:pt x="1053" y="409"/>
                </a:lnTo>
                <a:lnTo>
                  <a:pt x="1053" y="367"/>
                </a:lnTo>
                <a:lnTo>
                  <a:pt x="1079" y="357"/>
                </a:lnTo>
                <a:lnTo>
                  <a:pt x="1086" y="331"/>
                </a:lnTo>
                <a:lnTo>
                  <a:pt x="1096" y="324"/>
                </a:lnTo>
                <a:lnTo>
                  <a:pt x="1119" y="324"/>
                </a:lnTo>
                <a:lnTo>
                  <a:pt x="1138" y="324"/>
                </a:lnTo>
                <a:lnTo>
                  <a:pt x="1148" y="298"/>
                </a:lnTo>
                <a:lnTo>
                  <a:pt x="1148" y="272"/>
                </a:lnTo>
                <a:lnTo>
                  <a:pt x="1129" y="246"/>
                </a:lnTo>
                <a:lnTo>
                  <a:pt x="1119" y="246"/>
                </a:lnTo>
                <a:lnTo>
                  <a:pt x="1119" y="239"/>
                </a:lnTo>
                <a:lnTo>
                  <a:pt x="1129" y="229"/>
                </a:lnTo>
                <a:lnTo>
                  <a:pt x="1138" y="220"/>
                </a:lnTo>
                <a:lnTo>
                  <a:pt x="1138" y="213"/>
                </a:lnTo>
                <a:lnTo>
                  <a:pt x="1119" y="213"/>
                </a:lnTo>
                <a:lnTo>
                  <a:pt x="1112" y="206"/>
                </a:lnTo>
                <a:lnTo>
                  <a:pt x="1119" y="196"/>
                </a:lnTo>
                <a:lnTo>
                  <a:pt x="1138" y="187"/>
                </a:lnTo>
                <a:lnTo>
                  <a:pt x="1148" y="180"/>
                </a:lnTo>
                <a:lnTo>
                  <a:pt x="1148" y="154"/>
                </a:lnTo>
                <a:lnTo>
                  <a:pt x="1138" y="154"/>
                </a:lnTo>
                <a:lnTo>
                  <a:pt x="1129" y="163"/>
                </a:lnTo>
                <a:lnTo>
                  <a:pt x="1112" y="163"/>
                </a:lnTo>
                <a:lnTo>
                  <a:pt x="1096" y="154"/>
                </a:lnTo>
                <a:lnTo>
                  <a:pt x="1079" y="154"/>
                </a:lnTo>
                <a:lnTo>
                  <a:pt x="1079" y="163"/>
                </a:lnTo>
                <a:lnTo>
                  <a:pt x="1070" y="154"/>
                </a:lnTo>
                <a:lnTo>
                  <a:pt x="1070" y="144"/>
                </a:lnTo>
                <a:lnTo>
                  <a:pt x="1063" y="144"/>
                </a:lnTo>
                <a:lnTo>
                  <a:pt x="1044" y="144"/>
                </a:lnTo>
                <a:lnTo>
                  <a:pt x="1044" y="154"/>
                </a:lnTo>
                <a:lnTo>
                  <a:pt x="1027" y="154"/>
                </a:lnTo>
                <a:lnTo>
                  <a:pt x="1027" y="144"/>
                </a:lnTo>
                <a:lnTo>
                  <a:pt x="1011" y="154"/>
                </a:lnTo>
                <a:lnTo>
                  <a:pt x="1001" y="144"/>
                </a:lnTo>
                <a:lnTo>
                  <a:pt x="992" y="137"/>
                </a:lnTo>
                <a:lnTo>
                  <a:pt x="992" y="144"/>
                </a:lnTo>
                <a:lnTo>
                  <a:pt x="975" y="154"/>
                </a:lnTo>
                <a:lnTo>
                  <a:pt x="949" y="137"/>
                </a:lnTo>
                <a:lnTo>
                  <a:pt x="942" y="127"/>
                </a:lnTo>
                <a:lnTo>
                  <a:pt x="942" y="120"/>
                </a:lnTo>
                <a:lnTo>
                  <a:pt x="925" y="120"/>
                </a:lnTo>
                <a:lnTo>
                  <a:pt x="909" y="137"/>
                </a:lnTo>
                <a:lnTo>
                  <a:pt x="899" y="144"/>
                </a:lnTo>
                <a:lnTo>
                  <a:pt x="890" y="144"/>
                </a:lnTo>
                <a:lnTo>
                  <a:pt x="883" y="137"/>
                </a:lnTo>
                <a:lnTo>
                  <a:pt x="873" y="144"/>
                </a:lnTo>
                <a:lnTo>
                  <a:pt x="864" y="137"/>
                </a:lnTo>
                <a:lnTo>
                  <a:pt x="857" y="137"/>
                </a:lnTo>
                <a:lnTo>
                  <a:pt x="840" y="137"/>
                </a:lnTo>
                <a:lnTo>
                  <a:pt x="831" y="137"/>
                </a:lnTo>
                <a:lnTo>
                  <a:pt x="831" y="127"/>
                </a:lnTo>
                <a:lnTo>
                  <a:pt x="821" y="101"/>
                </a:lnTo>
                <a:lnTo>
                  <a:pt x="821" y="94"/>
                </a:lnTo>
                <a:lnTo>
                  <a:pt x="805" y="94"/>
                </a:lnTo>
                <a:lnTo>
                  <a:pt x="795" y="78"/>
                </a:lnTo>
                <a:lnTo>
                  <a:pt x="795" y="68"/>
                </a:lnTo>
                <a:lnTo>
                  <a:pt x="788" y="68"/>
                </a:lnTo>
                <a:lnTo>
                  <a:pt x="779" y="78"/>
                </a:lnTo>
                <a:lnTo>
                  <a:pt x="753" y="78"/>
                </a:lnTo>
                <a:lnTo>
                  <a:pt x="736" y="78"/>
                </a:lnTo>
                <a:lnTo>
                  <a:pt x="736" y="68"/>
                </a:lnTo>
                <a:lnTo>
                  <a:pt x="736" y="49"/>
                </a:lnTo>
                <a:lnTo>
                  <a:pt x="736" y="33"/>
                </a:lnTo>
                <a:lnTo>
                  <a:pt x="729" y="23"/>
                </a:lnTo>
                <a:lnTo>
                  <a:pt x="720" y="9"/>
                </a:lnTo>
                <a:lnTo>
                  <a:pt x="710" y="0"/>
                </a:lnTo>
                <a:lnTo>
                  <a:pt x="703" y="0"/>
                </a:lnTo>
                <a:lnTo>
                  <a:pt x="686" y="9"/>
                </a:lnTo>
                <a:lnTo>
                  <a:pt x="670" y="0"/>
                </a:lnTo>
                <a:lnTo>
                  <a:pt x="660" y="0"/>
                </a:lnTo>
                <a:lnTo>
                  <a:pt x="651" y="9"/>
                </a:lnTo>
                <a:lnTo>
                  <a:pt x="644" y="9"/>
                </a:lnTo>
                <a:lnTo>
                  <a:pt x="625" y="16"/>
                </a:lnTo>
                <a:lnTo>
                  <a:pt x="618" y="9"/>
                </a:lnTo>
                <a:lnTo>
                  <a:pt x="601" y="16"/>
                </a:lnTo>
                <a:lnTo>
                  <a:pt x="601" y="23"/>
                </a:lnTo>
                <a:lnTo>
                  <a:pt x="601" y="16"/>
                </a:lnTo>
                <a:lnTo>
                  <a:pt x="601" y="33"/>
                </a:lnTo>
                <a:lnTo>
                  <a:pt x="582" y="33"/>
                </a:lnTo>
                <a:lnTo>
                  <a:pt x="575" y="33"/>
                </a:lnTo>
                <a:lnTo>
                  <a:pt x="566" y="33"/>
                </a:lnTo>
                <a:lnTo>
                  <a:pt x="556" y="28"/>
                </a:lnTo>
                <a:lnTo>
                  <a:pt x="540" y="28"/>
                </a:lnTo>
                <a:lnTo>
                  <a:pt x="533" y="28"/>
                </a:lnTo>
                <a:lnTo>
                  <a:pt x="518" y="42"/>
                </a:lnTo>
                <a:lnTo>
                  <a:pt x="518" y="56"/>
                </a:lnTo>
                <a:lnTo>
                  <a:pt x="511" y="75"/>
                </a:lnTo>
                <a:lnTo>
                  <a:pt x="521" y="94"/>
                </a:lnTo>
                <a:lnTo>
                  <a:pt x="518" y="101"/>
                </a:lnTo>
                <a:lnTo>
                  <a:pt x="518" y="120"/>
                </a:lnTo>
                <a:lnTo>
                  <a:pt x="514" y="120"/>
                </a:lnTo>
                <a:lnTo>
                  <a:pt x="497" y="101"/>
                </a:lnTo>
                <a:lnTo>
                  <a:pt x="490" y="101"/>
                </a:lnTo>
                <a:lnTo>
                  <a:pt x="481" y="111"/>
                </a:lnTo>
                <a:lnTo>
                  <a:pt x="455" y="101"/>
                </a:lnTo>
                <a:lnTo>
                  <a:pt x="448" y="101"/>
                </a:lnTo>
                <a:lnTo>
                  <a:pt x="436" y="111"/>
                </a:lnTo>
                <a:lnTo>
                  <a:pt x="433" y="120"/>
                </a:lnTo>
                <a:lnTo>
                  <a:pt x="431" y="127"/>
                </a:lnTo>
                <a:lnTo>
                  <a:pt x="419" y="104"/>
                </a:lnTo>
                <a:lnTo>
                  <a:pt x="410" y="101"/>
                </a:lnTo>
                <a:lnTo>
                  <a:pt x="403" y="120"/>
                </a:lnTo>
                <a:lnTo>
                  <a:pt x="395" y="111"/>
                </a:lnTo>
                <a:lnTo>
                  <a:pt x="388" y="101"/>
                </a:lnTo>
                <a:lnTo>
                  <a:pt x="369" y="101"/>
                </a:lnTo>
                <a:lnTo>
                  <a:pt x="360" y="111"/>
                </a:lnTo>
                <a:lnTo>
                  <a:pt x="336" y="111"/>
                </a:lnTo>
                <a:lnTo>
                  <a:pt x="327" y="101"/>
                </a:lnTo>
                <a:lnTo>
                  <a:pt x="317" y="101"/>
                </a:lnTo>
                <a:lnTo>
                  <a:pt x="284" y="94"/>
                </a:lnTo>
                <a:lnTo>
                  <a:pt x="268" y="85"/>
                </a:lnTo>
                <a:lnTo>
                  <a:pt x="242" y="78"/>
                </a:lnTo>
                <a:lnTo>
                  <a:pt x="218" y="78"/>
                </a:lnTo>
                <a:lnTo>
                  <a:pt x="190" y="85"/>
                </a:lnTo>
                <a:lnTo>
                  <a:pt x="173" y="85"/>
                </a:lnTo>
                <a:lnTo>
                  <a:pt x="157" y="83"/>
                </a:lnTo>
                <a:lnTo>
                  <a:pt x="140" y="92"/>
                </a:lnTo>
                <a:lnTo>
                  <a:pt x="138" y="101"/>
                </a:lnTo>
                <a:lnTo>
                  <a:pt x="128" y="111"/>
                </a:lnTo>
                <a:lnTo>
                  <a:pt x="121" y="120"/>
                </a:lnTo>
                <a:lnTo>
                  <a:pt x="114" y="111"/>
                </a:lnTo>
                <a:lnTo>
                  <a:pt x="102" y="111"/>
                </a:lnTo>
                <a:lnTo>
                  <a:pt x="97" y="127"/>
                </a:lnTo>
                <a:lnTo>
                  <a:pt x="100" y="130"/>
                </a:lnTo>
                <a:lnTo>
                  <a:pt x="95" y="137"/>
                </a:lnTo>
                <a:lnTo>
                  <a:pt x="88" y="144"/>
                </a:lnTo>
                <a:lnTo>
                  <a:pt x="95" y="154"/>
                </a:lnTo>
                <a:lnTo>
                  <a:pt x="112" y="170"/>
                </a:lnTo>
                <a:lnTo>
                  <a:pt x="121" y="180"/>
                </a:lnTo>
                <a:lnTo>
                  <a:pt x="112" y="187"/>
                </a:lnTo>
                <a:lnTo>
                  <a:pt x="112" y="196"/>
                </a:lnTo>
                <a:lnTo>
                  <a:pt x="121" y="206"/>
                </a:lnTo>
                <a:lnTo>
                  <a:pt x="121" y="220"/>
                </a:lnTo>
                <a:lnTo>
                  <a:pt x="121" y="229"/>
                </a:lnTo>
                <a:lnTo>
                  <a:pt x="112" y="229"/>
                </a:lnTo>
                <a:lnTo>
                  <a:pt x="104" y="229"/>
                </a:lnTo>
                <a:lnTo>
                  <a:pt x="95" y="246"/>
                </a:lnTo>
                <a:lnTo>
                  <a:pt x="78" y="255"/>
                </a:lnTo>
                <a:lnTo>
                  <a:pt x="55" y="281"/>
                </a:lnTo>
                <a:lnTo>
                  <a:pt x="43" y="288"/>
                </a:lnTo>
                <a:lnTo>
                  <a:pt x="36" y="307"/>
                </a:lnTo>
                <a:lnTo>
                  <a:pt x="43" y="331"/>
                </a:lnTo>
                <a:lnTo>
                  <a:pt x="43" y="350"/>
                </a:lnTo>
                <a:lnTo>
                  <a:pt x="36" y="350"/>
                </a:lnTo>
                <a:lnTo>
                  <a:pt x="26" y="350"/>
                </a:lnTo>
                <a:lnTo>
                  <a:pt x="10" y="376"/>
                </a:lnTo>
                <a:lnTo>
                  <a:pt x="0" y="400"/>
                </a:lnTo>
                <a:lnTo>
                  <a:pt x="0" y="416"/>
                </a:lnTo>
                <a:lnTo>
                  <a:pt x="19" y="435"/>
                </a:lnTo>
                <a:lnTo>
                  <a:pt x="36" y="442"/>
                </a:lnTo>
                <a:lnTo>
                  <a:pt x="55" y="442"/>
                </a:lnTo>
                <a:lnTo>
                  <a:pt x="88" y="442"/>
                </a:lnTo>
                <a:lnTo>
                  <a:pt x="104" y="452"/>
                </a:lnTo>
                <a:lnTo>
                  <a:pt x="121" y="459"/>
                </a:lnTo>
                <a:lnTo>
                  <a:pt x="147" y="452"/>
                </a:lnTo>
                <a:lnTo>
                  <a:pt x="154" y="442"/>
                </a:lnTo>
                <a:lnTo>
                  <a:pt x="173" y="452"/>
                </a:lnTo>
                <a:lnTo>
                  <a:pt x="183" y="459"/>
                </a:lnTo>
                <a:lnTo>
                  <a:pt x="197" y="452"/>
                </a:lnTo>
                <a:lnTo>
                  <a:pt x="216" y="435"/>
                </a:lnTo>
                <a:lnTo>
                  <a:pt x="232" y="435"/>
                </a:lnTo>
                <a:lnTo>
                  <a:pt x="249" y="435"/>
                </a:lnTo>
                <a:lnTo>
                  <a:pt x="258" y="435"/>
                </a:lnTo>
                <a:lnTo>
                  <a:pt x="265" y="416"/>
                </a:lnTo>
                <a:lnTo>
                  <a:pt x="275" y="416"/>
                </a:lnTo>
                <a:lnTo>
                  <a:pt x="291" y="416"/>
                </a:lnTo>
                <a:lnTo>
                  <a:pt x="291" y="409"/>
                </a:lnTo>
                <a:lnTo>
                  <a:pt x="301" y="416"/>
                </a:lnTo>
                <a:lnTo>
                  <a:pt x="310" y="416"/>
                </a:lnTo>
                <a:lnTo>
                  <a:pt x="334" y="409"/>
                </a:lnTo>
                <a:lnTo>
                  <a:pt x="343" y="400"/>
                </a:lnTo>
                <a:lnTo>
                  <a:pt x="353" y="393"/>
                </a:lnTo>
                <a:lnTo>
                  <a:pt x="377" y="393"/>
                </a:lnTo>
                <a:lnTo>
                  <a:pt x="377" y="400"/>
                </a:lnTo>
                <a:lnTo>
                  <a:pt x="395" y="400"/>
                </a:lnTo>
                <a:lnTo>
                  <a:pt x="403" y="409"/>
                </a:lnTo>
                <a:lnTo>
                  <a:pt x="412" y="416"/>
                </a:lnTo>
                <a:lnTo>
                  <a:pt x="419" y="409"/>
                </a:lnTo>
                <a:lnTo>
                  <a:pt x="429" y="409"/>
                </a:lnTo>
                <a:lnTo>
                  <a:pt x="436" y="416"/>
                </a:lnTo>
                <a:lnTo>
                  <a:pt x="455" y="426"/>
                </a:lnTo>
                <a:lnTo>
                  <a:pt x="455" y="416"/>
                </a:lnTo>
                <a:lnTo>
                  <a:pt x="471" y="426"/>
                </a:lnTo>
                <a:lnTo>
                  <a:pt x="471" y="435"/>
                </a:lnTo>
                <a:lnTo>
                  <a:pt x="471" y="442"/>
                </a:lnTo>
                <a:lnTo>
                  <a:pt x="481" y="442"/>
                </a:lnTo>
                <a:lnTo>
                  <a:pt x="481" y="459"/>
                </a:lnTo>
                <a:lnTo>
                  <a:pt x="481" y="478"/>
                </a:lnTo>
                <a:lnTo>
                  <a:pt x="481" y="485"/>
                </a:lnTo>
                <a:lnTo>
                  <a:pt x="488" y="485"/>
                </a:lnTo>
                <a:lnTo>
                  <a:pt x="497" y="485"/>
                </a:lnTo>
                <a:lnTo>
                  <a:pt x="507" y="504"/>
                </a:lnTo>
                <a:lnTo>
                  <a:pt x="507" y="520"/>
                </a:lnTo>
                <a:lnTo>
                  <a:pt x="514" y="520"/>
                </a:lnTo>
                <a:lnTo>
                  <a:pt x="523" y="520"/>
                </a:lnTo>
                <a:lnTo>
                  <a:pt x="523" y="528"/>
                </a:lnTo>
                <a:lnTo>
                  <a:pt x="523" y="537"/>
                </a:lnTo>
                <a:lnTo>
                  <a:pt x="533" y="546"/>
                </a:lnTo>
                <a:lnTo>
                  <a:pt x="540" y="554"/>
                </a:lnTo>
                <a:lnTo>
                  <a:pt x="547" y="563"/>
                </a:lnTo>
                <a:lnTo>
                  <a:pt x="547" y="572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1" name="Freeform 494">
            <a:extLst>
              <a:ext uri="{FF2B5EF4-FFF2-40B4-BE49-F238E27FC236}">
                <a16:creationId xmlns:a16="http://schemas.microsoft.com/office/drawing/2014/main" xmlns="" id="{D46F3F9F-B0D6-46DF-A1F6-AAAD10D0572F}"/>
              </a:ext>
            </a:extLst>
          </p:cNvPr>
          <p:cNvSpPr>
            <a:spLocks/>
          </p:cNvSpPr>
          <p:nvPr/>
        </p:nvSpPr>
        <p:spPr bwMode="auto">
          <a:xfrm>
            <a:off x="21284710" y="8514576"/>
            <a:ext cx="893096" cy="731580"/>
          </a:xfrm>
          <a:custGeom>
            <a:avLst/>
            <a:gdLst>
              <a:gd name="T0" fmla="*/ 239 w 376"/>
              <a:gd name="T1" fmla="*/ 10 h 308"/>
              <a:gd name="T2" fmla="*/ 258 w 376"/>
              <a:gd name="T3" fmla="*/ 19 h 308"/>
              <a:gd name="T4" fmla="*/ 272 w 376"/>
              <a:gd name="T5" fmla="*/ 36 h 308"/>
              <a:gd name="T6" fmla="*/ 291 w 376"/>
              <a:gd name="T7" fmla="*/ 62 h 308"/>
              <a:gd name="T8" fmla="*/ 317 w 376"/>
              <a:gd name="T9" fmla="*/ 78 h 308"/>
              <a:gd name="T10" fmla="*/ 350 w 376"/>
              <a:gd name="T11" fmla="*/ 78 h 308"/>
              <a:gd name="T12" fmla="*/ 376 w 376"/>
              <a:gd name="T13" fmla="*/ 78 h 308"/>
              <a:gd name="T14" fmla="*/ 359 w 376"/>
              <a:gd name="T15" fmla="*/ 88 h 308"/>
              <a:gd name="T16" fmla="*/ 341 w 376"/>
              <a:gd name="T17" fmla="*/ 112 h 308"/>
              <a:gd name="T18" fmla="*/ 333 w 376"/>
              <a:gd name="T19" fmla="*/ 128 h 308"/>
              <a:gd name="T20" fmla="*/ 341 w 376"/>
              <a:gd name="T21" fmla="*/ 147 h 308"/>
              <a:gd name="T22" fmla="*/ 341 w 376"/>
              <a:gd name="T23" fmla="*/ 171 h 308"/>
              <a:gd name="T24" fmla="*/ 341 w 376"/>
              <a:gd name="T25" fmla="*/ 187 h 308"/>
              <a:gd name="T26" fmla="*/ 350 w 376"/>
              <a:gd name="T27" fmla="*/ 206 h 308"/>
              <a:gd name="T28" fmla="*/ 341 w 376"/>
              <a:gd name="T29" fmla="*/ 239 h 308"/>
              <a:gd name="T30" fmla="*/ 333 w 376"/>
              <a:gd name="T31" fmla="*/ 223 h 308"/>
              <a:gd name="T32" fmla="*/ 333 w 376"/>
              <a:gd name="T33" fmla="*/ 239 h 308"/>
              <a:gd name="T34" fmla="*/ 333 w 376"/>
              <a:gd name="T35" fmla="*/ 265 h 308"/>
              <a:gd name="T36" fmla="*/ 341 w 376"/>
              <a:gd name="T37" fmla="*/ 282 h 308"/>
              <a:gd name="T38" fmla="*/ 317 w 376"/>
              <a:gd name="T39" fmla="*/ 282 h 308"/>
              <a:gd name="T40" fmla="*/ 298 w 376"/>
              <a:gd name="T41" fmla="*/ 292 h 308"/>
              <a:gd name="T42" fmla="*/ 265 w 376"/>
              <a:gd name="T43" fmla="*/ 275 h 308"/>
              <a:gd name="T44" fmla="*/ 291 w 376"/>
              <a:gd name="T45" fmla="*/ 265 h 308"/>
              <a:gd name="T46" fmla="*/ 284 w 376"/>
              <a:gd name="T47" fmla="*/ 239 h 308"/>
              <a:gd name="T48" fmla="*/ 284 w 376"/>
              <a:gd name="T49" fmla="*/ 232 h 308"/>
              <a:gd name="T50" fmla="*/ 272 w 376"/>
              <a:gd name="T51" fmla="*/ 206 h 308"/>
              <a:gd name="T52" fmla="*/ 248 w 376"/>
              <a:gd name="T53" fmla="*/ 187 h 308"/>
              <a:gd name="T54" fmla="*/ 222 w 376"/>
              <a:gd name="T55" fmla="*/ 206 h 308"/>
              <a:gd name="T56" fmla="*/ 206 w 376"/>
              <a:gd name="T57" fmla="*/ 239 h 308"/>
              <a:gd name="T58" fmla="*/ 189 w 376"/>
              <a:gd name="T59" fmla="*/ 265 h 308"/>
              <a:gd name="T60" fmla="*/ 170 w 376"/>
              <a:gd name="T61" fmla="*/ 282 h 308"/>
              <a:gd name="T62" fmla="*/ 163 w 376"/>
              <a:gd name="T63" fmla="*/ 308 h 308"/>
              <a:gd name="T64" fmla="*/ 154 w 376"/>
              <a:gd name="T65" fmla="*/ 265 h 308"/>
              <a:gd name="T66" fmla="*/ 154 w 376"/>
              <a:gd name="T67" fmla="*/ 258 h 308"/>
              <a:gd name="T68" fmla="*/ 137 w 376"/>
              <a:gd name="T69" fmla="*/ 249 h 308"/>
              <a:gd name="T70" fmla="*/ 102 w 376"/>
              <a:gd name="T71" fmla="*/ 232 h 308"/>
              <a:gd name="T72" fmla="*/ 68 w 376"/>
              <a:gd name="T73" fmla="*/ 213 h 308"/>
              <a:gd name="T74" fmla="*/ 92 w 376"/>
              <a:gd name="T75" fmla="*/ 206 h 308"/>
              <a:gd name="T76" fmla="*/ 78 w 376"/>
              <a:gd name="T77" fmla="*/ 187 h 308"/>
              <a:gd name="T78" fmla="*/ 35 w 376"/>
              <a:gd name="T79" fmla="*/ 171 h 308"/>
              <a:gd name="T80" fmla="*/ 59 w 376"/>
              <a:gd name="T81" fmla="*/ 154 h 308"/>
              <a:gd name="T82" fmla="*/ 26 w 376"/>
              <a:gd name="T83" fmla="*/ 138 h 308"/>
              <a:gd name="T84" fmla="*/ 16 w 376"/>
              <a:gd name="T85" fmla="*/ 128 h 308"/>
              <a:gd name="T86" fmla="*/ 9 w 376"/>
              <a:gd name="T87" fmla="*/ 102 h 308"/>
              <a:gd name="T88" fmla="*/ 35 w 376"/>
              <a:gd name="T89" fmla="*/ 112 h 308"/>
              <a:gd name="T90" fmla="*/ 68 w 376"/>
              <a:gd name="T91" fmla="*/ 119 h 308"/>
              <a:gd name="T92" fmla="*/ 92 w 376"/>
              <a:gd name="T93" fmla="*/ 112 h 308"/>
              <a:gd name="T94" fmla="*/ 102 w 376"/>
              <a:gd name="T95" fmla="*/ 93 h 308"/>
              <a:gd name="T96" fmla="*/ 92 w 376"/>
              <a:gd name="T97" fmla="*/ 78 h 308"/>
              <a:gd name="T98" fmla="*/ 68 w 376"/>
              <a:gd name="T99" fmla="*/ 62 h 308"/>
              <a:gd name="T100" fmla="*/ 78 w 376"/>
              <a:gd name="T101" fmla="*/ 43 h 308"/>
              <a:gd name="T102" fmla="*/ 104 w 376"/>
              <a:gd name="T103" fmla="*/ 43 h 308"/>
              <a:gd name="T104" fmla="*/ 130 w 376"/>
              <a:gd name="T105" fmla="*/ 62 h 308"/>
              <a:gd name="T106" fmla="*/ 163 w 376"/>
              <a:gd name="T107" fmla="*/ 69 h 308"/>
              <a:gd name="T108" fmla="*/ 189 w 376"/>
              <a:gd name="T109" fmla="*/ 62 h 308"/>
              <a:gd name="T110" fmla="*/ 189 w 376"/>
              <a:gd name="T111" fmla="*/ 36 h 308"/>
              <a:gd name="T112" fmla="*/ 215 w 376"/>
              <a:gd name="T113" fmla="*/ 36 h 308"/>
              <a:gd name="T114" fmla="*/ 222 w 376"/>
              <a:gd name="T115" fmla="*/ 0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76" h="308">
                <a:moveTo>
                  <a:pt x="222" y="0"/>
                </a:moveTo>
                <a:lnTo>
                  <a:pt x="239" y="10"/>
                </a:lnTo>
                <a:lnTo>
                  <a:pt x="248" y="10"/>
                </a:lnTo>
                <a:lnTo>
                  <a:pt x="258" y="19"/>
                </a:lnTo>
                <a:lnTo>
                  <a:pt x="265" y="26"/>
                </a:lnTo>
                <a:lnTo>
                  <a:pt x="272" y="36"/>
                </a:lnTo>
                <a:lnTo>
                  <a:pt x="284" y="52"/>
                </a:lnTo>
                <a:lnTo>
                  <a:pt x="291" y="62"/>
                </a:lnTo>
                <a:lnTo>
                  <a:pt x="307" y="62"/>
                </a:lnTo>
                <a:lnTo>
                  <a:pt x="317" y="78"/>
                </a:lnTo>
                <a:lnTo>
                  <a:pt x="333" y="78"/>
                </a:lnTo>
                <a:lnTo>
                  <a:pt x="350" y="78"/>
                </a:lnTo>
                <a:lnTo>
                  <a:pt x="369" y="69"/>
                </a:lnTo>
                <a:lnTo>
                  <a:pt x="376" y="78"/>
                </a:lnTo>
                <a:lnTo>
                  <a:pt x="376" y="88"/>
                </a:lnTo>
                <a:lnTo>
                  <a:pt x="359" y="88"/>
                </a:lnTo>
                <a:lnTo>
                  <a:pt x="350" y="93"/>
                </a:lnTo>
                <a:lnTo>
                  <a:pt x="341" y="112"/>
                </a:lnTo>
                <a:lnTo>
                  <a:pt x="333" y="119"/>
                </a:lnTo>
                <a:lnTo>
                  <a:pt x="333" y="128"/>
                </a:lnTo>
                <a:lnTo>
                  <a:pt x="341" y="138"/>
                </a:lnTo>
                <a:lnTo>
                  <a:pt x="341" y="147"/>
                </a:lnTo>
                <a:lnTo>
                  <a:pt x="341" y="164"/>
                </a:lnTo>
                <a:lnTo>
                  <a:pt x="341" y="171"/>
                </a:lnTo>
                <a:lnTo>
                  <a:pt x="333" y="171"/>
                </a:lnTo>
                <a:lnTo>
                  <a:pt x="341" y="187"/>
                </a:lnTo>
                <a:lnTo>
                  <a:pt x="350" y="197"/>
                </a:lnTo>
                <a:lnTo>
                  <a:pt x="350" y="206"/>
                </a:lnTo>
                <a:lnTo>
                  <a:pt x="350" y="223"/>
                </a:lnTo>
                <a:lnTo>
                  <a:pt x="341" y="239"/>
                </a:lnTo>
                <a:lnTo>
                  <a:pt x="341" y="223"/>
                </a:lnTo>
                <a:lnTo>
                  <a:pt x="333" y="223"/>
                </a:lnTo>
                <a:lnTo>
                  <a:pt x="333" y="232"/>
                </a:lnTo>
                <a:lnTo>
                  <a:pt x="333" y="239"/>
                </a:lnTo>
                <a:lnTo>
                  <a:pt x="326" y="249"/>
                </a:lnTo>
                <a:lnTo>
                  <a:pt x="333" y="265"/>
                </a:lnTo>
                <a:lnTo>
                  <a:pt x="350" y="275"/>
                </a:lnTo>
                <a:lnTo>
                  <a:pt x="341" y="282"/>
                </a:lnTo>
                <a:lnTo>
                  <a:pt x="350" y="292"/>
                </a:lnTo>
                <a:lnTo>
                  <a:pt x="317" y="282"/>
                </a:lnTo>
                <a:lnTo>
                  <a:pt x="307" y="282"/>
                </a:lnTo>
                <a:lnTo>
                  <a:pt x="298" y="292"/>
                </a:lnTo>
                <a:lnTo>
                  <a:pt x="284" y="282"/>
                </a:lnTo>
                <a:lnTo>
                  <a:pt x="265" y="275"/>
                </a:lnTo>
                <a:lnTo>
                  <a:pt x="272" y="275"/>
                </a:lnTo>
                <a:lnTo>
                  <a:pt x="291" y="265"/>
                </a:lnTo>
                <a:lnTo>
                  <a:pt x="291" y="258"/>
                </a:lnTo>
                <a:lnTo>
                  <a:pt x="284" y="239"/>
                </a:lnTo>
                <a:lnTo>
                  <a:pt x="272" y="232"/>
                </a:lnTo>
                <a:lnTo>
                  <a:pt x="284" y="232"/>
                </a:lnTo>
                <a:lnTo>
                  <a:pt x="284" y="213"/>
                </a:lnTo>
                <a:lnTo>
                  <a:pt x="272" y="206"/>
                </a:lnTo>
                <a:lnTo>
                  <a:pt x="258" y="187"/>
                </a:lnTo>
                <a:lnTo>
                  <a:pt x="248" y="187"/>
                </a:lnTo>
                <a:lnTo>
                  <a:pt x="239" y="206"/>
                </a:lnTo>
                <a:lnTo>
                  <a:pt x="222" y="206"/>
                </a:lnTo>
                <a:lnTo>
                  <a:pt x="213" y="223"/>
                </a:lnTo>
                <a:lnTo>
                  <a:pt x="206" y="239"/>
                </a:lnTo>
                <a:lnTo>
                  <a:pt x="206" y="249"/>
                </a:lnTo>
                <a:lnTo>
                  <a:pt x="189" y="265"/>
                </a:lnTo>
                <a:lnTo>
                  <a:pt x="170" y="275"/>
                </a:lnTo>
                <a:lnTo>
                  <a:pt x="170" y="282"/>
                </a:lnTo>
                <a:lnTo>
                  <a:pt x="170" y="292"/>
                </a:lnTo>
                <a:lnTo>
                  <a:pt x="163" y="308"/>
                </a:lnTo>
                <a:lnTo>
                  <a:pt x="163" y="275"/>
                </a:lnTo>
                <a:lnTo>
                  <a:pt x="154" y="265"/>
                </a:lnTo>
                <a:lnTo>
                  <a:pt x="147" y="265"/>
                </a:lnTo>
                <a:lnTo>
                  <a:pt x="154" y="258"/>
                </a:lnTo>
                <a:lnTo>
                  <a:pt x="147" y="249"/>
                </a:lnTo>
                <a:lnTo>
                  <a:pt x="137" y="249"/>
                </a:lnTo>
                <a:lnTo>
                  <a:pt x="121" y="249"/>
                </a:lnTo>
                <a:lnTo>
                  <a:pt x="102" y="232"/>
                </a:lnTo>
                <a:lnTo>
                  <a:pt x="78" y="223"/>
                </a:lnTo>
                <a:lnTo>
                  <a:pt x="68" y="213"/>
                </a:lnTo>
                <a:lnTo>
                  <a:pt x="85" y="213"/>
                </a:lnTo>
                <a:lnTo>
                  <a:pt x="92" y="206"/>
                </a:lnTo>
                <a:lnTo>
                  <a:pt x="92" y="197"/>
                </a:lnTo>
                <a:lnTo>
                  <a:pt x="78" y="187"/>
                </a:lnTo>
                <a:lnTo>
                  <a:pt x="59" y="187"/>
                </a:lnTo>
                <a:lnTo>
                  <a:pt x="35" y="171"/>
                </a:lnTo>
                <a:lnTo>
                  <a:pt x="52" y="164"/>
                </a:lnTo>
                <a:lnTo>
                  <a:pt x="59" y="154"/>
                </a:lnTo>
                <a:lnTo>
                  <a:pt x="35" y="138"/>
                </a:lnTo>
                <a:lnTo>
                  <a:pt x="26" y="138"/>
                </a:lnTo>
                <a:lnTo>
                  <a:pt x="16" y="138"/>
                </a:lnTo>
                <a:lnTo>
                  <a:pt x="16" y="128"/>
                </a:lnTo>
                <a:lnTo>
                  <a:pt x="0" y="119"/>
                </a:lnTo>
                <a:lnTo>
                  <a:pt x="9" y="102"/>
                </a:lnTo>
                <a:lnTo>
                  <a:pt x="16" y="93"/>
                </a:lnTo>
                <a:lnTo>
                  <a:pt x="35" y="112"/>
                </a:lnTo>
                <a:lnTo>
                  <a:pt x="52" y="112"/>
                </a:lnTo>
                <a:lnTo>
                  <a:pt x="68" y="119"/>
                </a:lnTo>
                <a:lnTo>
                  <a:pt x="68" y="112"/>
                </a:lnTo>
                <a:lnTo>
                  <a:pt x="92" y="112"/>
                </a:lnTo>
                <a:lnTo>
                  <a:pt x="102" y="112"/>
                </a:lnTo>
                <a:lnTo>
                  <a:pt x="102" y="93"/>
                </a:lnTo>
                <a:lnTo>
                  <a:pt x="102" y="88"/>
                </a:lnTo>
                <a:lnTo>
                  <a:pt x="92" y="78"/>
                </a:lnTo>
                <a:lnTo>
                  <a:pt x="68" y="69"/>
                </a:lnTo>
                <a:lnTo>
                  <a:pt x="68" y="62"/>
                </a:lnTo>
                <a:lnTo>
                  <a:pt x="68" y="43"/>
                </a:lnTo>
                <a:lnTo>
                  <a:pt x="78" y="43"/>
                </a:lnTo>
                <a:lnTo>
                  <a:pt x="78" y="43"/>
                </a:lnTo>
                <a:lnTo>
                  <a:pt x="104" y="43"/>
                </a:lnTo>
                <a:lnTo>
                  <a:pt x="113" y="43"/>
                </a:lnTo>
                <a:lnTo>
                  <a:pt x="130" y="62"/>
                </a:lnTo>
                <a:lnTo>
                  <a:pt x="147" y="69"/>
                </a:lnTo>
                <a:lnTo>
                  <a:pt x="163" y="69"/>
                </a:lnTo>
                <a:lnTo>
                  <a:pt x="170" y="69"/>
                </a:lnTo>
                <a:lnTo>
                  <a:pt x="189" y="62"/>
                </a:lnTo>
                <a:lnTo>
                  <a:pt x="199" y="43"/>
                </a:lnTo>
                <a:lnTo>
                  <a:pt x="189" y="36"/>
                </a:lnTo>
                <a:lnTo>
                  <a:pt x="206" y="36"/>
                </a:lnTo>
                <a:lnTo>
                  <a:pt x="215" y="36"/>
                </a:lnTo>
                <a:lnTo>
                  <a:pt x="215" y="19"/>
                </a:lnTo>
                <a:lnTo>
                  <a:pt x="222" y="0"/>
                </a:lnTo>
                <a:lnTo>
                  <a:pt x="222" y="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2" name="Freeform 496">
            <a:extLst>
              <a:ext uri="{FF2B5EF4-FFF2-40B4-BE49-F238E27FC236}">
                <a16:creationId xmlns:a16="http://schemas.microsoft.com/office/drawing/2014/main" xmlns="" id="{054425C4-A1F5-4B61-97AA-534846DCE047}"/>
              </a:ext>
            </a:extLst>
          </p:cNvPr>
          <p:cNvSpPr>
            <a:spLocks/>
          </p:cNvSpPr>
          <p:nvPr/>
        </p:nvSpPr>
        <p:spPr bwMode="auto">
          <a:xfrm>
            <a:off x="21004428" y="8797234"/>
            <a:ext cx="667448" cy="465552"/>
          </a:xfrm>
          <a:custGeom>
            <a:avLst/>
            <a:gdLst>
              <a:gd name="T0" fmla="*/ 281 w 281"/>
              <a:gd name="T1" fmla="*/ 189 h 196"/>
              <a:gd name="T2" fmla="*/ 246 w 281"/>
              <a:gd name="T3" fmla="*/ 196 h 196"/>
              <a:gd name="T4" fmla="*/ 220 w 281"/>
              <a:gd name="T5" fmla="*/ 196 h 196"/>
              <a:gd name="T6" fmla="*/ 186 w 281"/>
              <a:gd name="T7" fmla="*/ 189 h 196"/>
              <a:gd name="T8" fmla="*/ 144 w 281"/>
              <a:gd name="T9" fmla="*/ 163 h 196"/>
              <a:gd name="T10" fmla="*/ 127 w 281"/>
              <a:gd name="T11" fmla="*/ 146 h 196"/>
              <a:gd name="T12" fmla="*/ 101 w 281"/>
              <a:gd name="T13" fmla="*/ 146 h 196"/>
              <a:gd name="T14" fmla="*/ 92 w 281"/>
              <a:gd name="T15" fmla="*/ 130 h 196"/>
              <a:gd name="T16" fmla="*/ 75 w 281"/>
              <a:gd name="T17" fmla="*/ 139 h 196"/>
              <a:gd name="T18" fmla="*/ 59 w 281"/>
              <a:gd name="T19" fmla="*/ 139 h 196"/>
              <a:gd name="T20" fmla="*/ 42 w 281"/>
              <a:gd name="T21" fmla="*/ 139 h 196"/>
              <a:gd name="T22" fmla="*/ 26 w 281"/>
              <a:gd name="T23" fmla="*/ 113 h 196"/>
              <a:gd name="T24" fmla="*/ 33 w 281"/>
              <a:gd name="T25" fmla="*/ 87 h 196"/>
              <a:gd name="T26" fmla="*/ 26 w 281"/>
              <a:gd name="T27" fmla="*/ 68 h 196"/>
              <a:gd name="T28" fmla="*/ 26 w 281"/>
              <a:gd name="T29" fmla="*/ 45 h 196"/>
              <a:gd name="T30" fmla="*/ 59 w 281"/>
              <a:gd name="T31" fmla="*/ 28 h 196"/>
              <a:gd name="T32" fmla="*/ 82 w 281"/>
              <a:gd name="T33" fmla="*/ 28 h 196"/>
              <a:gd name="T34" fmla="*/ 101 w 281"/>
              <a:gd name="T35" fmla="*/ 19 h 196"/>
              <a:gd name="T36" fmla="*/ 111 w 281"/>
              <a:gd name="T37" fmla="*/ 9 h 196"/>
              <a:gd name="T38" fmla="*/ 118 w 281"/>
              <a:gd name="T39" fmla="*/ 0 h 196"/>
              <a:gd name="T40" fmla="*/ 137 w 281"/>
              <a:gd name="T41" fmla="*/ 9 h 196"/>
              <a:gd name="T42" fmla="*/ 146 w 281"/>
              <a:gd name="T43" fmla="*/ 19 h 196"/>
              <a:gd name="T44" fmla="*/ 177 w 281"/>
              <a:gd name="T45" fmla="*/ 35 h 196"/>
              <a:gd name="T46" fmla="*/ 153 w 281"/>
              <a:gd name="T47" fmla="*/ 52 h 196"/>
              <a:gd name="T48" fmla="*/ 196 w 281"/>
              <a:gd name="T49" fmla="*/ 68 h 196"/>
              <a:gd name="T50" fmla="*/ 212 w 281"/>
              <a:gd name="T51" fmla="*/ 87 h 196"/>
              <a:gd name="T52" fmla="*/ 189 w 281"/>
              <a:gd name="T53" fmla="*/ 94 h 196"/>
              <a:gd name="T54" fmla="*/ 222 w 281"/>
              <a:gd name="T55" fmla="*/ 113 h 196"/>
              <a:gd name="T56" fmla="*/ 255 w 281"/>
              <a:gd name="T57" fmla="*/ 130 h 196"/>
              <a:gd name="T58" fmla="*/ 274 w 281"/>
              <a:gd name="T59" fmla="*/ 139 h 196"/>
              <a:gd name="T60" fmla="*/ 274 w 281"/>
              <a:gd name="T61" fmla="*/ 146 h 196"/>
              <a:gd name="T62" fmla="*/ 281 w 281"/>
              <a:gd name="T63" fmla="*/ 189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1" h="196">
                <a:moveTo>
                  <a:pt x="281" y="180"/>
                </a:moveTo>
                <a:lnTo>
                  <a:pt x="281" y="189"/>
                </a:lnTo>
                <a:lnTo>
                  <a:pt x="265" y="189"/>
                </a:lnTo>
                <a:lnTo>
                  <a:pt x="246" y="196"/>
                </a:lnTo>
                <a:lnTo>
                  <a:pt x="239" y="196"/>
                </a:lnTo>
                <a:lnTo>
                  <a:pt x="220" y="196"/>
                </a:lnTo>
                <a:lnTo>
                  <a:pt x="196" y="196"/>
                </a:lnTo>
                <a:lnTo>
                  <a:pt x="186" y="189"/>
                </a:lnTo>
                <a:lnTo>
                  <a:pt x="170" y="180"/>
                </a:lnTo>
                <a:lnTo>
                  <a:pt x="144" y="163"/>
                </a:lnTo>
                <a:lnTo>
                  <a:pt x="144" y="156"/>
                </a:lnTo>
                <a:lnTo>
                  <a:pt x="127" y="146"/>
                </a:lnTo>
                <a:lnTo>
                  <a:pt x="118" y="146"/>
                </a:lnTo>
                <a:lnTo>
                  <a:pt x="101" y="146"/>
                </a:lnTo>
                <a:lnTo>
                  <a:pt x="101" y="139"/>
                </a:lnTo>
                <a:lnTo>
                  <a:pt x="92" y="130"/>
                </a:lnTo>
                <a:lnTo>
                  <a:pt x="82" y="139"/>
                </a:lnTo>
                <a:lnTo>
                  <a:pt x="75" y="139"/>
                </a:lnTo>
                <a:lnTo>
                  <a:pt x="68" y="139"/>
                </a:lnTo>
                <a:lnTo>
                  <a:pt x="59" y="139"/>
                </a:lnTo>
                <a:lnTo>
                  <a:pt x="49" y="139"/>
                </a:lnTo>
                <a:lnTo>
                  <a:pt x="42" y="139"/>
                </a:lnTo>
                <a:lnTo>
                  <a:pt x="33" y="130"/>
                </a:lnTo>
                <a:lnTo>
                  <a:pt x="26" y="113"/>
                </a:lnTo>
                <a:lnTo>
                  <a:pt x="26" y="104"/>
                </a:lnTo>
                <a:lnTo>
                  <a:pt x="33" y="87"/>
                </a:lnTo>
                <a:lnTo>
                  <a:pt x="26" y="78"/>
                </a:lnTo>
                <a:lnTo>
                  <a:pt x="26" y="68"/>
                </a:lnTo>
                <a:lnTo>
                  <a:pt x="0" y="61"/>
                </a:lnTo>
                <a:lnTo>
                  <a:pt x="26" y="45"/>
                </a:lnTo>
                <a:lnTo>
                  <a:pt x="42" y="35"/>
                </a:lnTo>
                <a:lnTo>
                  <a:pt x="59" y="28"/>
                </a:lnTo>
                <a:lnTo>
                  <a:pt x="75" y="28"/>
                </a:lnTo>
                <a:lnTo>
                  <a:pt x="82" y="28"/>
                </a:lnTo>
                <a:lnTo>
                  <a:pt x="82" y="19"/>
                </a:lnTo>
                <a:lnTo>
                  <a:pt x="101" y="19"/>
                </a:lnTo>
                <a:lnTo>
                  <a:pt x="111" y="19"/>
                </a:lnTo>
                <a:lnTo>
                  <a:pt x="111" y="9"/>
                </a:lnTo>
                <a:lnTo>
                  <a:pt x="111" y="0"/>
                </a:lnTo>
                <a:lnTo>
                  <a:pt x="118" y="0"/>
                </a:lnTo>
                <a:lnTo>
                  <a:pt x="118" y="0"/>
                </a:lnTo>
                <a:lnTo>
                  <a:pt x="137" y="9"/>
                </a:lnTo>
                <a:lnTo>
                  <a:pt x="137" y="19"/>
                </a:lnTo>
                <a:lnTo>
                  <a:pt x="146" y="19"/>
                </a:lnTo>
                <a:lnTo>
                  <a:pt x="153" y="19"/>
                </a:lnTo>
                <a:lnTo>
                  <a:pt x="177" y="35"/>
                </a:lnTo>
                <a:lnTo>
                  <a:pt x="170" y="45"/>
                </a:lnTo>
                <a:lnTo>
                  <a:pt x="153" y="52"/>
                </a:lnTo>
                <a:lnTo>
                  <a:pt x="177" y="68"/>
                </a:lnTo>
                <a:lnTo>
                  <a:pt x="196" y="68"/>
                </a:lnTo>
                <a:lnTo>
                  <a:pt x="212" y="78"/>
                </a:lnTo>
                <a:lnTo>
                  <a:pt x="212" y="87"/>
                </a:lnTo>
                <a:lnTo>
                  <a:pt x="205" y="94"/>
                </a:lnTo>
                <a:lnTo>
                  <a:pt x="189" y="94"/>
                </a:lnTo>
                <a:lnTo>
                  <a:pt x="196" y="104"/>
                </a:lnTo>
                <a:lnTo>
                  <a:pt x="222" y="113"/>
                </a:lnTo>
                <a:lnTo>
                  <a:pt x="239" y="130"/>
                </a:lnTo>
                <a:lnTo>
                  <a:pt x="255" y="130"/>
                </a:lnTo>
                <a:lnTo>
                  <a:pt x="265" y="130"/>
                </a:lnTo>
                <a:lnTo>
                  <a:pt x="274" y="139"/>
                </a:lnTo>
                <a:lnTo>
                  <a:pt x="265" y="146"/>
                </a:lnTo>
                <a:lnTo>
                  <a:pt x="274" y="146"/>
                </a:lnTo>
                <a:lnTo>
                  <a:pt x="281" y="156"/>
                </a:lnTo>
                <a:lnTo>
                  <a:pt x="281" y="189"/>
                </a:lnTo>
                <a:lnTo>
                  <a:pt x="281" y="18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3" name="Freeform 497">
            <a:extLst>
              <a:ext uri="{FF2B5EF4-FFF2-40B4-BE49-F238E27FC236}">
                <a16:creationId xmlns:a16="http://schemas.microsoft.com/office/drawing/2014/main" xmlns="" id="{D4A1F50F-EA92-4309-822A-FE69C01DCFE1}"/>
              </a:ext>
            </a:extLst>
          </p:cNvPr>
          <p:cNvSpPr>
            <a:spLocks/>
          </p:cNvSpPr>
          <p:nvPr/>
        </p:nvSpPr>
        <p:spPr bwMode="auto">
          <a:xfrm>
            <a:off x="20289487" y="8497962"/>
            <a:ext cx="1242259" cy="444174"/>
          </a:xfrm>
          <a:custGeom>
            <a:avLst/>
            <a:gdLst>
              <a:gd name="T0" fmla="*/ 284 w 523"/>
              <a:gd name="T1" fmla="*/ 187 h 187"/>
              <a:gd name="T2" fmla="*/ 275 w 523"/>
              <a:gd name="T3" fmla="*/ 178 h 187"/>
              <a:gd name="T4" fmla="*/ 265 w 523"/>
              <a:gd name="T5" fmla="*/ 171 h 187"/>
              <a:gd name="T6" fmla="*/ 239 w 523"/>
              <a:gd name="T7" fmla="*/ 171 h 187"/>
              <a:gd name="T8" fmla="*/ 222 w 523"/>
              <a:gd name="T9" fmla="*/ 178 h 187"/>
              <a:gd name="T10" fmla="*/ 180 w 523"/>
              <a:gd name="T11" fmla="*/ 178 h 187"/>
              <a:gd name="T12" fmla="*/ 173 w 523"/>
              <a:gd name="T13" fmla="*/ 187 h 187"/>
              <a:gd name="T14" fmla="*/ 163 w 523"/>
              <a:gd name="T15" fmla="*/ 178 h 187"/>
              <a:gd name="T16" fmla="*/ 173 w 523"/>
              <a:gd name="T17" fmla="*/ 154 h 187"/>
              <a:gd name="T18" fmla="*/ 180 w 523"/>
              <a:gd name="T19" fmla="*/ 145 h 187"/>
              <a:gd name="T20" fmla="*/ 154 w 523"/>
              <a:gd name="T21" fmla="*/ 119 h 187"/>
              <a:gd name="T22" fmla="*/ 137 w 523"/>
              <a:gd name="T23" fmla="*/ 95 h 187"/>
              <a:gd name="T24" fmla="*/ 130 w 523"/>
              <a:gd name="T25" fmla="*/ 76 h 187"/>
              <a:gd name="T26" fmla="*/ 104 w 523"/>
              <a:gd name="T27" fmla="*/ 76 h 187"/>
              <a:gd name="T28" fmla="*/ 85 w 523"/>
              <a:gd name="T29" fmla="*/ 59 h 187"/>
              <a:gd name="T30" fmla="*/ 69 w 523"/>
              <a:gd name="T31" fmla="*/ 50 h 187"/>
              <a:gd name="T32" fmla="*/ 52 w 523"/>
              <a:gd name="T33" fmla="*/ 59 h 187"/>
              <a:gd name="T34" fmla="*/ 36 w 523"/>
              <a:gd name="T35" fmla="*/ 50 h 187"/>
              <a:gd name="T36" fmla="*/ 0 w 523"/>
              <a:gd name="T37" fmla="*/ 43 h 187"/>
              <a:gd name="T38" fmla="*/ 10 w 523"/>
              <a:gd name="T39" fmla="*/ 26 h 187"/>
              <a:gd name="T40" fmla="*/ 36 w 523"/>
              <a:gd name="T41" fmla="*/ 26 h 187"/>
              <a:gd name="T42" fmla="*/ 52 w 523"/>
              <a:gd name="T43" fmla="*/ 0 h 187"/>
              <a:gd name="T44" fmla="*/ 88 w 523"/>
              <a:gd name="T45" fmla="*/ 17 h 187"/>
              <a:gd name="T46" fmla="*/ 130 w 523"/>
              <a:gd name="T47" fmla="*/ 17 h 187"/>
              <a:gd name="T48" fmla="*/ 147 w 523"/>
              <a:gd name="T49" fmla="*/ 26 h 187"/>
              <a:gd name="T50" fmla="*/ 180 w 523"/>
              <a:gd name="T51" fmla="*/ 26 h 187"/>
              <a:gd name="T52" fmla="*/ 213 w 523"/>
              <a:gd name="T53" fmla="*/ 17 h 187"/>
              <a:gd name="T54" fmla="*/ 249 w 523"/>
              <a:gd name="T55" fmla="*/ 26 h 187"/>
              <a:gd name="T56" fmla="*/ 275 w 523"/>
              <a:gd name="T57" fmla="*/ 26 h 187"/>
              <a:gd name="T58" fmla="*/ 275 w 523"/>
              <a:gd name="T59" fmla="*/ 43 h 187"/>
              <a:gd name="T60" fmla="*/ 310 w 523"/>
              <a:gd name="T61" fmla="*/ 43 h 187"/>
              <a:gd name="T62" fmla="*/ 334 w 523"/>
              <a:gd name="T63" fmla="*/ 26 h 187"/>
              <a:gd name="T64" fmla="*/ 360 w 523"/>
              <a:gd name="T65" fmla="*/ 33 h 187"/>
              <a:gd name="T66" fmla="*/ 369 w 523"/>
              <a:gd name="T67" fmla="*/ 17 h 187"/>
              <a:gd name="T68" fmla="*/ 386 w 523"/>
              <a:gd name="T69" fmla="*/ 17 h 187"/>
              <a:gd name="T70" fmla="*/ 405 w 523"/>
              <a:gd name="T71" fmla="*/ 26 h 187"/>
              <a:gd name="T72" fmla="*/ 419 w 523"/>
              <a:gd name="T73" fmla="*/ 17 h 187"/>
              <a:gd name="T74" fmla="*/ 438 w 523"/>
              <a:gd name="T75" fmla="*/ 33 h 187"/>
              <a:gd name="T76" fmla="*/ 447 w 523"/>
              <a:gd name="T77" fmla="*/ 50 h 187"/>
              <a:gd name="T78" fmla="*/ 471 w 523"/>
              <a:gd name="T79" fmla="*/ 43 h 187"/>
              <a:gd name="T80" fmla="*/ 490 w 523"/>
              <a:gd name="T81" fmla="*/ 50 h 187"/>
              <a:gd name="T82" fmla="*/ 490 w 523"/>
              <a:gd name="T83" fmla="*/ 76 h 187"/>
              <a:gd name="T84" fmla="*/ 523 w 523"/>
              <a:gd name="T85" fmla="*/ 95 h 187"/>
              <a:gd name="T86" fmla="*/ 523 w 523"/>
              <a:gd name="T87" fmla="*/ 119 h 187"/>
              <a:gd name="T88" fmla="*/ 490 w 523"/>
              <a:gd name="T89" fmla="*/ 119 h 187"/>
              <a:gd name="T90" fmla="*/ 471 w 523"/>
              <a:gd name="T91" fmla="*/ 119 h 187"/>
              <a:gd name="T92" fmla="*/ 438 w 523"/>
              <a:gd name="T93" fmla="*/ 100 h 187"/>
              <a:gd name="T94" fmla="*/ 419 w 523"/>
              <a:gd name="T95" fmla="*/ 126 h 187"/>
              <a:gd name="T96" fmla="*/ 412 w 523"/>
              <a:gd name="T97" fmla="*/ 135 h 187"/>
              <a:gd name="T98" fmla="*/ 405 w 523"/>
              <a:gd name="T99" fmla="*/ 145 h 187"/>
              <a:gd name="T100" fmla="*/ 386 w 523"/>
              <a:gd name="T101" fmla="*/ 154 h 187"/>
              <a:gd name="T102" fmla="*/ 360 w 523"/>
              <a:gd name="T103" fmla="*/ 154 h 187"/>
              <a:gd name="T104" fmla="*/ 327 w 523"/>
              <a:gd name="T105" fmla="*/ 171 h 187"/>
              <a:gd name="T106" fmla="*/ 301 w 523"/>
              <a:gd name="T107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23" h="187">
                <a:moveTo>
                  <a:pt x="301" y="187"/>
                </a:moveTo>
                <a:lnTo>
                  <a:pt x="284" y="187"/>
                </a:lnTo>
                <a:lnTo>
                  <a:pt x="275" y="187"/>
                </a:lnTo>
                <a:lnTo>
                  <a:pt x="275" y="178"/>
                </a:lnTo>
                <a:lnTo>
                  <a:pt x="275" y="171"/>
                </a:lnTo>
                <a:lnTo>
                  <a:pt x="265" y="171"/>
                </a:lnTo>
                <a:lnTo>
                  <a:pt x="249" y="161"/>
                </a:lnTo>
                <a:lnTo>
                  <a:pt x="239" y="171"/>
                </a:lnTo>
                <a:lnTo>
                  <a:pt x="232" y="171"/>
                </a:lnTo>
                <a:lnTo>
                  <a:pt x="222" y="178"/>
                </a:lnTo>
                <a:lnTo>
                  <a:pt x="189" y="178"/>
                </a:lnTo>
                <a:lnTo>
                  <a:pt x="180" y="178"/>
                </a:lnTo>
                <a:lnTo>
                  <a:pt x="173" y="178"/>
                </a:lnTo>
                <a:lnTo>
                  <a:pt x="173" y="187"/>
                </a:lnTo>
                <a:lnTo>
                  <a:pt x="163" y="187"/>
                </a:lnTo>
                <a:lnTo>
                  <a:pt x="163" y="178"/>
                </a:lnTo>
                <a:lnTo>
                  <a:pt x="163" y="171"/>
                </a:lnTo>
                <a:lnTo>
                  <a:pt x="173" y="154"/>
                </a:lnTo>
                <a:lnTo>
                  <a:pt x="180" y="154"/>
                </a:lnTo>
                <a:lnTo>
                  <a:pt x="180" y="145"/>
                </a:lnTo>
                <a:lnTo>
                  <a:pt x="173" y="135"/>
                </a:lnTo>
                <a:lnTo>
                  <a:pt x="154" y="119"/>
                </a:lnTo>
                <a:lnTo>
                  <a:pt x="147" y="109"/>
                </a:lnTo>
                <a:lnTo>
                  <a:pt x="137" y="95"/>
                </a:lnTo>
                <a:lnTo>
                  <a:pt x="137" y="85"/>
                </a:lnTo>
                <a:lnTo>
                  <a:pt x="130" y="76"/>
                </a:lnTo>
                <a:lnTo>
                  <a:pt x="111" y="76"/>
                </a:lnTo>
                <a:lnTo>
                  <a:pt x="104" y="76"/>
                </a:lnTo>
                <a:lnTo>
                  <a:pt x="104" y="59"/>
                </a:lnTo>
                <a:lnTo>
                  <a:pt x="85" y="59"/>
                </a:lnTo>
                <a:lnTo>
                  <a:pt x="78" y="50"/>
                </a:lnTo>
                <a:lnTo>
                  <a:pt x="69" y="50"/>
                </a:lnTo>
                <a:lnTo>
                  <a:pt x="59" y="59"/>
                </a:lnTo>
                <a:lnTo>
                  <a:pt x="52" y="59"/>
                </a:lnTo>
                <a:lnTo>
                  <a:pt x="43" y="50"/>
                </a:lnTo>
                <a:lnTo>
                  <a:pt x="36" y="50"/>
                </a:lnTo>
                <a:lnTo>
                  <a:pt x="26" y="50"/>
                </a:lnTo>
                <a:lnTo>
                  <a:pt x="0" y="43"/>
                </a:lnTo>
                <a:lnTo>
                  <a:pt x="2" y="43"/>
                </a:lnTo>
                <a:lnTo>
                  <a:pt x="10" y="26"/>
                </a:lnTo>
                <a:lnTo>
                  <a:pt x="19" y="26"/>
                </a:lnTo>
                <a:lnTo>
                  <a:pt x="36" y="26"/>
                </a:lnTo>
                <a:lnTo>
                  <a:pt x="45" y="17"/>
                </a:lnTo>
                <a:lnTo>
                  <a:pt x="52" y="0"/>
                </a:lnTo>
                <a:lnTo>
                  <a:pt x="71" y="7"/>
                </a:lnTo>
                <a:lnTo>
                  <a:pt x="88" y="17"/>
                </a:lnTo>
                <a:lnTo>
                  <a:pt x="95" y="17"/>
                </a:lnTo>
                <a:lnTo>
                  <a:pt x="130" y="17"/>
                </a:lnTo>
                <a:lnTo>
                  <a:pt x="137" y="26"/>
                </a:lnTo>
                <a:lnTo>
                  <a:pt x="147" y="26"/>
                </a:lnTo>
                <a:lnTo>
                  <a:pt x="166" y="26"/>
                </a:lnTo>
                <a:lnTo>
                  <a:pt x="180" y="26"/>
                </a:lnTo>
                <a:lnTo>
                  <a:pt x="206" y="17"/>
                </a:lnTo>
                <a:lnTo>
                  <a:pt x="213" y="17"/>
                </a:lnTo>
                <a:lnTo>
                  <a:pt x="225" y="26"/>
                </a:lnTo>
                <a:lnTo>
                  <a:pt x="249" y="26"/>
                </a:lnTo>
                <a:lnTo>
                  <a:pt x="267" y="26"/>
                </a:lnTo>
                <a:lnTo>
                  <a:pt x="275" y="26"/>
                </a:lnTo>
                <a:lnTo>
                  <a:pt x="284" y="33"/>
                </a:lnTo>
                <a:lnTo>
                  <a:pt x="275" y="43"/>
                </a:lnTo>
                <a:lnTo>
                  <a:pt x="293" y="43"/>
                </a:lnTo>
                <a:lnTo>
                  <a:pt x="310" y="43"/>
                </a:lnTo>
                <a:lnTo>
                  <a:pt x="317" y="33"/>
                </a:lnTo>
                <a:lnTo>
                  <a:pt x="334" y="26"/>
                </a:lnTo>
                <a:lnTo>
                  <a:pt x="353" y="33"/>
                </a:lnTo>
                <a:lnTo>
                  <a:pt x="360" y="33"/>
                </a:lnTo>
                <a:lnTo>
                  <a:pt x="369" y="26"/>
                </a:lnTo>
                <a:lnTo>
                  <a:pt x="369" y="17"/>
                </a:lnTo>
                <a:lnTo>
                  <a:pt x="376" y="17"/>
                </a:lnTo>
                <a:lnTo>
                  <a:pt x="386" y="17"/>
                </a:lnTo>
                <a:lnTo>
                  <a:pt x="386" y="33"/>
                </a:lnTo>
                <a:lnTo>
                  <a:pt x="405" y="26"/>
                </a:lnTo>
                <a:lnTo>
                  <a:pt x="405" y="17"/>
                </a:lnTo>
                <a:lnTo>
                  <a:pt x="419" y="17"/>
                </a:lnTo>
                <a:lnTo>
                  <a:pt x="438" y="26"/>
                </a:lnTo>
                <a:lnTo>
                  <a:pt x="438" y="33"/>
                </a:lnTo>
                <a:lnTo>
                  <a:pt x="438" y="43"/>
                </a:lnTo>
                <a:lnTo>
                  <a:pt x="447" y="50"/>
                </a:lnTo>
                <a:lnTo>
                  <a:pt x="461" y="43"/>
                </a:lnTo>
                <a:lnTo>
                  <a:pt x="471" y="43"/>
                </a:lnTo>
                <a:lnTo>
                  <a:pt x="497" y="50"/>
                </a:lnTo>
                <a:lnTo>
                  <a:pt x="490" y="50"/>
                </a:lnTo>
                <a:lnTo>
                  <a:pt x="490" y="69"/>
                </a:lnTo>
                <a:lnTo>
                  <a:pt x="490" y="76"/>
                </a:lnTo>
                <a:lnTo>
                  <a:pt x="513" y="85"/>
                </a:lnTo>
                <a:lnTo>
                  <a:pt x="523" y="95"/>
                </a:lnTo>
                <a:lnTo>
                  <a:pt x="523" y="100"/>
                </a:lnTo>
                <a:lnTo>
                  <a:pt x="523" y="119"/>
                </a:lnTo>
                <a:lnTo>
                  <a:pt x="513" y="119"/>
                </a:lnTo>
                <a:lnTo>
                  <a:pt x="490" y="119"/>
                </a:lnTo>
                <a:lnTo>
                  <a:pt x="490" y="126"/>
                </a:lnTo>
                <a:lnTo>
                  <a:pt x="471" y="119"/>
                </a:lnTo>
                <a:lnTo>
                  <a:pt x="454" y="119"/>
                </a:lnTo>
                <a:lnTo>
                  <a:pt x="438" y="100"/>
                </a:lnTo>
                <a:lnTo>
                  <a:pt x="428" y="109"/>
                </a:lnTo>
                <a:lnTo>
                  <a:pt x="419" y="126"/>
                </a:lnTo>
                <a:lnTo>
                  <a:pt x="412" y="126"/>
                </a:lnTo>
                <a:lnTo>
                  <a:pt x="412" y="135"/>
                </a:lnTo>
                <a:lnTo>
                  <a:pt x="412" y="145"/>
                </a:lnTo>
                <a:lnTo>
                  <a:pt x="405" y="145"/>
                </a:lnTo>
                <a:lnTo>
                  <a:pt x="386" y="145"/>
                </a:lnTo>
                <a:lnTo>
                  <a:pt x="386" y="154"/>
                </a:lnTo>
                <a:lnTo>
                  <a:pt x="376" y="154"/>
                </a:lnTo>
                <a:lnTo>
                  <a:pt x="360" y="154"/>
                </a:lnTo>
                <a:lnTo>
                  <a:pt x="343" y="161"/>
                </a:lnTo>
                <a:lnTo>
                  <a:pt x="327" y="171"/>
                </a:lnTo>
                <a:lnTo>
                  <a:pt x="301" y="187"/>
                </a:lnTo>
                <a:lnTo>
                  <a:pt x="301" y="18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4" name="Freeform 539">
            <a:extLst>
              <a:ext uri="{FF2B5EF4-FFF2-40B4-BE49-F238E27FC236}">
                <a16:creationId xmlns:a16="http://schemas.microsoft.com/office/drawing/2014/main" xmlns="" id="{B7A2B174-1BD1-488F-AA5E-3A82D39132C0}"/>
              </a:ext>
            </a:extLst>
          </p:cNvPr>
          <p:cNvSpPr>
            <a:spLocks/>
          </p:cNvSpPr>
          <p:nvPr/>
        </p:nvSpPr>
        <p:spPr bwMode="auto">
          <a:xfrm>
            <a:off x="15294323" y="2904235"/>
            <a:ext cx="2608031" cy="2800427"/>
          </a:xfrm>
          <a:custGeom>
            <a:avLst/>
            <a:gdLst>
              <a:gd name="T0" fmla="*/ 319 w 1098"/>
              <a:gd name="T1" fmla="*/ 1084 h 1179"/>
              <a:gd name="T2" fmla="*/ 379 w 1098"/>
              <a:gd name="T3" fmla="*/ 1008 h 1179"/>
              <a:gd name="T4" fmla="*/ 397 w 1098"/>
              <a:gd name="T5" fmla="*/ 897 h 1179"/>
              <a:gd name="T6" fmla="*/ 388 w 1098"/>
              <a:gd name="T7" fmla="*/ 810 h 1179"/>
              <a:gd name="T8" fmla="*/ 397 w 1098"/>
              <a:gd name="T9" fmla="*/ 698 h 1179"/>
              <a:gd name="T10" fmla="*/ 476 w 1098"/>
              <a:gd name="T11" fmla="*/ 672 h 1179"/>
              <a:gd name="T12" fmla="*/ 492 w 1098"/>
              <a:gd name="T13" fmla="*/ 585 h 1179"/>
              <a:gd name="T14" fmla="*/ 535 w 1098"/>
              <a:gd name="T15" fmla="*/ 474 h 1179"/>
              <a:gd name="T16" fmla="*/ 603 w 1098"/>
              <a:gd name="T17" fmla="*/ 388 h 1179"/>
              <a:gd name="T18" fmla="*/ 648 w 1098"/>
              <a:gd name="T19" fmla="*/ 301 h 1179"/>
              <a:gd name="T20" fmla="*/ 707 w 1098"/>
              <a:gd name="T21" fmla="*/ 277 h 1179"/>
              <a:gd name="T22" fmla="*/ 759 w 1098"/>
              <a:gd name="T23" fmla="*/ 189 h 1179"/>
              <a:gd name="T24" fmla="*/ 828 w 1098"/>
              <a:gd name="T25" fmla="*/ 242 h 1179"/>
              <a:gd name="T26" fmla="*/ 916 w 1098"/>
              <a:gd name="T27" fmla="*/ 216 h 1179"/>
              <a:gd name="T28" fmla="*/ 958 w 1098"/>
              <a:gd name="T29" fmla="*/ 121 h 1179"/>
              <a:gd name="T30" fmla="*/ 1036 w 1098"/>
              <a:gd name="T31" fmla="*/ 147 h 1179"/>
              <a:gd name="T32" fmla="*/ 1036 w 1098"/>
              <a:gd name="T33" fmla="*/ 206 h 1179"/>
              <a:gd name="T34" fmla="*/ 1069 w 1098"/>
              <a:gd name="T35" fmla="*/ 111 h 1179"/>
              <a:gd name="T36" fmla="*/ 1079 w 1098"/>
              <a:gd name="T37" fmla="*/ 52 h 1179"/>
              <a:gd name="T38" fmla="*/ 1001 w 1098"/>
              <a:gd name="T39" fmla="*/ 52 h 1179"/>
              <a:gd name="T40" fmla="*/ 965 w 1098"/>
              <a:gd name="T41" fmla="*/ 19 h 1179"/>
              <a:gd name="T42" fmla="*/ 932 w 1098"/>
              <a:gd name="T43" fmla="*/ 36 h 1179"/>
              <a:gd name="T44" fmla="*/ 897 w 1098"/>
              <a:gd name="T45" fmla="*/ 88 h 1179"/>
              <a:gd name="T46" fmla="*/ 923 w 1098"/>
              <a:gd name="T47" fmla="*/ 0 h 1179"/>
              <a:gd name="T48" fmla="*/ 854 w 1098"/>
              <a:gd name="T49" fmla="*/ 43 h 1179"/>
              <a:gd name="T50" fmla="*/ 821 w 1098"/>
              <a:gd name="T51" fmla="*/ 95 h 1179"/>
              <a:gd name="T52" fmla="*/ 769 w 1098"/>
              <a:gd name="T53" fmla="*/ 111 h 1179"/>
              <a:gd name="T54" fmla="*/ 733 w 1098"/>
              <a:gd name="T55" fmla="*/ 147 h 1179"/>
              <a:gd name="T56" fmla="*/ 698 w 1098"/>
              <a:gd name="T57" fmla="*/ 173 h 1179"/>
              <a:gd name="T58" fmla="*/ 655 w 1098"/>
              <a:gd name="T59" fmla="*/ 216 h 1179"/>
              <a:gd name="T60" fmla="*/ 613 w 1098"/>
              <a:gd name="T61" fmla="*/ 277 h 1179"/>
              <a:gd name="T62" fmla="*/ 596 w 1098"/>
              <a:gd name="T63" fmla="*/ 294 h 1179"/>
              <a:gd name="T64" fmla="*/ 577 w 1098"/>
              <a:gd name="T65" fmla="*/ 320 h 1179"/>
              <a:gd name="T66" fmla="*/ 570 w 1098"/>
              <a:gd name="T67" fmla="*/ 336 h 1179"/>
              <a:gd name="T68" fmla="*/ 544 w 1098"/>
              <a:gd name="T69" fmla="*/ 379 h 1179"/>
              <a:gd name="T70" fmla="*/ 483 w 1098"/>
              <a:gd name="T71" fmla="*/ 414 h 1179"/>
              <a:gd name="T72" fmla="*/ 483 w 1098"/>
              <a:gd name="T73" fmla="*/ 464 h 1179"/>
              <a:gd name="T74" fmla="*/ 431 w 1098"/>
              <a:gd name="T75" fmla="*/ 509 h 1179"/>
              <a:gd name="T76" fmla="*/ 423 w 1098"/>
              <a:gd name="T77" fmla="*/ 542 h 1179"/>
              <a:gd name="T78" fmla="*/ 397 w 1098"/>
              <a:gd name="T79" fmla="*/ 604 h 1179"/>
              <a:gd name="T80" fmla="*/ 345 w 1098"/>
              <a:gd name="T81" fmla="*/ 620 h 1179"/>
              <a:gd name="T82" fmla="*/ 293 w 1098"/>
              <a:gd name="T83" fmla="*/ 672 h 1179"/>
              <a:gd name="T84" fmla="*/ 232 w 1098"/>
              <a:gd name="T85" fmla="*/ 705 h 1179"/>
              <a:gd name="T86" fmla="*/ 199 w 1098"/>
              <a:gd name="T87" fmla="*/ 732 h 1179"/>
              <a:gd name="T88" fmla="*/ 144 w 1098"/>
              <a:gd name="T89" fmla="*/ 748 h 1179"/>
              <a:gd name="T90" fmla="*/ 102 w 1098"/>
              <a:gd name="T91" fmla="*/ 774 h 1179"/>
              <a:gd name="T92" fmla="*/ 69 w 1098"/>
              <a:gd name="T93" fmla="*/ 800 h 1179"/>
              <a:gd name="T94" fmla="*/ 52 w 1098"/>
              <a:gd name="T95" fmla="*/ 843 h 1179"/>
              <a:gd name="T96" fmla="*/ 33 w 1098"/>
              <a:gd name="T97" fmla="*/ 869 h 1179"/>
              <a:gd name="T98" fmla="*/ 26 w 1098"/>
              <a:gd name="T99" fmla="*/ 930 h 1179"/>
              <a:gd name="T100" fmla="*/ 78 w 1098"/>
              <a:gd name="T101" fmla="*/ 956 h 1179"/>
              <a:gd name="T102" fmla="*/ 26 w 1098"/>
              <a:gd name="T103" fmla="*/ 1008 h 1179"/>
              <a:gd name="T104" fmla="*/ 43 w 1098"/>
              <a:gd name="T105" fmla="*/ 1042 h 1179"/>
              <a:gd name="T106" fmla="*/ 17 w 1098"/>
              <a:gd name="T107" fmla="*/ 1110 h 1179"/>
              <a:gd name="T108" fmla="*/ 95 w 1098"/>
              <a:gd name="T109" fmla="*/ 1179 h 1179"/>
              <a:gd name="T110" fmla="*/ 199 w 1098"/>
              <a:gd name="T111" fmla="*/ 1127 h 1179"/>
              <a:gd name="T112" fmla="*/ 267 w 1098"/>
              <a:gd name="T113" fmla="*/ 1084 h 1179"/>
              <a:gd name="T114" fmla="*/ 293 w 1098"/>
              <a:gd name="T115" fmla="*/ 1051 h 1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98" h="1179">
                <a:moveTo>
                  <a:pt x="303" y="1103"/>
                </a:moveTo>
                <a:lnTo>
                  <a:pt x="310" y="1103"/>
                </a:lnTo>
                <a:lnTo>
                  <a:pt x="310" y="1110"/>
                </a:lnTo>
                <a:lnTo>
                  <a:pt x="319" y="1120"/>
                </a:lnTo>
                <a:lnTo>
                  <a:pt x="329" y="1110"/>
                </a:lnTo>
                <a:lnTo>
                  <a:pt x="329" y="1103"/>
                </a:lnTo>
                <a:lnTo>
                  <a:pt x="329" y="1094"/>
                </a:lnTo>
                <a:lnTo>
                  <a:pt x="319" y="1084"/>
                </a:lnTo>
                <a:lnTo>
                  <a:pt x="336" y="1068"/>
                </a:lnTo>
                <a:lnTo>
                  <a:pt x="336" y="1061"/>
                </a:lnTo>
                <a:lnTo>
                  <a:pt x="345" y="1051"/>
                </a:lnTo>
                <a:lnTo>
                  <a:pt x="345" y="1042"/>
                </a:lnTo>
                <a:lnTo>
                  <a:pt x="352" y="1034"/>
                </a:lnTo>
                <a:lnTo>
                  <a:pt x="362" y="1034"/>
                </a:lnTo>
                <a:lnTo>
                  <a:pt x="371" y="1034"/>
                </a:lnTo>
                <a:lnTo>
                  <a:pt x="379" y="1008"/>
                </a:lnTo>
                <a:lnTo>
                  <a:pt x="379" y="980"/>
                </a:lnTo>
                <a:lnTo>
                  <a:pt x="379" y="973"/>
                </a:lnTo>
                <a:lnTo>
                  <a:pt x="379" y="963"/>
                </a:lnTo>
                <a:lnTo>
                  <a:pt x="371" y="947"/>
                </a:lnTo>
                <a:lnTo>
                  <a:pt x="371" y="937"/>
                </a:lnTo>
                <a:lnTo>
                  <a:pt x="397" y="921"/>
                </a:lnTo>
                <a:lnTo>
                  <a:pt x="397" y="911"/>
                </a:lnTo>
                <a:lnTo>
                  <a:pt x="397" y="897"/>
                </a:lnTo>
                <a:lnTo>
                  <a:pt x="397" y="888"/>
                </a:lnTo>
                <a:lnTo>
                  <a:pt x="388" y="878"/>
                </a:lnTo>
                <a:lnTo>
                  <a:pt x="379" y="869"/>
                </a:lnTo>
                <a:lnTo>
                  <a:pt x="379" y="862"/>
                </a:lnTo>
                <a:lnTo>
                  <a:pt x="379" y="852"/>
                </a:lnTo>
                <a:lnTo>
                  <a:pt x="388" y="836"/>
                </a:lnTo>
                <a:lnTo>
                  <a:pt x="388" y="826"/>
                </a:lnTo>
                <a:lnTo>
                  <a:pt x="388" y="810"/>
                </a:lnTo>
                <a:lnTo>
                  <a:pt x="379" y="800"/>
                </a:lnTo>
                <a:lnTo>
                  <a:pt x="379" y="793"/>
                </a:lnTo>
                <a:lnTo>
                  <a:pt x="379" y="774"/>
                </a:lnTo>
                <a:lnTo>
                  <a:pt x="388" y="767"/>
                </a:lnTo>
                <a:lnTo>
                  <a:pt x="388" y="748"/>
                </a:lnTo>
                <a:lnTo>
                  <a:pt x="388" y="732"/>
                </a:lnTo>
                <a:lnTo>
                  <a:pt x="388" y="715"/>
                </a:lnTo>
                <a:lnTo>
                  <a:pt x="397" y="698"/>
                </a:lnTo>
                <a:lnTo>
                  <a:pt x="407" y="689"/>
                </a:lnTo>
                <a:lnTo>
                  <a:pt x="423" y="679"/>
                </a:lnTo>
                <a:lnTo>
                  <a:pt x="423" y="689"/>
                </a:lnTo>
                <a:lnTo>
                  <a:pt x="431" y="689"/>
                </a:lnTo>
                <a:lnTo>
                  <a:pt x="440" y="679"/>
                </a:lnTo>
                <a:lnTo>
                  <a:pt x="447" y="672"/>
                </a:lnTo>
                <a:lnTo>
                  <a:pt x="457" y="672"/>
                </a:lnTo>
                <a:lnTo>
                  <a:pt x="476" y="672"/>
                </a:lnTo>
                <a:lnTo>
                  <a:pt x="483" y="663"/>
                </a:lnTo>
                <a:lnTo>
                  <a:pt x="476" y="646"/>
                </a:lnTo>
                <a:lnTo>
                  <a:pt x="476" y="637"/>
                </a:lnTo>
                <a:lnTo>
                  <a:pt x="476" y="630"/>
                </a:lnTo>
                <a:lnTo>
                  <a:pt x="466" y="611"/>
                </a:lnTo>
                <a:lnTo>
                  <a:pt x="476" y="604"/>
                </a:lnTo>
                <a:lnTo>
                  <a:pt x="492" y="594"/>
                </a:lnTo>
                <a:lnTo>
                  <a:pt x="492" y="585"/>
                </a:lnTo>
                <a:lnTo>
                  <a:pt x="502" y="561"/>
                </a:lnTo>
                <a:lnTo>
                  <a:pt x="502" y="552"/>
                </a:lnTo>
                <a:lnTo>
                  <a:pt x="502" y="542"/>
                </a:lnTo>
                <a:lnTo>
                  <a:pt x="502" y="526"/>
                </a:lnTo>
                <a:lnTo>
                  <a:pt x="509" y="518"/>
                </a:lnTo>
                <a:lnTo>
                  <a:pt x="518" y="500"/>
                </a:lnTo>
                <a:lnTo>
                  <a:pt x="518" y="483"/>
                </a:lnTo>
                <a:lnTo>
                  <a:pt x="535" y="474"/>
                </a:lnTo>
                <a:lnTo>
                  <a:pt x="551" y="464"/>
                </a:lnTo>
                <a:lnTo>
                  <a:pt x="561" y="457"/>
                </a:lnTo>
                <a:lnTo>
                  <a:pt x="561" y="447"/>
                </a:lnTo>
                <a:lnTo>
                  <a:pt x="561" y="431"/>
                </a:lnTo>
                <a:lnTo>
                  <a:pt x="577" y="421"/>
                </a:lnTo>
                <a:lnTo>
                  <a:pt x="596" y="405"/>
                </a:lnTo>
                <a:lnTo>
                  <a:pt x="596" y="395"/>
                </a:lnTo>
                <a:lnTo>
                  <a:pt x="603" y="388"/>
                </a:lnTo>
                <a:lnTo>
                  <a:pt x="596" y="369"/>
                </a:lnTo>
                <a:lnTo>
                  <a:pt x="587" y="362"/>
                </a:lnTo>
                <a:lnTo>
                  <a:pt x="596" y="353"/>
                </a:lnTo>
                <a:lnTo>
                  <a:pt x="603" y="346"/>
                </a:lnTo>
                <a:lnTo>
                  <a:pt x="629" y="327"/>
                </a:lnTo>
                <a:lnTo>
                  <a:pt x="629" y="320"/>
                </a:lnTo>
                <a:lnTo>
                  <a:pt x="639" y="301"/>
                </a:lnTo>
                <a:lnTo>
                  <a:pt x="648" y="301"/>
                </a:lnTo>
                <a:lnTo>
                  <a:pt x="665" y="310"/>
                </a:lnTo>
                <a:lnTo>
                  <a:pt x="674" y="310"/>
                </a:lnTo>
                <a:lnTo>
                  <a:pt x="674" y="301"/>
                </a:lnTo>
                <a:lnTo>
                  <a:pt x="674" y="284"/>
                </a:lnTo>
                <a:lnTo>
                  <a:pt x="691" y="277"/>
                </a:lnTo>
                <a:lnTo>
                  <a:pt x="700" y="284"/>
                </a:lnTo>
                <a:lnTo>
                  <a:pt x="707" y="284"/>
                </a:lnTo>
                <a:lnTo>
                  <a:pt x="707" y="277"/>
                </a:lnTo>
                <a:lnTo>
                  <a:pt x="717" y="251"/>
                </a:lnTo>
                <a:lnTo>
                  <a:pt x="733" y="258"/>
                </a:lnTo>
                <a:lnTo>
                  <a:pt x="733" y="251"/>
                </a:lnTo>
                <a:lnTo>
                  <a:pt x="733" y="232"/>
                </a:lnTo>
                <a:lnTo>
                  <a:pt x="733" y="225"/>
                </a:lnTo>
                <a:lnTo>
                  <a:pt x="750" y="225"/>
                </a:lnTo>
                <a:lnTo>
                  <a:pt x="750" y="206"/>
                </a:lnTo>
                <a:lnTo>
                  <a:pt x="759" y="189"/>
                </a:lnTo>
                <a:lnTo>
                  <a:pt x="769" y="189"/>
                </a:lnTo>
                <a:lnTo>
                  <a:pt x="776" y="199"/>
                </a:lnTo>
                <a:lnTo>
                  <a:pt x="795" y="206"/>
                </a:lnTo>
                <a:lnTo>
                  <a:pt x="795" y="216"/>
                </a:lnTo>
                <a:lnTo>
                  <a:pt x="802" y="232"/>
                </a:lnTo>
                <a:lnTo>
                  <a:pt x="811" y="232"/>
                </a:lnTo>
                <a:lnTo>
                  <a:pt x="821" y="232"/>
                </a:lnTo>
                <a:lnTo>
                  <a:pt x="828" y="242"/>
                </a:lnTo>
                <a:lnTo>
                  <a:pt x="854" y="242"/>
                </a:lnTo>
                <a:lnTo>
                  <a:pt x="863" y="232"/>
                </a:lnTo>
                <a:lnTo>
                  <a:pt x="873" y="232"/>
                </a:lnTo>
                <a:lnTo>
                  <a:pt x="880" y="251"/>
                </a:lnTo>
                <a:lnTo>
                  <a:pt x="897" y="242"/>
                </a:lnTo>
                <a:lnTo>
                  <a:pt x="906" y="242"/>
                </a:lnTo>
                <a:lnTo>
                  <a:pt x="906" y="232"/>
                </a:lnTo>
                <a:lnTo>
                  <a:pt x="916" y="216"/>
                </a:lnTo>
                <a:lnTo>
                  <a:pt x="923" y="206"/>
                </a:lnTo>
                <a:lnTo>
                  <a:pt x="923" y="199"/>
                </a:lnTo>
                <a:lnTo>
                  <a:pt x="923" y="189"/>
                </a:lnTo>
                <a:lnTo>
                  <a:pt x="923" y="182"/>
                </a:lnTo>
                <a:lnTo>
                  <a:pt x="932" y="163"/>
                </a:lnTo>
                <a:lnTo>
                  <a:pt x="932" y="130"/>
                </a:lnTo>
                <a:lnTo>
                  <a:pt x="942" y="121"/>
                </a:lnTo>
                <a:lnTo>
                  <a:pt x="958" y="121"/>
                </a:lnTo>
                <a:lnTo>
                  <a:pt x="975" y="111"/>
                </a:lnTo>
                <a:lnTo>
                  <a:pt x="984" y="104"/>
                </a:lnTo>
                <a:lnTo>
                  <a:pt x="994" y="104"/>
                </a:lnTo>
                <a:lnTo>
                  <a:pt x="984" y="121"/>
                </a:lnTo>
                <a:lnTo>
                  <a:pt x="1010" y="130"/>
                </a:lnTo>
                <a:lnTo>
                  <a:pt x="1020" y="130"/>
                </a:lnTo>
                <a:lnTo>
                  <a:pt x="1027" y="137"/>
                </a:lnTo>
                <a:lnTo>
                  <a:pt x="1036" y="147"/>
                </a:lnTo>
                <a:lnTo>
                  <a:pt x="1036" y="156"/>
                </a:lnTo>
                <a:lnTo>
                  <a:pt x="1027" y="163"/>
                </a:lnTo>
                <a:lnTo>
                  <a:pt x="1027" y="182"/>
                </a:lnTo>
                <a:lnTo>
                  <a:pt x="1027" y="189"/>
                </a:lnTo>
                <a:lnTo>
                  <a:pt x="1027" y="199"/>
                </a:lnTo>
                <a:lnTo>
                  <a:pt x="1027" y="206"/>
                </a:lnTo>
                <a:lnTo>
                  <a:pt x="1036" y="206"/>
                </a:lnTo>
                <a:lnTo>
                  <a:pt x="1036" y="206"/>
                </a:lnTo>
                <a:lnTo>
                  <a:pt x="1041" y="175"/>
                </a:lnTo>
                <a:lnTo>
                  <a:pt x="1053" y="156"/>
                </a:lnTo>
                <a:lnTo>
                  <a:pt x="1069" y="147"/>
                </a:lnTo>
                <a:lnTo>
                  <a:pt x="1091" y="142"/>
                </a:lnTo>
                <a:lnTo>
                  <a:pt x="1098" y="111"/>
                </a:lnTo>
                <a:lnTo>
                  <a:pt x="1095" y="111"/>
                </a:lnTo>
                <a:lnTo>
                  <a:pt x="1079" y="111"/>
                </a:lnTo>
                <a:lnTo>
                  <a:pt x="1069" y="111"/>
                </a:lnTo>
                <a:lnTo>
                  <a:pt x="1079" y="104"/>
                </a:lnTo>
                <a:lnTo>
                  <a:pt x="1079" y="88"/>
                </a:lnTo>
                <a:lnTo>
                  <a:pt x="1069" y="78"/>
                </a:lnTo>
                <a:lnTo>
                  <a:pt x="1079" y="78"/>
                </a:lnTo>
                <a:lnTo>
                  <a:pt x="1088" y="69"/>
                </a:lnTo>
                <a:lnTo>
                  <a:pt x="1088" y="62"/>
                </a:lnTo>
                <a:lnTo>
                  <a:pt x="1088" y="52"/>
                </a:lnTo>
                <a:lnTo>
                  <a:pt x="1079" y="52"/>
                </a:lnTo>
                <a:lnTo>
                  <a:pt x="1079" y="43"/>
                </a:lnTo>
                <a:lnTo>
                  <a:pt x="1060" y="43"/>
                </a:lnTo>
                <a:lnTo>
                  <a:pt x="1043" y="52"/>
                </a:lnTo>
                <a:lnTo>
                  <a:pt x="1043" y="36"/>
                </a:lnTo>
                <a:lnTo>
                  <a:pt x="1027" y="36"/>
                </a:lnTo>
                <a:lnTo>
                  <a:pt x="1017" y="26"/>
                </a:lnTo>
                <a:lnTo>
                  <a:pt x="1001" y="43"/>
                </a:lnTo>
                <a:lnTo>
                  <a:pt x="1001" y="52"/>
                </a:lnTo>
                <a:lnTo>
                  <a:pt x="991" y="62"/>
                </a:lnTo>
                <a:lnTo>
                  <a:pt x="984" y="43"/>
                </a:lnTo>
                <a:lnTo>
                  <a:pt x="984" y="36"/>
                </a:lnTo>
                <a:lnTo>
                  <a:pt x="991" y="26"/>
                </a:lnTo>
                <a:lnTo>
                  <a:pt x="991" y="19"/>
                </a:lnTo>
                <a:lnTo>
                  <a:pt x="991" y="0"/>
                </a:lnTo>
                <a:lnTo>
                  <a:pt x="984" y="0"/>
                </a:lnTo>
                <a:lnTo>
                  <a:pt x="965" y="19"/>
                </a:lnTo>
                <a:lnTo>
                  <a:pt x="965" y="26"/>
                </a:lnTo>
                <a:lnTo>
                  <a:pt x="949" y="36"/>
                </a:lnTo>
                <a:lnTo>
                  <a:pt x="949" y="62"/>
                </a:lnTo>
                <a:lnTo>
                  <a:pt x="949" y="69"/>
                </a:lnTo>
                <a:lnTo>
                  <a:pt x="939" y="62"/>
                </a:lnTo>
                <a:lnTo>
                  <a:pt x="939" y="52"/>
                </a:lnTo>
                <a:lnTo>
                  <a:pt x="932" y="43"/>
                </a:lnTo>
                <a:lnTo>
                  <a:pt x="932" y="36"/>
                </a:lnTo>
                <a:lnTo>
                  <a:pt x="932" y="26"/>
                </a:lnTo>
                <a:lnTo>
                  <a:pt x="932" y="19"/>
                </a:lnTo>
                <a:lnTo>
                  <a:pt x="923" y="19"/>
                </a:lnTo>
                <a:lnTo>
                  <a:pt x="923" y="26"/>
                </a:lnTo>
                <a:lnTo>
                  <a:pt x="923" y="36"/>
                </a:lnTo>
                <a:lnTo>
                  <a:pt x="916" y="52"/>
                </a:lnTo>
                <a:lnTo>
                  <a:pt x="906" y="69"/>
                </a:lnTo>
                <a:lnTo>
                  <a:pt x="897" y="88"/>
                </a:lnTo>
                <a:lnTo>
                  <a:pt x="897" y="78"/>
                </a:lnTo>
                <a:lnTo>
                  <a:pt x="897" y="69"/>
                </a:lnTo>
                <a:lnTo>
                  <a:pt x="897" y="52"/>
                </a:lnTo>
                <a:lnTo>
                  <a:pt x="916" y="43"/>
                </a:lnTo>
                <a:lnTo>
                  <a:pt x="916" y="36"/>
                </a:lnTo>
                <a:lnTo>
                  <a:pt x="923" y="19"/>
                </a:lnTo>
                <a:lnTo>
                  <a:pt x="932" y="10"/>
                </a:lnTo>
                <a:lnTo>
                  <a:pt x="923" y="0"/>
                </a:lnTo>
                <a:lnTo>
                  <a:pt x="897" y="19"/>
                </a:lnTo>
                <a:lnTo>
                  <a:pt x="887" y="10"/>
                </a:lnTo>
                <a:lnTo>
                  <a:pt x="880" y="19"/>
                </a:lnTo>
                <a:lnTo>
                  <a:pt x="880" y="26"/>
                </a:lnTo>
                <a:lnTo>
                  <a:pt x="897" y="36"/>
                </a:lnTo>
                <a:lnTo>
                  <a:pt x="871" y="43"/>
                </a:lnTo>
                <a:lnTo>
                  <a:pt x="863" y="36"/>
                </a:lnTo>
                <a:lnTo>
                  <a:pt x="854" y="43"/>
                </a:lnTo>
                <a:lnTo>
                  <a:pt x="854" y="62"/>
                </a:lnTo>
                <a:lnTo>
                  <a:pt x="845" y="62"/>
                </a:lnTo>
                <a:lnTo>
                  <a:pt x="854" y="69"/>
                </a:lnTo>
                <a:lnTo>
                  <a:pt x="837" y="88"/>
                </a:lnTo>
                <a:lnTo>
                  <a:pt x="828" y="69"/>
                </a:lnTo>
                <a:lnTo>
                  <a:pt x="821" y="78"/>
                </a:lnTo>
                <a:lnTo>
                  <a:pt x="821" y="88"/>
                </a:lnTo>
                <a:lnTo>
                  <a:pt x="821" y="95"/>
                </a:lnTo>
                <a:lnTo>
                  <a:pt x="811" y="104"/>
                </a:lnTo>
                <a:lnTo>
                  <a:pt x="802" y="95"/>
                </a:lnTo>
                <a:lnTo>
                  <a:pt x="793" y="95"/>
                </a:lnTo>
                <a:lnTo>
                  <a:pt x="793" y="104"/>
                </a:lnTo>
                <a:lnTo>
                  <a:pt x="785" y="95"/>
                </a:lnTo>
                <a:lnTo>
                  <a:pt x="776" y="95"/>
                </a:lnTo>
                <a:lnTo>
                  <a:pt x="769" y="104"/>
                </a:lnTo>
                <a:lnTo>
                  <a:pt x="769" y="111"/>
                </a:lnTo>
                <a:lnTo>
                  <a:pt x="759" y="111"/>
                </a:lnTo>
                <a:lnTo>
                  <a:pt x="750" y="121"/>
                </a:lnTo>
                <a:lnTo>
                  <a:pt x="750" y="137"/>
                </a:lnTo>
                <a:lnTo>
                  <a:pt x="759" y="147"/>
                </a:lnTo>
                <a:lnTo>
                  <a:pt x="759" y="163"/>
                </a:lnTo>
                <a:lnTo>
                  <a:pt x="750" y="156"/>
                </a:lnTo>
                <a:lnTo>
                  <a:pt x="743" y="147"/>
                </a:lnTo>
                <a:lnTo>
                  <a:pt x="733" y="147"/>
                </a:lnTo>
                <a:lnTo>
                  <a:pt x="724" y="163"/>
                </a:lnTo>
                <a:lnTo>
                  <a:pt x="717" y="147"/>
                </a:lnTo>
                <a:lnTo>
                  <a:pt x="707" y="156"/>
                </a:lnTo>
                <a:lnTo>
                  <a:pt x="707" y="173"/>
                </a:lnTo>
                <a:lnTo>
                  <a:pt x="717" y="189"/>
                </a:lnTo>
                <a:lnTo>
                  <a:pt x="717" y="199"/>
                </a:lnTo>
                <a:lnTo>
                  <a:pt x="707" y="189"/>
                </a:lnTo>
                <a:lnTo>
                  <a:pt x="698" y="173"/>
                </a:lnTo>
                <a:lnTo>
                  <a:pt x="698" y="189"/>
                </a:lnTo>
                <a:lnTo>
                  <a:pt x="691" y="206"/>
                </a:lnTo>
                <a:lnTo>
                  <a:pt x="681" y="199"/>
                </a:lnTo>
                <a:lnTo>
                  <a:pt x="681" y="182"/>
                </a:lnTo>
                <a:lnTo>
                  <a:pt x="672" y="189"/>
                </a:lnTo>
                <a:lnTo>
                  <a:pt x="672" y="216"/>
                </a:lnTo>
                <a:lnTo>
                  <a:pt x="665" y="216"/>
                </a:lnTo>
                <a:lnTo>
                  <a:pt x="655" y="216"/>
                </a:lnTo>
                <a:lnTo>
                  <a:pt x="648" y="225"/>
                </a:lnTo>
                <a:lnTo>
                  <a:pt x="655" y="232"/>
                </a:lnTo>
                <a:lnTo>
                  <a:pt x="648" y="242"/>
                </a:lnTo>
                <a:lnTo>
                  <a:pt x="639" y="251"/>
                </a:lnTo>
                <a:lnTo>
                  <a:pt x="639" y="258"/>
                </a:lnTo>
                <a:lnTo>
                  <a:pt x="648" y="268"/>
                </a:lnTo>
                <a:lnTo>
                  <a:pt x="639" y="277"/>
                </a:lnTo>
                <a:lnTo>
                  <a:pt x="613" y="277"/>
                </a:lnTo>
                <a:lnTo>
                  <a:pt x="613" y="268"/>
                </a:lnTo>
                <a:lnTo>
                  <a:pt x="603" y="277"/>
                </a:lnTo>
                <a:lnTo>
                  <a:pt x="603" y="284"/>
                </a:lnTo>
                <a:lnTo>
                  <a:pt x="603" y="301"/>
                </a:lnTo>
                <a:lnTo>
                  <a:pt x="603" y="310"/>
                </a:lnTo>
                <a:lnTo>
                  <a:pt x="596" y="327"/>
                </a:lnTo>
                <a:lnTo>
                  <a:pt x="596" y="310"/>
                </a:lnTo>
                <a:lnTo>
                  <a:pt x="596" y="294"/>
                </a:lnTo>
                <a:lnTo>
                  <a:pt x="596" y="284"/>
                </a:lnTo>
                <a:lnTo>
                  <a:pt x="587" y="294"/>
                </a:lnTo>
                <a:lnTo>
                  <a:pt x="577" y="294"/>
                </a:lnTo>
                <a:lnTo>
                  <a:pt x="570" y="294"/>
                </a:lnTo>
                <a:lnTo>
                  <a:pt x="561" y="301"/>
                </a:lnTo>
                <a:lnTo>
                  <a:pt x="570" y="301"/>
                </a:lnTo>
                <a:lnTo>
                  <a:pt x="577" y="310"/>
                </a:lnTo>
                <a:lnTo>
                  <a:pt x="577" y="320"/>
                </a:lnTo>
                <a:lnTo>
                  <a:pt x="570" y="310"/>
                </a:lnTo>
                <a:lnTo>
                  <a:pt x="561" y="320"/>
                </a:lnTo>
                <a:lnTo>
                  <a:pt x="551" y="310"/>
                </a:lnTo>
                <a:lnTo>
                  <a:pt x="544" y="310"/>
                </a:lnTo>
                <a:lnTo>
                  <a:pt x="544" y="327"/>
                </a:lnTo>
                <a:lnTo>
                  <a:pt x="535" y="336"/>
                </a:lnTo>
                <a:lnTo>
                  <a:pt x="561" y="327"/>
                </a:lnTo>
                <a:lnTo>
                  <a:pt x="570" y="336"/>
                </a:lnTo>
                <a:lnTo>
                  <a:pt x="570" y="346"/>
                </a:lnTo>
                <a:lnTo>
                  <a:pt x="551" y="346"/>
                </a:lnTo>
                <a:lnTo>
                  <a:pt x="544" y="346"/>
                </a:lnTo>
                <a:lnTo>
                  <a:pt x="535" y="353"/>
                </a:lnTo>
                <a:lnTo>
                  <a:pt x="535" y="362"/>
                </a:lnTo>
                <a:lnTo>
                  <a:pt x="551" y="362"/>
                </a:lnTo>
                <a:lnTo>
                  <a:pt x="551" y="379"/>
                </a:lnTo>
                <a:lnTo>
                  <a:pt x="544" y="379"/>
                </a:lnTo>
                <a:lnTo>
                  <a:pt x="535" y="379"/>
                </a:lnTo>
                <a:lnTo>
                  <a:pt x="525" y="388"/>
                </a:lnTo>
                <a:lnTo>
                  <a:pt x="518" y="395"/>
                </a:lnTo>
                <a:lnTo>
                  <a:pt x="499" y="388"/>
                </a:lnTo>
                <a:lnTo>
                  <a:pt x="492" y="395"/>
                </a:lnTo>
                <a:lnTo>
                  <a:pt x="492" y="405"/>
                </a:lnTo>
                <a:lnTo>
                  <a:pt x="492" y="414"/>
                </a:lnTo>
                <a:lnTo>
                  <a:pt x="483" y="414"/>
                </a:lnTo>
                <a:lnTo>
                  <a:pt x="473" y="421"/>
                </a:lnTo>
                <a:lnTo>
                  <a:pt x="483" y="431"/>
                </a:lnTo>
                <a:lnTo>
                  <a:pt x="473" y="440"/>
                </a:lnTo>
                <a:lnTo>
                  <a:pt x="457" y="440"/>
                </a:lnTo>
                <a:lnTo>
                  <a:pt x="466" y="447"/>
                </a:lnTo>
                <a:lnTo>
                  <a:pt x="473" y="457"/>
                </a:lnTo>
                <a:lnTo>
                  <a:pt x="483" y="447"/>
                </a:lnTo>
                <a:lnTo>
                  <a:pt x="483" y="464"/>
                </a:lnTo>
                <a:lnTo>
                  <a:pt x="466" y="464"/>
                </a:lnTo>
                <a:lnTo>
                  <a:pt x="457" y="464"/>
                </a:lnTo>
                <a:lnTo>
                  <a:pt x="457" y="474"/>
                </a:lnTo>
                <a:lnTo>
                  <a:pt x="466" y="483"/>
                </a:lnTo>
                <a:lnTo>
                  <a:pt x="457" y="490"/>
                </a:lnTo>
                <a:lnTo>
                  <a:pt x="447" y="490"/>
                </a:lnTo>
                <a:lnTo>
                  <a:pt x="440" y="500"/>
                </a:lnTo>
                <a:lnTo>
                  <a:pt x="431" y="509"/>
                </a:lnTo>
                <a:lnTo>
                  <a:pt x="440" y="518"/>
                </a:lnTo>
                <a:lnTo>
                  <a:pt x="440" y="526"/>
                </a:lnTo>
                <a:lnTo>
                  <a:pt x="431" y="533"/>
                </a:lnTo>
                <a:lnTo>
                  <a:pt x="423" y="526"/>
                </a:lnTo>
                <a:lnTo>
                  <a:pt x="423" y="518"/>
                </a:lnTo>
                <a:lnTo>
                  <a:pt x="414" y="533"/>
                </a:lnTo>
                <a:lnTo>
                  <a:pt x="414" y="542"/>
                </a:lnTo>
                <a:lnTo>
                  <a:pt x="423" y="542"/>
                </a:lnTo>
                <a:lnTo>
                  <a:pt x="423" y="561"/>
                </a:lnTo>
                <a:lnTo>
                  <a:pt x="414" y="568"/>
                </a:lnTo>
                <a:lnTo>
                  <a:pt x="405" y="568"/>
                </a:lnTo>
                <a:lnTo>
                  <a:pt x="405" y="585"/>
                </a:lnTo>
                <a:lnTo>
                  <a:pt x="397" y="594"/>
                </a:lnTo>
                <a:lnTo>
                  <a:pt x="388" y="594"/>
                </a:lnTo>
                <a:lnTo>
                  <a:pt x="388" y="604"/>
                </a:lnTo>
                <a:lnTo>
                  <a:pt x="397" y="604"/>
                </a:lnTo>
                <a:lnTo>
                  <a:pt x="397" y="611"/>
                </a:lnTo>
                <a:lnTo>
                  <a:pt x="397" y="620"/>
                </a:lnTo>
                <a:lnTo>
                  <a:pt x="388" y="630"/>
                </a:lnTo>
                <a:lnTo>
                  <a:pt x="371" y="620"/>
                </a:lnTo>
                <a:lnTo>
                  <a:pt x="371" y="611"/>
                </a:lnTo>
                <a:lnTo>
                  <a:pt x="362" y="604"/>
                </a:lnTo>
                <a:lnTo>
                  <a:pt x="352" y="611"/>
                </a:lnTo>
                <a:lnTo>
                  <a:pt x="345" y="620"/>
                </a:lnTo>
                <a:lnTo>
                  <a:pt x="336" y="620"/>
                </a:lnTo>
                <a:lnTo>
                  <a:pt x="326" y="620"/>
                </a:lnTo>
                <a:lnTo>
                  <a:pt x="326" y="637"/>
                </a:lnTo>
                <a:lnTo>
                  <a:pt x="317" y="646"/>
                </a:lnTo>
                <a:lnTo>
                  <a:pt x="310" y="663"/>
                </a:lnTo>
                <a:lnTo>
                  <a:pt x="303" y="663"/>
                </a:lnTo>
                <a:lnTo>
                  <a:pt x="293" y="663"/>
                </a:lnTo>
                <a:lnTo>
                  <a:pt x="293" y="672"/>
                </a:lnTo>
                <a:lnTo>
                  <a:pt x="293" y="689"/>
                </a:lnTo>
                <a:lnTo>
                  <a:pt x="284" y="679"/>
                </a:lnTo>
                <a:lnTo>
                  <a:pt x="274" y="689"/>
                </a:lnTo>
                <a:lnTo>
                  <a:pt x="267" y="698"/>
                </a:lnTo>
                <a:lnTo>
                  <a:pt x="258" y="689"/>
                </a:lnTo>
                <a:lnTo>
                  <a:pt x="251" y="698"/>
                </a:lnTo>
                <a:lnTo>
                  <a:pt x="241" y="705"/>
                </a:lnTo>
                <a:lnTo>
                  <a:pt x="232" y="705"/>
                </a:lnTo>
                <a:lnTo>
                  <a:pt x="232" y="724"/>
                </a:lnTo>
                <a:lnTo>
                  <a:pt x="225" y="715"/>
                </a:lnTo>
                <a:lnTo>
                  <a:pt x="215" y="715"/>
                </a:lnTo>
                <a:lnTo>
                  <a:pt x="225" y="724"/>
                </a:lnTo>
                <a:lnTo>
                  <a:pt x="225" y="732"/>
                </a:lnTo>
                <a:lnTo>
                  <a:pt x="215" y="732"/>
                </a:lnTo>
                <a:lnTo>
                  <a:pt x="206" y="724"/>
                </a:lnTo>
                <a:lnTo>
                  <a:pt x="199" y="732"/>
                </a:lnTo>
                <a:lnTo>
                  <a:pt x="189" y="732"/>
                </a:lnTo>
                <a:lnTo>
                  <a:pt x="180" y="732"/>
                </a:lnTo>
                <a:lnTo>
                  <a:pt x="173" y="732"/>
                </a:lnTo>
                <a:lnTo>
                  <a:pt x="173" y="741"/>
                </a:lnTo>
                <a:lnTo>
                  <a:pt x="180" y="758"/>
                </a:lnTo>
                <a:lnTo>
                  <a:pt x="173" y="758"/>
                </a:lnTo>
                <a:lnTo>
                  <a:pt x="163" y="758"/>
                </a:lnTo>
                <a:lnTo>
                  <a:pt x="144" y="748"/>
                </a:lnTo>
                <a:lnTo>
                  <a:pt x="137" y="748"/>
                </a:lnTo>
                <a:lnTo>
                  <a:pt x="130" y="758"/>
                </a:lnTo>
                <a:lnTo>
                  <a:pt x="137" y="767"/>
                </a:lnTo>
                <a:lnTo>
                  <a:pt x="137" y="774"/>
                </a:lnTo>
                <a:lnTo>
                  <a:pt x="130" y="774"/>
                </a:lnTo>
                <a:lnTo>
                  <a:pt x="111" y="774"/>
                </a:lnTo>
                <a:lnTo>
                  <a:pt x="102" y="793"/>
                </a:lnTo>
                <a:lnTo>
                  <a:pt x="102" y="774"/>
                </a:lnTo>
                <a:lnTo>
                  <a:pt x="95" y="774"/>
                </a:lnTo>
                <a:lnTo>
                  <a:pt x="85" y="784"/>
                </a:lnTo>
                <a:lnTo>
                  <a:pt x="78" y="774"/>
                </a:lnTo>
                <a:lnTo>
                  <a:pt x="69" y="774"/>
                </a:lnTo>
                <a:lnTo>
                  <a:pt x="59" y="774"/>
                </a:lnTo>
                <a:lnTo>
                  <a:pt x="59" y="784"/>
                </a:lnTo>
                <a:lnTo>
                  <a:pt x="59" y="793"/>
                </a:lnTo>
                <a:lnTo>
                  <a:pt x="69" y="800"/>
                </a:lnTo>
                <a:lnTo>
                  <a:pt x="78" y="800"/>
                </a:lnTo>
                <a:lnTo>
                  <a:pt x="78" y="810"/>
                </a:lnTo>
                <a:lnTo>
                  <a:pt x="69" y="810"/>
                </a:lnTo>
                <a:lnTo>
                  <a:pt x="59" y="819"/>
                </a:lnTo>
                <a:lnTo>
                  <a:pt x="43" y="819"/>
                </a:lnTo>
                <a:lnTo>
                  <a:pt x="43" y="826"/>
                </a:lnTo>
                <a:lnTo>
                  <a:pt x="52" y="836"/>
                </a:lnTo>
                <a:lnTo>
                  <a:pt x="52" y="843"/>
                </a:lnTo>
                <a:lnTo>
                  <a:pt x="33" y="836"/>
                </a:lnTo>
                <a:lnTo>
                  <a:pt x="33" y="843"/>
                </a:lnTo>
                <a:lnTo>
                  <a:pt x="33" y="852"/>
                </a:lnTo>
                <a:lnTo>
                  <a:pt x="43" y="869"/>
                </a:lnTo>
                <a:lnTo>
                  <a:pt x="59" y="869"/>
                </a:lnTo>
                <a:lnTo>
                  <a:pt x="59" y="878"/>
                </a:lnTo>
                <a:lnTo>
                  <a:pt x="52" y="878"/>
                </a:lnTo>
                <a:lnTo>
                  <a:pt x="33" y="869"/>
                </a:lnTo>
                <a:lnTo>
                  <a:pt x="33" y="878"/>
                </a:lnTo>
                <a:lnTo>
                  <a:pt x="33" y="888"/>
                </a:lnTo>
                <a:lnTo>
                  <a:pt x="43" y="904"/>
                </a:lnTo>
                <a:lnTo>
                  <a:pt x="52" y="911"/>
                </a:lnTo>
                <a:lnTo>
                  <a:pt x="43" y="921"/>
                </a:lnTo>
                <a:lnTo>
                  <a:pt x="33" y="911"/>
                </a:lnTo>
                <a:lnTo>
                  <a:pt x="26" y="921"/>
                </a:lnTo>
                <a:lnTo>
                  <a:pt x="26" y="930"/>
                </a:lnTo>
                <a:lnTo>
                  <a:pt x="43" y="937"/>
                </a:lnTo>
                <a:lnTo>
                  <a:pt x="33" y="937"/>
                </a:lnTo>
                <a:lnTo>
                  <a:pt x="26" y="937"/>
                </a:lnTo>
                <a:lnTo>
                  <a:pt x="26" y="947"/>
                </a:lnTo>
                <a:lnTo>
                  <a:pt x="33" y="956"/>
                </a:lnTo>
                <a:lnTo>
                  <a:pt x="43" y="963"/>
                </a:lnTo>
                <a:lnTo>
                  <a:pt x="59" y="963"/>
                </a:lnTo>
                <a:lnTo>
                  <a:pt x="78" y="956"/>
                </a:lnTo>
                <a:lnTo>
                  <a:pt x="59" y="973"/>
                </a:lnTo>
                <a:lnTo>
                  <a:pt x="52" y="980"/>
                </a:lnTo>
                <a:lnTo>
                  <a:pt x="43" y="990"/>
                </a:lnTo>
                <a:lnTo>
                  <a:pt x="59" y="1008"/>
                </a:lnTo>
                <a:lnTo>
                  <a:pt x="52" y="1008"/>
                </a:lnTo>
                <a:lnTo>
                  <a:pt x="43" y="1008"/>
                </a:lnTo>
                <a:lnTo>
                  <a:pt x="33" y="1016"/>
                </a:lnTo>
                <a:lnTo>
                  <a:pt x="26" y="1008"/>
                </a:lnTo>
                <a:lnTo>
                  <a:pt x="17" y="1008"/>
                </a:lnTo>
                <a:lnTo>
                  <a:pt x="7" y="1025"/>
                </a:lnTo>
                <a:lnTo>
                  <a:pt x="7" y="1034"/>
                </a:lnTo>
                <a:lnTo>
                  <a:pt x="0" y="1051"/>
                </a:lnTo>
                <a:lnTo>
                  <a:pt x="7" y="1061"/>
                </a:lnTo>
                <a:lnTo>
                  <a:pt x="26" y="1034"/>
                </a:lnTo>
                <a:lnTo>
                  <a:pt x="43" y="1034"/>
                </a:lnTo>
                <a:lnTo>
                  <a:pt x="43" y="1042"/>
                </a:lnTo>
                <a:lnTo>
                  <a:pt x="43" y="1061"/>
                </a:lnTo>
                <a:lnTo>
                  <a:pt x="33" y="1061"/>
                </a:lnTo>
                <a:lnTo>
                  <a:pt x="33" y="1077"/>
                </a:lnTo>
                <a:lnTo>
                  <a:pt x="26" y="1084"/>
                </a:lnTo>
                <a:lnTo>
                  <a:pt x="26" y="1077"/>
                </a:lnTo>
                <a:lnTo>
                  <a:pt x="17" y="1084"/>
                </a:lnTo>
                <a:lnTo>
                  <a:pt x="17" y="1094"/>
                </a:lnTo>
                <a:lnTo>
                  <a:pt x="17" y="1110"/>
                </a:lnTo>
                <a:lnTo>
                  <a:pt x="17" y="1120"/>
                </a:lnTo>
                <a:lnTo>
                  <a:pt x="33" y="1136"/>
                </a:lnTo>
                <a:lnTo>
                  <a:pt x="59" y="1146"/>
                </a:lnTo>
                <a:lnTo>
                  <a:pt x="43" y="1162"/>
                </a:lnTo>
                <a:lnTo>
                  <a:pt x="59" y="1172"/>
                </a:lnTo>
                <a:lnTo>
                  <a:pt x="69" y="1162"/>
                </a:lnTo>
                <a:lnTo>
                  <a:pt x="69" y="1179"/>
                </a:lnTo>
                <a:lnTo>
                  <a:pt x="95" y="1179"/>
                </a:lnTo>
                <a:lnTo>
                  <a:pt x="111" y="1179"/>
                </a:lnTo>
                <a:lnTo>
                  <a:pt x="130" y="1172"/>
                </a:lnTo>
                <a:lnTo>
                  <a:pt x="130" y="1179"/>
                </a:lnTo>
                <a:lnTo>
                  <a:pt x="144" y="1172"/>
                </a:lnTo>
                <a:lnTo>
                  <a:pt x="154" y="1162"/>
                </a:lnTo>
                <a:lnTo>
                  <a:pt x="163" y="1146"/>
                </a:lnTo>
                <a:lnTo>
                  <a:pt x="173" y="1136"/>
                </a:lnTo>
                <a:lnTo>
                  <a:pt x="199" y="1127"/>
                </a:lnTo>
                <a:lnTo>
                  <a:pt x="199" y="1120"/>
                </a:lnTo>
                <a:lnTo>
                  <a:pt x="206" y="1110"/>
                </a:lnTo>
                <a:lnTo>
                  <a:pt x="225" y="1110"/>
                </a:lnTo>
                <a:lnTo>
                  <a:pt x="225" y="1120"/>
                </a:lnTo>
                <a:lnTo>
                  <a:pt x="232" y="1127"/>
                </a:lnTo>
                <a:lnTo>
                  <a:pt x="251" y="1120"/>
                </a:lnTo>
                <a:lnTo>
                  <a:pt x="251" y="1103"/>
                </a:lnTo>
                <a:lnTo>
                  <a:pt x="267" y="1084"/>
                </a:lnTo>
                <a:lnTo>
                  <a:pt x="267" y="1068"/>
                </a:lnTo>
                <a:lnTo>
                  <a:pt x="258" y="1061"/>
                </a:lnTo>
                <a:lnTo>
                  <a:pt x="274" y="1042"/>
                </a:lnTo>
                <a:lnTo>
                  <a:pt x="284" y="1034"/>
                </a:lnTo>
                <a:lnTo>
                  <a:pt x="293" y="1025"/>
                </a:lnTo>
                <a:lnTo>
                  <a:pt x="303" y="1025"/>
                </a:lnTo>
                <a:lnTo>
                  <a:pt x="303" y="1042"/>
                </a:lnTo>
                <a:lnTo>
                  <a:pt x="293" y="1051"/>
                </a:lnTo>
                <a:lnTo>
                  <a:pt x="284" y="1051"/>
                </a:lnTo>
                <a:lnTo>
                  <a:pt x="284" y="1068"/>
                </a:lnTo>
                <a:lnTo>
                  <a:pt x="293" y="1068"/>
                </a:lnTo>
                <a:lnTo>
                  <a:pt x="317" y="1084"/>
                </a:lnTo>
                <a:lnTo>
                  <a:pt x="303" y="110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5" name="Freeform 540">
            <a:extLst>
              <a:ext uri="{FF2B5EF4-FFF2-40B4-BE49-F238E27FC236}">
                <a16:creationId xmlns:a16="http://schemas.microsoft.com/office/drawing/2014/main" xmlns="" id="{9ECB3816-470F-4DDF-A369-2CEB6F72DABA}"/>
              </a:ext>
            </a:extLst>
          </p:cNvPr>
          <p:cNvSpPr>
            <a:spLocks/>
          </p:cNvSpPr>
          <p:nvPr/>
        </p:nvSpPr>
        <p:spPr bwMode="auto">
          <a:xfrm>
            <a:off x="16006894" y="3438665"/>
            <a:ext cx="1418030" cy="2940566"/>
          </a:xfrm>
          <a:custGeom>
            <a:avLst/>
            <a:gdLst>
              <a:gd name="T0" fmla="*/ 580 w 597"/>
              <a:gd name="T1" fmla="*/ 222 h 1238"/>
              <a:gd name="T2" fmla="*/ 580 w 597"/>
              <a:gd name="T3" fmla="*/ 163 h 1238"/>
              <a:gd name="T4" fmla="*/ 554 w 597"/>
              <a:gd name="T5" fmla="*/ 128 h 1238"/>
              <a:gd name="T6" fmla="*/ 561 w 597"/>
              <a:gd name="T7" fmla="*/ 85 h 1238"/>
              <a:gd name="T8" fmla="*/ 511 w 597"/>
              <a:gd name="T9" fmla="*/ 43 h 1238"/>
              <a:gd name="T10" fmla="*/ 466 w 597"/>
              <a:gd name="T11" fmla="*/ 7 h 1238"/>
              <a:gd name="T12" fmla="*/ 433 w 597"/>
              <a:gd name="T13" fmla="*/ 33 h 1238"/>
              <a:gd name="T14" fmla="*/ 388 w 597"/>
              <a:gd name="T15" fmla="*/ 52 h 1238"/>
              <a:gd name="T16" fmla="*/ 348 w 597"/>
              <a:gd name="T17" fmla="*/ 76 h 1238"/>
              <a:gd name="T18" fmla="*/ 294 w 597"/>
              <a:gd name="T19" fmla="*/ 128 h 1238"/>
              <a:gd name="T20" fmla="*/ 294 w 597"/>
              <a:gd name="T21" fmla="*/ 180 h 1238"/>
              <a:gd name="T22" fmla="*/ 251 w 597"/>
              <a:gd name="T23" fmla="*/ 239 h 1238"/>
              <a:gd name="T24" fmla="*/ 199 w 597"/>
              <a:gd name="T25" fmla="*/ 301 h 1238"/>
              <a:gd name="T26" fmla="*/ 190 w 597"/>
              <a:gd name="T27" fmla="*/ 369 h 1238"/>
              <a:gd name="T28" fmla="*/ 173 w 597"/>
              <a:gd name="T29" fmla="*/ 421 h 1238"/>
              <a:gd name="T30" fmla="*/ 140 w 597"/>
              <a:gd name="T31" fmla="*/ 454 h 1238"/>
              <a:gd name="T32" fmla="*/ 95 w 597"/>
              <a:gd name="T33" fmla="*/ 473 h 1238"/>
              <a:gd name="T34" fmla="*/ 79 w 597"/>
              <a:gd name="T35" fmla="*/ 549 h 1238"/>
              <a:gd name="T36" fmla="*/ 88 w 597"/>
              <a:gd name="T37" fmla="*/ 611 h 1238"/>
              <a:gd name="T38" fmla="*/ 95 w 597"/>
              <a:gd name="T39" fmla="*/ 663 h 1238"/>
              <a:gd name="T40" fmla="*/ 71 w 597"/>
              <a:gd name="T41" fmla="*/ 722 h 1238"/>
              <a:gd name="T42" fmla="*/ 71 w 597"/>
              <a:gd name="T43" fmla="*/ 809 h 1238"/>
              <a:gd name="T44" fmla="*/ 36 w 597"/>
              <a:gd name="T45" fmla="*/ 836 h 1238"/>
              <a:gd name="T46" fmla="*/ 26 w 597"/>
              <a:gd name="T47" fmla="*/ 885 h 1238"/>
              <a:gd name="T48" fmla="*/ 3 w 597"/>
              <a:gd name="T49" fmla="*/ 878 h 1238"/>
              <a:gd name="T50" fmla="*/ 3 w 597"/>
              <a:gd name="T51" fmla="*/ 937 h 1238"/>
              <a:gd name="T52" fmla="*/ 17 w 597"/>
              <a:gd name="T53" fmla="*/ 963 h 1238"/>
              <a:gd name="T54" fmla="*/ 17 w 597"/>
              <a:gd name="T55" fmla="*/ 1015 h 1238"/>
              <a:gd name="T56" fmla="*/ 17 w 597"/>
              <a:gd name="T57" fmla="*/ 1075 h 1238"/>
              <a:gd name="T58" fmla="*/ 52 w 597"/>
              <a:gd name="T59" fmla="*/ 1127 h 1238"/>
              <a:gd name="T60" fmla="*/ 36 w 597"/>
              <a:gd name="T61" fmla="*/ 1160 h 1238"/>
              <a:gd name="T62" fmla="*/ 52 w 597"/>
              <a:gd name="T63" fmla="*/ 1205 h 1238"/>
              <a:gd name="T64" fmla="*/ 71 w 597"/>
              <a:gd name="T65" fmla="*/ 1238 h 1238"/>
              <a:gd name="T66" fmla="*/ 123 w 597"/>
              <a:gd name="T67" fmla="*/ 1231 h 1238"/>
              <a:gd name="T68" fmla="*/ 147 w 597"/>
              <a:gd name="T69" fmla="*/ 1188 h 1238"/>
              <a:gd name="T70" fmla="*/ 192 w 597"/>
              <a:gd name="T71" fmla="*/ 1169 h 1238"/>
              <a:gd name="T72" fmla="*/ 225 w 597"/>
              <a:gd name="T73" fmla="*/ 1160 h 1238"/>
              <a:gd name="T74" fmla="*/ 261 w 597"/>
              <a:gd name="T75" fmla="*/ 1091 h 1238"/>
              <a:gd name="T76" fmla="*/ 261 w 597"/>
              <a:gd name="T77" fmla="*/ 1049 h 1238"/>
              <a:gd name="T78" fmla="*/ 277 w 597"/>
              <a:gd name="T79" fmla="*/ 996 h 1238"/>
              <a:gd name="T80" fmla="*/ 261 w 597"/>
              <a:gd name="T81" fmla="*/ 947 h 1238"/>
              <a:gd name="T82" fmla="*/ 313 w 597"/>
              <a:gd name="T83" fmla="*/ 921 h 1238"/>
              <a:gd name="T84" fmla="*/ 348 w 597"/>
              <a:gd name="T85" fmla="*/ 902 h 1238"/>
              <a:gd name="T86" fmla="*/ 365 w 597"/>
              <a:gd name="T87" fmla="*/ 859 h 1238"/>
              <a:gd name="T88" fmla="*/ 365 w 597"/>
              <a:gd name="T89" fmla="*/ 817 h 1238"/>
              <a:gd name="T90" fmla="*/ 348 w 597"/>
              <a:gd name="T91" fmla="*/ 774 h 1238"/>
              <a:gd name="T92" fmla="*/ 313 w 597"/>
              <a:gd name="T93" fmla="*/ 738 h 1238"/>
              <a:gd name="T94" fmla="*/ 313 w 597"/>
              <a:gd name="T95" fmla="*/ 705 h 1238"/>
              <a:gd name="T96" fmla="*/ 313 w 597"/>
              <a:gd name="T97" fmla="*/ 653 h 1238"/>
              <a:gd name="T98" fmla="*/ 303 w 597"/>
              <a:gd name="T99" fmla="*/ 601 h 1238"/>
              <a:gd name="T100" fmla="*/ 348 w 597"/>
              <a:gd name="T101" fmla="*/ 575 h 1238"/>
              <a:gd name="T102" fmla="*/ 391 w 597"/>
              <a:gd name="T103" fmla="*/ 533 h 1238"/>
              <a:gd name="T104" fmla="*/ 433 w 597"/>
              <a:gd name="T105" fmla="*/ 507 h 1238"/>
              <a:gd name="T106" fmla="*/ 459 w 597"/>
              <a:gd name="T107" fmla="*/ 464 h 1238"/>
              <a:gd name="T108" fmla="*/ 485 w 597"/>
              <a:gd name="T109" fmla="*/ 412 h 1238"/>
              <a:gd name="T110" fmla="*/ 485 w 597"/>
              <a:gd name="T111" fmla="*/ 353 h 1238"/>
              <a:gd name="T112" fmla="*/ 521 w 597"/>
              <a:gd name="T113" fmla="*/ 317 h 1238"/>
              <a:gd name="T114" fmla="*/ 537 w 597"/>
              <a:gd name="T115" fmla="*/ 284 h 1238"/>
              <a:gd name="T116" fmla="*/ 587 w 597"/>
              <a:gd name="T117" fmla="*/ 284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97" h="1238">
                <a:moveTo>
                  <a:pt x="597" y="275"/>
                </a:moveTo>
                <a:lnTo>
                  <a:pt x="597" y="258"/>
                </a:lnTo>
                <a:lnTo>
                  <a:pt x="587" y="249"/>
                </a:lnTo>
                <a:lnTo>
                  <a:pt x="580" y="232"/>
                </a:lnTo>
                <a:lnTo>
                  <a:pt x="580" y="222"/>
                </a:lnTo>
                <a:lnTo>
                  <a:pt x="580" y="206"/>
                </a:lnTo>
                <a:lnTo>
                  <a:pt x="580" y="189"/>
                </a:lnTo>
                <a:lnTo>
                  <a:pt x="587" y="180"/>
                </a:lnTo>
                <a:lnTo>
                  <a:pt x="580" y="170"/>
                </a:lnTo>
                <a:lnTo>
                  <a:pt x="580" y="163"/>
                </a:lnTo>
                <a:lnTo>
                  <a:pt x="571" y="154"/>
                </a:lnTo>
                <a:lnTo>
                  <a:pt x="571" y="144"/>
                </a:lnTo>
                <a:lnTo>
                  <a:pt x="571" y="137"/>
                </a:lnTo>
                <a:lnTo>
                  <a:pt x="571" y="128"/>
                </a:lnTo>
                <a:lnTo>
                  <a:pt x="554" y="128"/>
                </a:lnTo>
                <a:lnTo>
                  <a:pt x="561" y="121"/>
                </a:lnTo>
                <a:lnTo>
                  <a:pt x="561" y="111"/>
                </a:lnTo>
                <a:lnTo>
                  <a:pt x="561" y="102"/>
                </a:lnTo>
                <a:lnTo>
                  <a:pt x="561" y="95"/>
                </a:lnTo>
                <a:lnTo>
                  <a:pt x="561" y="85"/>
                </a:lnTo>
                <a:lnTo>
                  <a:pt x="554" y="76"/>
                </a:lnTo>
                <a:lnTo>
                  <a:pt x="554" y="59"/>
                </a:lnTo>
                <a:lnTo>
                  <a:pt x="545" y="59"/>
                </a:lnTo>
                <a:lnTo>
                  <a:pt x="528" y="52"/>
                </a:lnTo>
                <a:lnTo>
                  <a:pt x="511" y="43"/>
                </a:lnTo>
                <a:lnTo>
                  <a:pt x="502" y="43"/>
                </a:lnTo>
                <a:lnTo>
                  <a:pt x="493" y="33"/>
                </a:lnTo>
                <a:lnTo>
                  <a:pt x="483" y="33"/>
                </a:lnTo>
                <a:lnTo>
                  <a:pt x="483" y="17"/>
                </a:lnTo>
                <a:lnTo>
                  <a:pt x="466" y="7"/>
                </a:lnTo>
                <a:lnTo>
                  <a:pt x="450" y="0"/>
                </a:lnTo>
                <a:lnTo>
                  <a:pt x="433" y="0"/>
                </a:lnTo>
                <a:lnTo>
                  <a:pt x="433" y="7"/>
                </a:lnTo>
                <a:lnTo>
                  <a:pt x="433" y="26"/>
                </a:lnTo>
                <a:lnTo>
                  <a:pt x="433" y="33"/>
                </a:lnTo>
                <a:lnTo>
                  <a:pt x="414" y="26"/>
                </a:lnTo>
                <a:lnTo>
                  <a:pt x="407" y="52"/>
                </a:lnTo>
                <a:lnTo>
                  <a:pt x="407" y="59"/>
                </a:lnTo>
                <a:lnTo>
                  <a:pt x="398" y="59"/>
                </a:lnTo>
                <a:lnTo>
                  <a:pt x="388" y="52"/>
                </a:lnTo>
                <a:lnTo>
                  <a:pt x="372" y="59"/>
                </a:lnTo>
                <a:lnTo>
                  <a:pt x="372" y="76"/>
                </a:lnTo>
                <a:lnTo>
                  <a:pt x="372" y="85"/>
                </a:lnTo>
                <a:lnTo>
                  <a:pt x="365" y="85"/>
                </a:lnTo>
                <a:lnTo>
                  <a:pt x="348" y="76"/>
                </a:lnTo>
                <a:lnTo>
                  <a:pt x="339" y="76"/>
                </a:lnTo>
                <a:lnTo>
                  <a:pt x="329" y="95"/>
                </a:lnTo>
                <a:lnTo>
                  <a:pt x="329" y="102"/>
                </a:lnTo>
                <a:lnTo>
                  <a:pt x="303" y="121"/>
                </a:lnTo>
                <a:lnTo>
                  <a:pt x="294" y="128"/>
                </a:lnTo>
                <a:lnTo>
                  <a:pt x="287" y="137"/>
                </a:lnTo>
                <a:lnTo>
                  <a:pt x="294" y="144"/>
                </a:lnTo>
                <a:lnTo>
                  <a:pt x="303" y="163"/>
                </a:lnTo>
                <a:lnTo>
                  <a:pt x="294" y="170"/>
                </a:lnTo>
                <a:lnTo>
                  <a:pt x="294" y="180"/>
                </a:lnTo>
                <a:lnTo>
                  <a:pt x="277" y="196"/>
                </a:lnTo>
                <a:lnTo>
                  <a:pt x="261" y="206"/>
                </a:lnTo>
                <a:lnTo>
                  <a:pt x="261" y="222"/>
                </a:lnTo>
                <a:lnTo>
                  <a:pt x="261" y="232"/>
                </a:lnTo>
                <a:lnTo>
                  <a:pt x="251" y="239"/>
                </a:lnTo>
                <a:lnTo>
                  <a:pt x="235" y="249"/>
                </a:lnTo>
                <a:lnTo>
                  <a:pt x="216" y="258"/>
                </a:lnTo>
                <a:lnTo>
                  <a:pt x="216" y="275"/>
                </a:lnTo>
                <a:lnTo>
                  <a:pt x="209" y="293"/>
                </a:lnTo>
                <a:lnTo>
                  <a:pt x="199" y="301"/>
                </a:lnTo>
                <a:lnTo>
                  <a:pt x="199" y="317"/>
                </a:lnTo>
                <a:lnTo>
                  <a:pt x="199" y="327"/>
                </a:lnTo>
                <a:lnTo>
                  <a:pt x="199" y="336"/>
                </a:lnTo>
                <a:lnTo>
                  <a:pt x="190" y="360"/>
                </a:lnTo>
                <a:lnTo>
                  <a:pt x="190" y="369"/>
                </a:lnTo>
                <a:lnTo>
                  <a:pt x="173" y="379"/>
                </a:lnTo>
                <a:lnTo>
                  <a:pt x="166" y="386"/>
                </a:lnTo>
                <a:lnTo>
                  <a:pt x="173" y="405"/>
                </a:lnTo>
                <a:lnTo>
                  <a:pt x="173" y="412"/>
                </a:lnTo>
                <a:lnTo>
                  <a:pt x="173" y="421"/>
                </a:lnTo>
                <a:lnTo>
                  <a:pt x="183" y="438"/>
                </a:lnTo>
                <a:lnTo>
                  <a:pt x="173" y="447"/>
                </a:lnTo>
                <a:lnTo>
                  <a:pt x="157" y="447"/>
                </a:lnTo>
                <a:lnTo>
                  <a:pt x="147" y="447"/>
                </a:lnTo>
                <a:lnTo>
                  <a:pt x="140" y="454"/>
                </a:lnTo>
                <a:lnTo>
                  <a:pt x="131" y="464"/>
                </a:lnTo>
                <a:lnTo>
                  <a:pt x="121" y="464"/>
                </a:lnTo>
                <a:lnTo>
                  <a:pt x="121" y="454"/>
                </a:lnTo>
                <a:lnTo>
                  <a:pt x="105" y="464"/>
                </a:lnTo>
                <a:lnTo>
                  <a:pt x="95" y="473"/>
                </a:lnTo>
                <a:lnTo>
                  <a:pt x="88" y="490"/>
                </a:lnTo>
                <a:lnTo>
                  <a:pt x="88" y="507"/>
                </a:lnTo>
                <a:lnTo>
                  <a:pt x="88" y="523"/>
                </a:lnTo>
                <a:lnTo>
                  <a:pt x="88" y="542"/>
                </a:lnTo>
                <a:lnTo>
                  <a:pt x="79" y="549"/>
                </a:lnTo>
                <a:lnTo>
                  <a:pt x="79" y="568"/>
                </a:lnTo>
                <a:lnTo>
                  <a:pt x="79" y="575"/>
                </a:lnTo>
                <a:lnTo>
                  <a:pt x="88" y="585"/>
                </a:lnTo>
                <a:lnTo>
                  <a:pt x="88" y="601"/>
                </a:lnTo>
                <a:lnTo>
                  <a:pt x="88" y="611"/>
                </a:lnTo>
                <a:lnTo>
                  <a:pt x="79" y="627"/>
                </a:lnTo>
                <a:lnTo>
                  <a:pt x="79" y="637"/>
                </a:lnTo>
                <a:lnTo>
                  <a:pt x="79" y="644"/>
                </a:lnTo>
                <a:lnTo>
                  <a:pt x="88" y="653"/>
                </a:lnTo>
                <a:lnTo>
                  <a:pt x="95" y="663"/>
                </a:lnTo>
                <a:lnTo>
                  <a:pt x="95" y="672"/>
                </a:lnTo>
                <a:lnTo>
                  <a:pt x="95" y="686"/>
                </a:lnTo>
                <a:lnTo>
                  <a:pt x="95" y="696"/>
                </a:lnTo>
                <a:lnTo>
                  <a:pt x="71" y="712"/>
                </a:lnTo>
                <a:lnTo>
                  <a:pt x="71" y="722"/>
                </a:lnTo>
                <a:lnTo>
                  <a:pt x="79" y="738"/>
                </a:lnTo>
                <a:lnTo>
                  <a:pt x="79" y="748"/>
                </a:lnTo>
                <a:lnTo>
                  <a:pt x="79" y="755"/>
                </a:lnTo>
                <a:lnTo>
                  <a:pt x="79" y="783"/>
                </a:lnTo>
                <a:lnTo>
                  <a:pt x="71" y="809"/>
                </a:lnTo>
                <a:lnTo>
                  <a:pt x="62" y="809"/>
                </a:lnTo>
                <a:lnTo>
                  <a:pt x="52" y="809"/>
                </a:lnTo>
                <a:lnTo>
                  <a:pt x="45" y="817"/>
                </a:lnTo>
                <a:lnTo>
                  <a:pt x="45" y="826"/>
                </a:lnTo>
                <a:lnTo>
                  <a:pt x="36" y="836"/>
                </a:lnTo>
                <a:lnTo>
                  <a:pt x="36" y="843"/>
                </a:lnTo>
                <a:lnTo>
                  <a:pt x="17" y="859"/>
                </a:lnTo>
                <a:lnTo>
                  <a:pt x="26" y="869"/>
                </a:lnTo>
                <a:lnTo>
                  <a:pt x="26" y="878"/>
                </a:lnTo>
                <a:lnTo>
                  <a:pt x="26" y="885"/>
                </a:lnTo>
                <a:lnTo>
                  <a:pt x="17" y="895"/>
                </a:lnTo>
                <a:lnTo>
                  <a:pt x="10" y="885"/>
                </a:lnTo>
                <a:lnTo>
                  <a:pt x="10" y="878"/>
                </a:lnTo>
                <a:lnTo>
                  <a:pt x="0" y="878"/>
                </a:lnTo>
                <a:lnTo>
                  <a:pt x="3" y="878"/>
                </a:lnTo>
                <a:lnTo>
                  <a:pt x="3" y="895"/>
                </a:lnTo>
                <a:lnTo>
                  <a:pt x="3" y="902"/>
                </a:lnTo>
                <a:lnTo>
                  <a:pt x="3" y="921"/>
                </a:lnTo>
                <a:lnTo>
                  <a:pt x="3" y="928"/>
                </a:lnTo>
                <a:lnTo>
                  <a:pt x="3" y="937"/>
                </a:lnTo>
                <a:lnTo>
                  <a:pt x="3" y="947"/>
                </a:lnTo>
                <a:lnTo>
                  <a:pt x="3" y="954"/>
                </a:lnTo>
                <a:lnTo>
                  <a:pt x="10" y="954"/>
                </a:lnTo>
                <a:lnTo>
                  <a:pt x="10" y="973"/>
                </a:lnTo>
                <a:lnTo>
                  <a:pt x="17" y="963"/>
                </a:lnTo>
                <a:lnTo>
                  <a:pt x="26" y="973"/>
                </a:lnTo>
                <a:lnTo>
                  <a:pt x="17" y="989"/>
                </a:lnTo>
                <a:lnTo>
                  <a:pt x="17" y="996"/>
                </a:lnTo>
                <a:lnTo>
                  <a:pt x="17" y="1006"/>
                </a:lnTo>
                <a:lnTo>
                  <a:pt x="17" y="1015"/>
                </a:lnTo>
                <a:lnTo>
                  <a:pt x="17" y="1032"/>
                </a:lnTo>
                <a:lnTo>
                  <a:pt x="17" y="1041"/>
                </a:lnTo>
                <a:lnTo>
                  <a:pt x="26" y="1049"/>
                </a:lnTo>
                <a:lnTo>
                  <a:pt x="17" y="1058"/>
                </a:lnTo>
                <a:lnTo>
                  <a:pt x="17" y="1075"/>
                </a:lnTo>
                <a:lnTo>
                  <a:pt x="26" y="1084"/>
                </a:lnTo>
                <a:lnTo>
                  <a:pt x="36" y="1084"/>
                </a:lnTo>
                <a:lnTo>
                  <a:pt x="36" y="1110"/>
                </a:lnTo>
                <a:lnTo>
                  <a:pt x="52" y="1117"/>
                </a:lnTo>
                <a:lnTo>
                  <a:pt x="52" y="1127"/>
                </a:lnTo>
                <a:lnTo>
                  <a:pt x="52" y="1136"/>
                </a:lnTo>
                <a:lnTo>
                  <a:pt x="45" y="1136"/>
                </a:lnTo>
                <a:lnTo>
                  <a:pt x="45" y="1143"/>
                </a:lnTo>
                <a:lnTo>
                  <a:pt x="36" y="1153"/>
                </a:lnTo>
                <a:lnTo>
                  <a:pt x="36" y="1160"/>
                </a:lnTo>
                <a:lnTo>
                  <a:pt x="36" y="1169"/>
                </a:lnTo>
                <a:lnTo>
                  <a:pt x="45" y="1179"/>
                </a:lnTo>
                <a:lnTo>
                  <a:pt x="45" y="1188"/>
                </a:lnTo>
                <a:lnTo>
                  <a:pt x="52" y="1195"/>
                </a:lnTo>
                <a:lnTo>
                  <a:pt x="52" y="1205"/>
                </a:lnTo>
                <a:lnTo>
                  <a:pt x="52" y="1221"/>
                </a:lnTo>
                <a:lnTo>
                  <a:pt x="45" y="1231"/>
                </a:lnTo>
                <a:lnTo>
                  <a:pt x="52" y="1238"/>
                </a:lnTo>
                <a:lnTo>
                  <a:pt x="62" y="1231"/>
                </a:lnTo>
                <a:lnTo>
                  <a:pt x="71" y="1238"/>
                </a:lnTo>
                <a:lnTo>
                  <a:pt x="97" y="1231"/>
                </a:lnTo>
                <a:lnTo>
                  <a:pt x="105" y="1238"/>
                </a:lnTo>
                <a:lnTo>
                  <a:pt x="114" y="1238"/>
                </a:lnTo>
                <a:lnTo>
                  <a:pt x="123" y="1238"/>
                </a:lnTo>
                <a:lnTo>
                  <a:pt x="123" y="1231"/>
                </a:lnTo>
                <a:lnTo>
                  <a:pt x="123" y="1212"/>
                </a:lnTo>
                <a:lnTo>
                  <a:pt x="123" y="1195"/>
                </a:lnTo>
                <a:lnTo>
                  <a:pt x="131" y="1188"/>
                </a:lnTo>
                <a:lnTo>
                  <a:pt x="140" y="1188"/>
                </a:lnTo>
                <a:lnTo>
                  <a:pt x="147" y="1188"/>
                </a:lnTo>
                <a:lnTo>
                  <a:pt x="157" y="1179"/>
                </a:lnTo>
                <a:lnTo>
                  <a:pt x="147" y="1179"/>
                </a:lnTo>
                <a:lnTo>
                  <a:pt x="157" y="1169"/>
                </a:lnTo>
                <a:lnTo>
                  <a:pt x="173" y="1160"/>
                </a:lnTo>
                <a:lnTo>
                  <a:pt x="192" y="1169"/>
                </a:lnTo>
                <a:lnTo>
                  <a:pt x="192" y="1179"/>
                </a:lnTo>
                <a:lnTo>
                  <a:pt x="199" y="1179"/>
                </a:lnTo>
                <a:lnTo>
                  <a:pt x="218" y="1179"/>
                </a:lnTo>
                <a:lnTo>
                  <a:pt x="225" y="1179"/>
                </a:lnTo>
                <a:lnTo>
                  <a:pt x="225" y="1160"/>
                </a:lnTo>
                <a:lnTo>
                  <a:pt x="225" y="1153"/>
                </a:lnTo>
                <a:lnTo>
                  <a:pt x="244" y="1127"/>
                </a:lnTo>
                <a:lnTo>
                  <a:pt x="244" y="1110"/>
                </a:lnTo>
                <a:lnTo>
                  <a:pt x="251" y="1101"/>
                </a:lnTo>
                <a:lnTo>
                  <a:pt x="261" y="1091"/>
                </a:lnTo>
                <a:lnTo>
                  <a:pt x="261" y="1084"/>
                </a:lnTo>
                <a:lnTo>
                  <a:pt x="251" y="1084"/>
                </a:lnTo>
                <a:lnTo>
                  <a:pt x="261" y="1065"/>
                </a:lnTo>
                <a:lnTo>
                  <a:pt x="270" y="1058"/>
                </a:lnTo>
                <a:lnTo>
                  <a:pt x="261" y="1049"/>
                </a:lnTo>
                <a:lnTo>
                  <a:pt x="261" y="1041"/>
                </a:lnTo>
                <a:lnTo>
                  <a:pt x="261" y="1032"/>
                </a:lnTo>
                <a:lnTo>
                  <a:pt x="270" y="1023"/>
                </a:lnTo>
                <a:lnTo>
                  <a:pt x="270" y="1015"/>
                </a:lnTo>
                <a:lnTo>
                  <a:pt x="277" y="996"/>
                </a:lnTo>
                <a:lnTo>
                  <a:pt x="277" y="989"/>
                </a:lnTo>
                <a:lnTo>
                  <a:pt x="277" y="980"/>
                </a:lnTo>
                <a:lnTo>
                  <a:pt x="270" y="963"/>
                </a:lnTo>
                <a:lnTo>
                  <a:pt x="287" y="954"/>
                </a:lnTo>
                <a:lnTo>
                  <a:pt x="261" y="947"/>
                </a:lnTo>
                <a:lnTo>
                  <a:pt x="270" y="937"/>
                </a:lnTo>
                <a:lnTo>
                  <a:pt x="287" y="947"/>
                </a:lnTo>
                <a:lnTo>
                  <a:pt x="296" y="947"/>
                </a:lnTo>
                <a:lnTo>
                  <a:pt x="313" y="928"/>
                </a:lnTo>
                <a:lnTo>
                  <a:pt x="313" y="921"/>
                </a:lnTo>
                <a:lnTo>
                  <a:pt x="313" y="911"/>
                </a:lnTo>
                <a:lnTo>
                  <a:pt x="320" y="911"/>
                </a:lnTo>
                <a:lnTo>
                  <a:pt x="329" y="911"/>
                </a:lnTo>
                <a:lnTo>
                  <a:pt x="339" y="921"/>
                </a:lnTo>
                <a:lnTo>
                  <a:pt x="348" y="902"/>
                </a:lnTo>
                <a:lnTo>
                  <a:pt x="355" y="895"/>
                </a:lnTo>
                <a:lnTo>
                  <a:pt x="372" y="885"/>
                </a:lnTo>
                <a:lnTo>
                  <a:pt x="355" y="878"/>
                </a:lnTo>
                <a:lnTo>
                  <a:pt x="355" y="869"/>
                </a:lnTo>
                <a:lnTo>
                  <a:pt x="365" y="859"/>
                </a:lnTo>
                <a:lnTo>
                  <a:pt x="372" y="859"/>
                </a:lnTo>
                <a:lnTo>
                  <a:pt x="391" y="836"/>
                </a:lnTo>
                <a:lnTo>
                  <a:pt x="381" y="826"/>
                </a:lnTo>
                <a:lnTo>
                  <a:pt x="381" y="809"/>
                </a:lnTo>
                <a:lnTo>
                  <a:pt x="365" y="817"/>
                </a:lnTo>
                <a:lnTo>
                  <a:pt x="365" y="809"/>
                </a:lnTo>
                <a:lnTo>
                  <a:pt x="365" y="800"/>
                </a:lnTo>
                <a:lnTo>
                  <a:pt x="355" y="791"/>
                </a:lnTo>
                <a:lnTo>
                  <a:pt x="348" y="783"/>
                </a:lnTo>
                <a:lnTo>
                  <a:pt x="348" y="774"/>
                </a:lnTo>
                <a:lnTo>
                  <a:pt x="348" y="765"/>
                </a:lnTo>
                <a:lnTo>
                  <a:pt x="329" y="774"/>
                </a:lnTo>
                <a:lnTo>
                  <a:pt x="320" y="765"/>
                </a:lnTo>
                <a:lnTo>
                  <a:pt x="313" y="755"/>
                </a:lnTo>
                <a:lnTo>
                  <a:pt x="313" y="738"/>
                </a:lnTo>
                <a:lnTo>
                  <a:pt x="303" y="731"/>
                </a:lnTo>
                <a:lnTo>
                  <a:pt x="303" y="722"/>
                </a:lnTo>
                <a:lnTo>
                  <a:pt x="296" y="712"/>
                </a:lnTo>
                <a:lnTo>
                  <a:pt x="303" y="712"/>
                </a:lnTo>
                <a:lnTo>
                  <a:pt x="313" y="705"/>
                </a:lnTo>
                <a:lnTo>
                  <a:pt x="313" y="686"/>
                </a:lnTo>
                <a:lnTo>
                  <a:pt x="313" y="679"/>
                </a:lnTo>
                <a:lnTo>
                  <a:pt x="313" y="663"/>
                </a:lnTo>
                <a:lnTo>
                  <a:pt x="320" y="663"/>
                </a:lnTo>
                <a:lnTo>
                  <a:pt x="313" y="653"/>
                </a:lnTo>
                <a:lnTo>
                  <a:pt x="320" y="644"/>
                </a:lnTo>
                <a:lnTo>
                  <a:pt x="320" y="627"/>
                </a:lnTo>
                <a:lnTo>
                  <a:pt x="329" y="618"/>
                </a:lnTo>
                <a:lnTo>
                  <a:pt x="329" y="601"/>
                </a:lnTo>
                <a:lnTo>
                  <a:pt x="303" y="601"/>
                </a:lnTo>
                <a:lnTo>
                  <a:pt x="303" y="585"/>
                </a:lnTo>
                <a:lnTo>
                  <a:pt x="313" y="575"/>
                </a:lnTo>
                <a:lnTo>
                  <a:pt x="329" y="585"/>
                </a:lnTo>
                <a:lnTo>
                  <a:pt x="339" y="575"/>
                </a:lnTo>
                <a:lnTo>
                  <a:pt x="348" y="575"/>
                </a:lnTo>
                <a:lnTo>
                  <a:pt x="355" y="568"/>
                </a:lnTo>
                <a:lnTo>
                  <a:pt x="365" y="568"/>
                </a:lnTo>
                <a:lnTo>
                  <a:pt x="381" y="559"/>
                </a:lnTo>
                <a:lnTo>
                  <a:pt x="372" y="549"/>
                </a:lnTo>
                <a:lnTo>
                  <a:pt x="391" y="533"/>
                </a:lnTo>
                <a:lnTo>
                  <a:pt x="381" y="523"/>
                </a:lnTo>
                <a:lnTo>
                  <a:pt x="398" y="523"/>
                </a:lnTo>
                <a:lnTo>
                  <a:pt x="407" y="507"/>
                </a:lnTo>
                <a:lnTo>
                  <a:pt x="417" y="516"/>
                </a:lnTo>
                <a:lnTo>
                  <a:pt x="433" y="507"/>
                </a:lnTo>
                <a:lnTo>
                  <a:pt x="424" y="499"/>
                </a:lnTo>
                <a:lnTo>
                  <a:pt x="433" y="490"/>
                </a:lnTo>
                <a:lnTo>
                  <a:pt x="443" y="490"/>
                </a:lnTo>
                <a:lnTo>
                  <a:pt x="459" y="480"/>
                </a:lnTo>
                <a:lnTo>
                  <a:pt x="459" y="464"/>
                </a:lnTo>
                <a:lnTo>
                  <a:pt x="459" y="454"/>
                </a:lnTo>
                <a:lnTo>
                  <a:pt x="459" y="447"/>
                </a:lnTo>
                <a:lnTo>
                  <a:pt x="469" y="431"/>
                </a:lnTo>
                <a:lnTo>
                  <a:pt x="476" y="431"/>
                </a:lnTo>
                <a:lnTo>
                  <a:pt x="485" y="412"/>
                </a:lnTo>
                <a:lnTo>
                  <a:pt x="493" y="405"/>
                </a:lnTo>
                <a:lnTo>
                  <a:pt x="485" y="395"/>
                </a:lnTo>
                <a:lnTo>
                  <a:pt x="485" y="386"/>
                </a:lnTo>
                <a:lnTo>
                  <a:pt x="485" y="369"/>
                </a:lnTo>
                <a:lnTo>
                  <a:pt x="485" y="353"/>
                </a:lnTo>
                <a:lnTo>
                  <a:pt x="493" y="343"/>
                </a:lnTo>
                <a:lnTo>
                  <a:pt x="493" y="336"/>
                </a:lnTo>
                <a:lnTo>
                  <a:pt x="493" y="327"/>
                </a:lnTo>
                <a:lnTo>
                  <a:pt x="502" y="317"/>
                </a:lnTo>
                <a:lnTo>
                  <a:pt x="521" y="317"/>
                </a:lnTo>
                <a:lnTo>
                  <a:pt x="521" y="301"/>
                </a:lnTo>
                <a:lnTo>
                  <a:pt x="521" y="284"/>
                </a:lnTo>
                <a:lnTo>
                  <a:pt x="521" y="275"/>
                </a:lnTo>
                <a:lnTo>
                  <a:pt x="528" y="275"/>
                </a:lnTo>
                <a:lnTo>
                  <a:pt x="537" y="284"/>
                </a:lnTo>
                <a:lnTo>
                  <a:pt x="554" y="265"/>
                </a:lnTo>
                <a:lnTo>
                  <a:pt x="563" y="275"/>
                </a:lnTo>
                <a:lnTo>
                  <a:pt x="571" y="275"/>
                </a:lnTo>
                <a:lnTo>
                  <a:pt x="580" y="275"/>
                </a:lnTo>
                <a:lnTo>
                  <a:pt x="587" y="284"/>
                </a:lnTo>
                <a:lnTo>
                  <a:pt x="597" y="275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6" name="Freeform 541">
            <a:extLst>
              <a:ext uri="{FF2B5EF4-FFF2-40B4-BE49-F238E27FC236}">
                <a16:creationId xmlns:a16="http://schemas.microsoft.com/office/drawing/2014/main" xmlns="" id="{CDD1017E-43C5-4082-9CA3-5B162222D374}"/>
              </a:ext>
            </a:extLst>
          </p:cNvPr>
          <p:cNvSpPr>
            <a:spLocks/>
          </p:cNvSpPr>
          <p:nvPr/>
        </p:nvSpPr>
        <p:spPr bwMode="auto">
          <a:xfrm>
            <a:off x="17075767" y="3151260"/>
            <a:ext cx="1213756" cy="2227990"/>
          </a:xfrm>
          <a:custGeom>
            <a:avLst/>
            <a:gdLst>
              <a:gd name="T0" fmla="*/ 277 w 511"/>
              <a:gd name="T1" fmla="*/ 85 h 938"/>
              <a:gd name="T2" fmla="*/ 286 w 511"/>
              <a:gd name="T3" fmla="*/ 43 h 938"/>
              <a:gd name="T4" fmla="*/ 234 w 511"/>
              <a:gd name="T5" fmla="*/ 17 h 938"/>
              <a:gd name="T6" fmla="*/ 208 w 511"/>
              <a:gd name="T7" fmla="*/ 17 h 938"/>
              <a:gd name="T8" fmla="*/ 173 w 511"/>
              <a:gd name="T9" fmla="*/ 78 h 938"/>
              <a:gd name="T10" fmla="*/ 166 w 511"/>
              <a:gd name="T11" fmla="*/ 112 h 938"/>
              <a:gd name="T12" fmla="*/ 130 w 511"/>
              <a:gd name="T13" fmla="*/ 147 h 938"/>
              <a:gd name="T14" fmla="*/ 78 w 511"/>
              <a:gd name="T15" fmla="*/ 138 h 938"/>
              <a:gd name="T16" fmla="*/ 43 w 511"/>
              <a:gd name="T17" fmla="*/ 112 h 938"/>
              <a:gd name="T18" fmla="*/ 9 w 511"/>
              <a:gd name="T19" fmla="*/ 85 h 938"/>
              <a:gd name="T20" fmla="*/ 35 w 511"/>
              <a:gd name="T21" fmla="*/ 138 h 938"/>
              <a:gd name="T22" fmla="*/ 61 w 511"/>
              <a:gd name="T23" fmla="*/ 164 h 938"/>
              <a:gd name="T24" fmla="*/ 104 w 511"/>
              <a:gd name="T25" fmla="*/ 197 h 938"/>
              <a:gd name="T26" fmla="*/ 113 w 511"/>
              <a:gd name="T27" fmla="*/ 232 h 938"/>
              <a:gd name="T28" fmla="*/ 121 w 511"/>
              <a:gd name="T29" fmla="*/ 258 h 938"/>
              <a:gd name="T30" fmla="*/ 130 w 511"/>
              <a:gd name="T31" fmla="*/ 291 h 938"/>
              <a:gd name="T32" fmla="*/ 130 w 511"/>
              <a:gd name="T33" fmla="*/ 343 h 938"/>
              <a:gd name="T34" fmla="*/ 147 w 511"/>
              <a:gd name="T35" fmla="*/ 396 h 938"/>
              <a:gd name="T36" fmla="*/ 182 w 511"/>
              <a:gd name="T37" fmla="*/ 414 h 938"/>
              <a:gd name="T38" fmla="*/ 189 w 511"/>
              <a:gd name="T39" fmla="*/ 457 h 938"/>
              <a:gd name="T40" fmla="*/ 189 w 511"/>
              <a:gd name="T41" fmla="*/ 481 h 938"/>
              <a:gd name="T42" fmla="*/ 156 w 511"/>
              <a:gd name="T43" fmla="*/ 516 h 938"/>
              <a:gd name="T44" fmla="*/ 121 w 511"/>
              <a:gd name="T45" fmla="*/ 568 h 938"/>
              <a:gd name="T46" fmla="*/ 104 w 511"/>
              <a:gd name="T47" fmla="*/ 601 h 938"/>
              <a:gd name="T48" fmla="*/ 87 w 511"/>
              <a:gd name="T49" fmla="*/ 620 h 938"/>
              <a:gd name="T50" fmla="*/ 52 w 511"/>
              <a:gd name="T51" fmla="*/ 637 h 938"/>
              <a:gd name="T52" fmla="*/ 35 w 511"/>
              <a:gd name="T53" fmla="*/ 696 h 938"/>
              <a:gd name="T54" fmla="*/ 35 w 511"/>
              <a:gd name="T55" fmla="*/ 739 h 938"/>
              <a:gd name="T56" fmla="*/ 52 w 511"/>
              <a:gd name="T57" fmla="*/ 800 h 938"/>
              <a:gd name="T58" fmla="*/ 35 w 511"/>
              <a:gd name="T59" fmla="*/ 852 h 938"/>
              <a:gd name="T60" fmla="*/ 104 w 511"/>
              <a:gd name="T61" fmla="*/ 886 h 938"/>
              <a:gd name="T62" fmla="*/ 130 w 511"/>
              <a:gd name="T63" fmla="*/ 930 h 938"/>
              <a:gd name="T64" fmla="*/ 182 w 511"/>
              <a:gd name="T65" fmla="*/ 921 h 938"/>
              <a:gd name="T66" fmla="*/ 215 w 511"/>
              <a:gd name="T67" fmla="*/ 912 h 938"/>
              <a:gd name="T68" fmla="*/ 277 w 511"/>
              <a:gd name="T69" fmla="*/ 895 h 938"/>
              <a:gd name="T70" fmla="*/ 293 w 511"/>
              <a:gd name="T71" fmla="*/ 886 h 938"/>
              <a:gd name="T72" fmla="*/ 338 w 511"/>
              <a:gd name="T73" fmla="*/ 859 h 938"/>
              <a:gd name="T74" fmla="*/ 388 w 511"/>
              <a:gd name="T75" fmla="*/ 817 h 938"/>
              <a:gd name="T76" fmla="*/ 423 w 511"/>
              <a:gd name="T77" fmla="*/ 774 h 938"/>
              <a:gd name="T78" fmla="*/ 449 w 511"/>
              <a:gd name="T79" fmla="*/ 739 h 938"/>
              <a:gd name="T80" fmla="*/ 459 w 511"/>
              <a:gd name="T81" fmla="*/ 696 h 938"/>
              <a:gd name="T82" fmla="*/ 483 w 511"/>
              <a:gd name="T83" fmla="*/ 654 h 938"/>
              <a:gd name="T84" fmla="*/ 492 w 511"/>
              <a:gd name="T85" fmla="*/ 601 h 938"/>
              <a:gd name="T86" fmla="*/ 423 w 511"/>
              <a:gd name="T87" fmla="*/ 568 h 938"/>
              <a:gd name="T88" fmla="*/ 423 w 511"/>
              <a:gd name="T89" fmla="*/ 552 h 938"/>
              <a:gd name="T90" fmla="*/ 423 w 511"/>
              <a:gd name="T91" fmla="*/ 516 h 938"/>
              <a:gd name="T92" fmla="*/ 407 w 511"/>
              <a:gd name="T93" fmla="*/ 490 h 938"/>
              <a:gd name="T94" fmla="*/ 397 w 511"/>
              <a:gd name="T95" fmla="*/ 457 h 938"/>
              <a:gd name="T96" fmla="*/ 381 w 511"/>
              <a:gd name="T97" fmla="*/ 438 h 938"/>
              <a:gd name="T98" fmla="*/ 381 w 511"/>
              <a:gd name="T99" fmla="*/ 405 h 938"/>
              <a:gd name="T100" fmla="*/ 381 w 511"/>
              <a:gd name="T101" fmla="*/ 360 h 938"/>
              <a:gd name="T102" fmla="*/ 338 w 511"/>
              <a:gd name="T103" fmla="*/ 310 h 938"/>
              <a:gd name="T104" fmla="*/ 319 w 511"/>
              <a:gd name="T105" fmla="*/ 258 h 938"/>
              <a:gd name="T106" fmla="*/ 329 w 511"/>
              <a:gd name="T107" fmla="*/ 216 h 938"/>
              <a:gd name="T108" fmla="*/ 293 w 511"/>
              <a:gd name="T109" fmla="*/ 164 h 938"/>
              <a:gd name="T110" fmla="*/ 267 w 511"/>
              <a:gd name="T111" fmla="*/ 128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1" h="938">
                <a:moveTo>
                  <a:pt x="286" y="102"/>
                </a:moveTo>
                <a:lnTo>
                  <a:pt x="277" y="102"/>
                </a:lnTo>
                <a:lnTo>
                  <a:pt x="277" y="95"/>
                </a:lnTo>
                <a:lnTo>
                  <a:pt x="277" y="85"/>
                </a:lnTo>
                <a:lnTo>
                  <a:pt x="277" y="78"/>
                </a:lnTo>
                <a:lnTo>
                  <a:pt x="277" y="59"/>
                </a:lnTo>
                <a:lnTo>
                  <a:pt x="286" y="52"/>
                </a:lnTo>
                <a:lnTo>
                  <a:pt x="286" y="43"/>
                </a:lnTo>
                <a:lnTo>
                  <a:pt x="277" y="33"/>
                </a:lnTo>
                <a:lnTo>
                  <a:pt x="267" y="26"/>
                </a:lnTo>
                <a:lnTo>
                  <a:pt x="260" y="26"/>
                </a:lnTo>
                <a:lnTo>
                  <a:pt x="234" y="17"/>
                </a:lnTo>
                <a:lnTo>
                  <a:pt x="241" y="0"/>
                </a:lnTo>
                <a:lnTo>
                  <a:pt x="234" y="0"/>
                </a:lnTo>
                <a:lnTo>
                  <a:pt x="225" y="7"/>
                </a:lnTo>
                <a:lnTo>
                  <a:pt x="208" y="17"/>
                </a:lnTo>
                <a:lnTo>
                  <a:pt x="189" y="17"/>
                </a:lnTo>
                <a:lnTo>
                  <a:pt x="182" y="26"/>
                </a:lnTo>
                <a:lnTo>
                  <a:pt x="182" y="59"/>
                </a:lnTo>
                <a:lnTo>
                  <a:pt x="173" y="78"/>
                </a:lnTo>
                <a:lnTo>
                  <a:pt x="173" y="85"/>
                </a:lnTo>
                <a:lnTo>
                  <a:pt x="173" y="95"/>
                </a:lnTo>
                <a:lnTo>
                  <a:pt x="173" y="102"/>
                </a:lnTo>
                <a:lnTo>
                  <a:pt x="166" y="112"/>
                </a:lnTo>
                <a:lnTo>
                  <a:pt x="156" y="128"/>
                </a:lnTo>
                <a:lnTo>
                  <a:pt x="156" y="138"/>
                </a:lnTo>
                <a:lnTo>
                  <a:pt x="147" y="138"/>
                </a:lnTo>
                <a:lnTo>
                  <a:pt x="130" y="147"/>
                </a:lnTo>
                <a:lnTo>
                  <a:pt x="121" y="128"/>
                </a:lnTo>
                <a:lnTo>
                  <a:pt x="113" y="128"/>
                </a:lnTo>
                <a:lnTo>
                  <a:pt x="104" y="138"/>
                </a:lnTo>
                <a:lnTo>
                  <a:pt x="78" y="138"/>
                </a:lnTo>
                <a:lnTo>
                  <a:pt x="71" y="128"/>
                </a:lnTo>
                <a:lnTo>
                  <a:pt x="61" y="128"/>
                </a:lnTo>
                <a:lnTo>
                  <a:pt x="52" y="128"/>
                </a:lnTo>
                <a:lnTo>
                  <a:pt x="43" y="112"/>
                </a:lnTo>
                <a:lnTo>
                  <a:pt x="43" y="102"/>
                </a:lnTo>
                <a:lnTo>
                  <a:pt x="26" y="95"/>
                </a:lnTo>
                <a:lnTo>
                  <a:pt x="19" y="85"/>
                </a:lnTo>
                <a:lnTo>
                  <a:pt x="9" y="85"/>
                </a:lnTo>
                <a:lnTo>
                  <a:pt x="0" y="102"/>
                </a:lnTo>
                <a:lnTo>
                  <a:pt x="0" y="121"/>
                </a:lnTo>
                <a:lnTo>
                  <a:pt x="19" y="128"/>
                </a:lnTo>
                <a:lnTo>
                  <a:pt x="35" y="138"/>
                </a:lnTo>
                <a:lnTo>
                  <a:pt x="35" y="154"/>
                </a:lnTo>
                <a:lnTo>
                  <a:pt x="43" y="154"/>
                </a:lnTo>
                <a:lnTo>
                  <a:pt x="52" y="164"/>
                </a:lnTo>
                <a:lnTo>
                  <a:pt x="61" y="164"/>
                </a:lnTo>
                <a:lnTo>
                  <a:pt x="78" y="173"/>
                </a:lnTo>
                <a:lnTo>
                  <a:pt x="95" y="180"/>
                </a:lnTo>
                <a:lnTo>
                  <a:pt x="104" y="180"/>
                </a:lnTo>
                <a:lnTo>
                  <a:pt x="104" y="197"/>
                </a:lnTo>
                <a:lnTo>
                  <a:pt x="113" y="206"/>
                </a:lnTo>
                <a:lnTo>
                  <a:pt x="113" y="216"/>
                </a:lnTo>
                <a:lnTo>
                  <a:pt x="113" y="223"/>
                </a:lnTo>
                <a:lnTo>
                  <a:pt x="113" y="232"/>
                </a:lnTo>
                <a:lnTo>
                  <a:pt x="113" y="242"/>
                </a:lnTo>
                <a:lnTo>
                  <a:pt x="104" y="249"/>
                </a:lnTo>
                <a:lnTo>
                  <a:pt x="121" y="249"/>
                </a:lnTo>
                <a:lnTo>
                  <a:pt x="121" y="258"/>
                </a:lnTo>
                <a:lnTo>
                  <a:pt x="121" y="265"/>
                </a:lnTo>
                <a:lnTo>
                  <a:pt x="121" y="275"/>
                </a:lnTo>
                <a:lnTo>
                  <a:pt x="130" y="284"/>
                </a:lnTo>
                <a:lnTo>
                  <a:pt x="130" y="291"/>
                </a:lnTo>
                <a:lnTo>
                  <a:pt x="137" y="301"/>
                </a:lnTo>
                <a:lnTo>
                  <a:pt x="130" y="310"/>
                </a:lnTo>
                <a:lnTo>
                  <a:pt x="130" y="327"/>
                </a:lnTo>
                <a:lnTo>
                  <a:pt x="130" y="343"/>
                </a:lnTo>
                <a:lnTo>
                  <a:pt x="130" y="353"/>
                </a:lnTo>
                <a:lnTo>
                  <a:pt x="137" y="370"/>
                </a:lnTo>
                <a:lnTo>
                  <a:pt x="147" y="379"/>
                </a:lnTo>
                <a:lnTo>
                  <a:pt x="147" y="396"/>
                </a:lnTo>
                <a:lnTo>
                  <a:pt x="156" y="396"/>
                </a:lnTo>
                <a:lnTo>
                  <a:pt x="166" y="405"/>
                </a:lnTo>
                <a:lnTo>
                  <a:pt x="182" y="405"/>
                </a:lnTo>
                <a:lnTo>
                  <a:pt x="182" y="414"/>
                </a:lnTo>
                <a:lnTo>
                  <a:pt x="189" y="422"/>
                </a:lnTo>
                <a:lnTo>
                  <a:pt x="189" y="429"/>
                </a:lnTo>
                <a:lnTo>
                  <a:pt x="189" y="438"/>
                </a:lnTo>
                <a:lnTo>
                  <a:pt x="189" y="457"/>
                </a:lnTo>
                <a:lnTo>
                  <a:pt x="189" y="464"/>
                </a:lnTo>
                <a:lnTo>
                  <a:pt x="199" y="474"/>
                </a:lnTo>
                <a:lnTo>
                  <a:pt x="199" y="481"/>
                </a:lnTo>
                <a:lnTo>
                  <a:pt x="189" y="481"/>
                </a:lnTo>
                <a:lnTo>
                  <a:pt x="182" y="481"/>
                </a:lnTo>
                <a:lnTo>
                  <a:pt x="173" y="481"/>
                </a:lnTo>
                <a:lnTo>
                  <a:pt x="173" y="490"/>
                </a:lnTo>
                <a:lnTo>
                  <a:pt x="156" y="516"/>
                </a:lnTo>
                <a:lnTo>
                  <a:pt x="156" y="526"/>
                </a:lnTo>
                <a:lnTo>
                  <a:pt x="147" y="542"/>
                </a:lnTo>
                <a:lnTo>
                  <a:pt x="137" y="552"/>
                </a:lnTo>
                <a:lnTo>
                  <a:pt x="121" y="568"/>
                </a:lnTo>
                <a:lnTo>
                  <a:pt x="121" y="575"/>
                </a:lnTo>
                <a:lnTo>
                  <a:pt x="121" y="585"/>
                </a:lnTo>
                <a:lnTo>
                  <a:pt x="104" y="594"/>
                </a:lnTo>
                <a:lnTo>
                  <a:pt x="104" y="601"/>
                </a:lnTo>
                <a:lnTo>
                  <a:pt x="104" y="594"/>
                </a:lnTo>
                <a:lnTo>
                  <a:pt x="95" y="601"/>
                </a:lnTo>
                <a:lnTo>
                  <a:pt x="87" y="611"/>
                </a:lnTo>
                <a:lnTo>
                  <a:pt x="87" y="620"/>
                </a:lnTo>
                <a:lnTo>
                  <a:pt x="87" y="637"/>
                </a:lnTo>
                <a:lnTo>
                  <a:pt x="71" y="644"/>
                </a:lnTo>
                <a:lnTo>
                  <a:pt x="61" y="637"/>
                </a:lnTo>
                <a:lnTo>
                  <a:pt x="52" y="637"/>
                </a:lnTo>
                <a:lnTo>
                  <a:pt x="52" y="654"/>
                </a:lnTo>
                <a:lnTo>
                  <a:pt x="35" y="670"/>
                </a:lnTo>
                <a:lnTo>
                  <a:pt x="35" y="689"/>
                </a:lnTo>
                <a:lnTo>
                  <a:pt x="35" y="696"/>
                </a:lnTo>
                <a:lnTo>
                  <a:pt x="43" y="706"/>
                </a:lnTo>
                <a:lnTo>
                  <a:pt x="43" y="722"/>
                </a:lnTo>
                <a:lnTo>
                  <a:pt x="35" y="732"/>
                </a:lnTo>
                <a:lnTo>
                  <a:pt x="35" y="739"/>
                </a:lnTo>
                <a:lnTo>
                  <a:pt x="52" y="748"/>
                </a:lnTo>
                <a:lnTo>
                  <a:pt x="52" y="758"/>
                </a:lnTo>
                <a:lnTo>
                  <a:pt x="52" y="774"/>
                </a:lnTo>
                <a:lnTo>
                  <a:pt x="52" y="800"/>
                </a:lnTo>
                <a:lnTo>
                  <a:pt x="52" y="817"/>
                </a:lnTo>
                <a:lnTo>
                  <a:pt x="35" y="826"/>
                </a:lnTo>
                <a:lnTo>
                  <a:pt x="35" y="843"/>
                </a:lnTo>
                <a:lnTo>
                  <a:pt x="35" y="852"/>
                </a:lnTo>
                <a:lnTo>
                  <a:pt x="52" y="876"/>
                </a:lnTo>
                <a:lnTo>
                  <a:pt x="78" y="876"/>
                </a:lnTo>
                <a:lnTo>
                  <a:pt x="87" y="886"/>
                </a:lnTo>
                <a:lnTo>
                  <a:pt x="104" y="886"/>
                </a:lnTo>
                <a:lnTo>
                  <a:pt x="113" y="886"/>
                </a:lnTo>
                <a:lnTo>
                  <a:pt x="121" y="904"/>
                </a:lnTo>
                <a:lnTo>
                  <a:pt x="121" y="921"/>
                </a:lnTo>
                <a:lnTo>
                  <a:pt x="130" y="930"/>
                </a:lnTo>
                <a:lnTo>
                  <a:pt x="137" y="938"/>
                </a:lnTo>
                <a:lnTo>
                  <a:pt x="166" y="938"/>
                </a:lnTo>
                <a:lnTo>
                  <a:pt x="173" y="938"/>
                </a:lnTo>
                <a:lnTo>
                  <a:pt x="182" y="921"/>
                </a:lnTo>
                <a:lnTo>
                  <a:pt x="189" y="912"/>
                </a:lnTo>
                <a:lnTo>
                  <a:pt x="199" y="930"/>
                </a:lnTo>
                <a:lnTo>
                  <a:pt x="208" y="921"/>
                </a:lnTo>
                <a:lnTo>
                  <a:pt x="215" y="912"/>
                </a:lnTo>
                <a:lnTo>
                  <a:pt x="234" y="904"/>
                </a:lnTo>
                <a:lnTo>
                  <a:pt x="260" y="895"/>
                </a:lnTo>
                <a:lnTo>
                  <a:pt x="267" y="895"/>
                </a:lnTo>
                <a:lnTo>
                  <a:pt x="277" y="895"/>
                </a:lnTo>
                <a:lnTo>
                  <a:pt x="277" y="886"/>
                </a:lnTo>
                <a:lnTo>
                  <a:pt x="277" y="876"/>
                </a:lnTo>
                <a:lnTo>
                  <a:pt x="286" y="869"/>
                </a:lnTo>
                <a:lnTo>
                  <a:pt x="293" y="886"/>
                </a:lnTo>
                <a:lnTo>
                  <a:pt x="303" y="876"/>
                </a:lnTo>
                <a:lnTo>
                  <a:pt x="319" y="869"/>
                </a:lnTo>
                <a:lnTo>
                  <a:pt x="329" y="852"/>
                </a:lnTo>
                <a:lnTo>
                  <a:pt x="338" y="859"/>
                </a:lnTo>
                <a:lnTo>
                  <a:pt x="355" y="859"/>
                </a:lnTo>
                <a:lnTo>
                  <a:pt x="362" y="859"/>
                </a:lnTo>
                <a:lnTo>
                  <a:pt x="371" y="852"/>
                </a:lnTo>
                <a:lnTo>
                  <a:pt x="388" y="817"/>
                </a:lnTo>
                <a:lnTo>
                  <a:pt x="397" y="807"/>
                </a:lnTo>
                <a:lnTo>
                  <a:pt x="407" y="793"/>
                </a:lnTo>
                <a:lnTo>
                  <a:pt x="414" y="784"/>
                </a:lnTo>
                <a:lnTo>
                  <a:pt x="423" y="774"/>
                </a:lnTo>
                <a:lnTo>
                  <a:pt x="433" y="758"/>
                </a:lnTo>
                <a:lnTo>
                  <a:pt x="440" y="732"/>
                </a:lnTo>
                <a:lnTo>
                  <a:pt x="440" y="739"/>
                </a:lnTo>
                <a:lnTo>
                  <a:pt x="449" y="739"/>
                </a:lnTo>
                <a:lnTo>
                  <a:pt x="459" y="732"/>
                </a:lnTo>
                <a:lnTo>
                  <a:pt x="449" y="722"/>
                </a:lnTo>
                <a:lnTo>
                  <a:pt x="459" y="715"/>
                </a:lnTo>
                <a:lnTo>
                  <a:pt x="459" y="696"/>
                </a:lnTo>
                <a:lnTo>
                  <a:pt x="466" y="689"/>
                </a:lnTo>
                <a:lnTo>
                  <a:pt x="475" y="680"/>
                </a:lnTo>
                <a:lnTo>
                  <a:pt x="475" y="670"/>
                </a:lnTo>
                <a:lnTo>
                  <a:pt x="483" y="654"/>
                </a:lnTo>
                <a:lnTo>
                  <a:pt x="501" y="644"/>
                </a:lnTo>
                <a:lnTo>
                  <a:pt x="511" y="628"/>
                </a:lnTo>
                <a:lnTo>
                  <a:pt x="501" y="611"/>
                </a:lnTo>
                <a:lnTo>
                  <a:pt x="492" y="601"/>
                </a:lnTo>
                <a:lnTo>
                  <a:pt x="466" y="594"/>
                </a:lnTo>
                <a:lnTo>
                  <a:pt x="440" y="585"/>
                </a:lnTo>
                <a:lnTo>
                  <a:pt x="433" y="575"/>
                </a:lnTo>
                <a:lnTo>
                  <a:pt x="423" y="568"/>
                </a:lnTo>
                <a:lnTo>
                  <a:pt x="414" y="568"/>
                </a:lnTo>
                <a:lnTo>
                  <a:pt x="407" y="552"/>
                </a:lnTo>
                <a:lnTo>
                  <a:pt x="414" y="552"/>
                </a:lnTo>
                <a:lnTo>
                  <a:pt x="423" y="552"/>
                </a:lnTo>
                <a:lnTo>
                  <a:pt x="433" y="542"/>
                </a:lnTo>
                <a:lnTo>
                  <a:pt x="433" y="533"/>
                </a:lnTo>
                <a:lnTo>
                  <a:pt x="433" y="526"/>
                </a:lnTo>
                <a:lnTo>
                  <a:pt x="423" y="516"/>
                </a:lnTo>
                <a:lnTo>
                  <a:pt x="423" y="507"/>
                </a:lnTo>
                <a:lnTo>
                  <a:pt x="407" y="507"/>
                </a:lnTo>
                <a:lnTo>
                  <a:pt x="407" y="500"/>
                </a:lnTo>
                <a:lnTo>
                  <a:pt x="407" y="490"/>
                </a:lnTo>
                <a:lnTo>
                  <a:pt x="388" y="481"/>
                </a:lnTo>
                <a:lnTo>
                  <a:pt x="407" y="474"/>
                </a:lnTo>
                <a:lnTo>
                  <a:pt x="397" y="464"/>
                </a:lnTo>
                <a:lnTo>
                  <a:pt x="397" y="457"/>
                </a:lnTo>
                <a:lnTo>
                  <a:pt x="388" y="464"/>
                </a:lnTo>
                <a:lnTo>
                  <a:pt x="381" y="457"/>
                </a:lnTo>
                <a:lnTo>
                  <a:pt x="381" y="448"/>
                </a:lnTo>
                <a:lnTo>
                  <a:pt x="381" y="438"/>
                </a:lnTo>
                <a:lnTo>
                  <a:pt x="381" y="429"/>
                </a:lnTo>
                <a:lnTo>
                  <a:pt x="371" y="422"/>
                </a:lnTo>
                <a:lnTo>
                  <a:pt x="371" y="414"/>
                </a:lnTo>
                <a:lnTo>
                  <a:pt x="381" y="405"/>
                </a:lnTo>
                <a:lnTo>
                  <a:pt x="371" y="386"/>
                </a:lnTo>
                <a:lnTo>
                  <a:pt x="381" y="379"/>
                </a:lnTo>
                <a:lnTo>
                  <a:pt x="381" y="370"/>
                </a:lnTo>
                <a:lnTo>
                  <a:pt x="381" y="360"/>
                </a:lnTo>
                <a:lnTo>
                  <a:pt x="371" y="343"/>
                </a:lnTo>
                <a:lnTo>
                  <a:pt x="362" y="327"/>
                </a:lnTo>
                <a:lnTo>
                  <a:pt x="355" y="317"/>
                </a:lnTo>
                <a:lnTo>
                  <a:pt x="338" y="310"/>
                </a:lnTo>
                <a:lnTo>
                  <a:pt x="338" y="301"/>
                </a:lnTo>
                <a:lnTo>
                  <a:pt x="329" y="291"/>
                </a:lnTo>
                <a:lnTo>
                  <a:pt x="319" y="275"/>
                </a:lnTo>
                <a:lnTo>
                  <a:pt x="319" y="258"/>
                </a:lnTo>
                <a:lnTo>
                  <a:pt x="319" y="249"/>
                </a:lnTo>
                <a:lnTo>
                  <a:pt x="319" y="232"/>
                </a:lnTo>
                <a:lnTo>
                  <a:pt x="329" y="223"/>
                </a:lnTo>
                <a:lnTo>
                  <a:pt x="329" y="216"/>
                </a:lnTo>
                <a:lnTo>
                  <a:pt x="329" y="197"/>
                </a:lnTo>
                <a:lnTo>
                  <a:pt x="310" y="180"/>
                </a:lnTo>
                <a:lnTo>
                  <a:pt x="293" y="173"/>
                </a:lnTo>
                <a:lnTo>
                  <a:pt x="293" y="164"/>
                </a:lnTo>
                <a:lnTo>
                  <a:pt x="286" y="154"/>
                </a:lnTo>
                <a:lnTo>
                  <a:pt x="277" y="147"/>
                </a:lnTo>
                <a:lnTo>
                  <a:pt x="267" y="138"/>
                </a:lnTo>
                <a:lnTo>
                  <a:pt x="267" y="128"/>
                </a:lnTo>
                <a:lnTo>
                  <a:pt x="277" y="121"/>
                </a:lnTo>
                <a:lnTo>
                  <a:pt x="277" y="112"/>
                </a:lnTo>
                <a:lnTo>
                  <a:pt x="286" y="102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xmlns="" id="{13A88D9B-5DB5-493B-8928-4D6ACFAC1255}"/>
              </a:ext>
            </a:extLst>
          </p:cNvPr>
          <p:cNvSpPr txBox="1">
            <a:spLocks/>
          </p:cNvSpPr>
          <p:nvPr/>
        </p:nvSpPr>
        <p:spPr>
          <a:xfrm>
            <a:off x="2452624" y="3264318"/>
            <a:ext cx="7638028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Focus on the product vision</a:t>
            </a:r>
          </a:p>
          <a:p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86BD7A87-8AAC-4822-B63C-588839C24CE7}"/>
              </a:ext>
            </a:extLst>
          </p:cNvPr>
          <p:cNvSpPr/>
          <p:nvPr/>
        </p:nvSpPr>
        <p:spPr>
          <a:xfrm>
            <a:off x="9515010" y="7091577"/>
            <a:ext cx="3543393" cy="3543393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$26b</a:t>
            </a:r>
            <a:endParaRPr lang="en-US" sz="4400" dirty="0">
              <a:solidFill>
                <a:srgbClr val="FFFFFF"/>
              </a:solidFill>
            </a:endParaRPr>
          </a:p>
          <a:p>
            <a:pPr algn="ctr"/>
            <a:r>
              <a:rPr lang="en-US" sz="2400">
                <a:solidFill>
                  <a:srgbClr val="FFFFFF"/>
                </a:solidFill>
              </a:rPr>
              <a:t>First Investment</a:t>
            </a:r>
            <a:endParaRPr lang="en-US" sz="2400" dirty="0">
              <a:solidFill>
                <a:srgbClr val="FFFFFF"/>
              </a:solidFill>
            </a:endParaRPr>
          </a:p>
        </p:txBody>
      </p:sp>
      <p:sp useBgFill="1">
        <p:nvSpPr>
          <p:cNvPr id="141" name="Oval 140">
            <a:extLst>
              <a:ext uri="{FF2B5EF4-FFF2-40B4-BE49-F238E27FC236}">
                <a16:creationId xmlns:a16="http://schemas.microsoft.com/office/drawing/2014/main" xmlns="" id="{F0DD57C5-5E7C-4B58-94F7-F6FF6A56E867}"/>
              </a:ext>
            </a:extLst>
          </p:cNvPr>
          <p:cNvSpPr/>
          <p:nvPr/>
        </p:nvSpPr>
        <p:spPr>
          <a:xfrm>
            <a:off x="12687620" y="8663679"/>
            <a:ext cx="507027" cy="507027"/>
          </a:xfrm>
          <a:prstGeom prst="ellipse">
            <a:avLst/>
          </a:prstGeom>
          <a:ln w="381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39127E78-7678-4C01-A85D-5B1A528F434A}"/>
              </a:ext>
            </a:extLst>
          </p:cNvPr>
          <p:cNvSpPr/>
          <p:nvPr/>
        </p:nvSpPr>
        <p:spPr>
          <a:xfrm>
            <a:off x="12741370" y="5003827"/>
            <a:ext cx="2662204" cy="2662204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$13b</a:t>
            </a:r>
            <a:endParaRPr lang="en-US" sz="4400" dirty="0">
              <a:solidFill>
                <a:srgbClr val="FFFFFF"/>
              </a:solidFill>
            </a:endParaRPr>
          </a:p>
          <a:p>
            <a:pPr algn="ctr"/>
            <a:r>
              <a:rPr lang="en-US" sz="2400">
                <a:solidFill>
                  <a:srgbClr val="FFFFFF"/>
                </a:solidFill>
              </a:rPr>
              <a:t>Second </a:t>
            </a:r>
          </a:p>
          <a:p>
            <a:pPr algn="ctr"/>
            <a:r>
              <a:rPr lang="en-US" sz="2400">
                <a:solidFill>
                  <a:srgbClr val="FFFFFF"/>
                </a:solidFill>
              </a:rPr>
              <a:t>Investment</a:t>
            </a:r>
            <a:endParaRPr lang="en-US" sz="2400" dirty="0">
              <a:solidFill>
                <a:srgbClr val="FFFFFF"/>
              </a:solidFill>
            </a:endParaRPr>
          </a:p>
        </p:txBody>
      </p:sp>
      <p:sp useBgFill="1">
        <p:nvSpPr>
          <p:cNvPr id="144" name="Oval 143">
            <a:extLst>
              <a:ext uri="{FF2B5EF4-FFF2-40B4-BE49-F238E27FC236}">
                <a16:creationId xmlns:a16="http://schemas.microsoft.com/office/drawing/2014/main" xmlns="" id="{ECA9A613-3AF9-40D3-8F6C-AF1DB83F81A8}"/>
              </a:ext>
            </a:extLst>
          </p:cNvPr>
          <p:cNvSpPr/>
          <p:nvPr/>
        </p:nvSpPr>
        <p:spPr>
          <a:xfrm>
            <a:off x="14023103" y="7412518"/>
            <a:ext cx="507027" cy="50702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C63C18DA-3303-4168-A3B6-9606CFCCDED1}"/>
              </a:ext>
            </a:extLst>
          </p:cNvPr>
          <p:cNvSpPr/>
          <p:nvPr/>
        </p:nvSpPr>
        <p:spPr>
          <a:xfrm>
            <a:off x="14347927" y="7972766"/>
            <a:ext cx="2662204" cy="2662204"/>
          </a:xfrm>
          <a:prstGeom prst="ellipse">
            <a:avLst/>
          </a:prstGeom>
          <a:solidFill>
            <a:schemeClr val="accent5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$16b</a:t>
            </a:r>
            <a:endParaRPr lang="en-US" sz="4400" dirty="0">
              <a:solidFill>
                <a:srgbClr val="FFFFFF"/>
              </a:solidFill>
            </a:endParaRPr>
          </a:p>
          <a:p>
            <a:pPr algn="ctr"/>
            <a:r>
              <a:rPr lang="en-US" sz="2400">
                <a:solidFill>
                  <a:srgbClr val="FFFFFF"/>
                </a:solidFill>
              </a:rPr>
              <a:t>Third Investment</a:t>
            </a:r>
            <a:endParaRPr lang="en-US" sz="2400" dirty="0">
              <a:solidFill>
                <a:srgbClr val="FFFFFF"/>
              </a:solidFill>
            </a:endParaRPr>
          </a:p>
        </p:txBody>
      </p:sp>
      <p:sp useBgFill="1">
        <p:nvSpPr>
          <p:cNvPr id="146" name="Oval 145">
            <a:extLst>
              <a:ext uri="{FF2B5EF4-FFF2-40B4-BE49-F238E27FC236}">
                <a16:creationId xmlns:a16="http://schemas.microsoft.com/office/drawing/2014/main" xmlns="" id="{40BD972F-D8FC-4837-8D99-3536754F279E}"/>
              </a:ext>
            </a:extLst>
          </p:cNvPr>
          <p:cNvSpPr/>
          <p:nvPr/>
        </p:nvSpPr>
        <p:spPr>
          <a:xfrm>
            <a:off x="15445581" y="7729557"/>
            <a:ext cx="507027" cy="50702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6174844A-C64C-4E5D-AE8D-1D2E2753DBFA}"/>
              </a:ext>
            </a:extLst>
          </p:cNvPr>
          <p:cNvSpPr/>
          <p:nvPr/>
        </p:nvSpPr>
        <p:spPr>
          <a:xfrm>
            <a:off x="16579950" y="4649706"/>
            <a:ext cx="2200168" cy="2200168"/>
          </a:xfrm>
          <a:prstGeom prst="ellipse">
            <a:avLst/>
          </a:prstGeom>
          <a:solidFill>
            <a:schemeClr val="bg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$9b</a:t>
            </a:r>
            <a:endParaRPr lang="en-US" sz="4000" dirty="0">
              <a:solidFill>
                <a:srgbClr val="FFFFFF"/>
              </a:solidFill>
            </a:endParaRPr>
          </a:p>
          <a:p>
            <a:pPr algn="ctr"/>
            <a:r>
              <a:rPr lang="en-US" sz="2000">
                <a:solidFill>
                  <a:srgbClr val="FFFFFF"/>
                </a:solidFill>
              </a:rPr>
              <a:t>Fourth </a:t>
            </a:r>
          </a:p>
          <a:p>
            <a:pPr algn="ctr"/>
            <a:r>
              <a:rPr lang="en-US" sz="2000">
                <a:solidFill>
                  <a:srgbClr val="FFFFFF"/>
                </a:solidFill>
              </a:rPr>
              <a:t>Investment</a:t>
            </a:r>
            <a:endParaRPr lang="en-US" sz="2000" dirty="0">
              <a:solidFill>
                <a:srgbClr val="FFFFFF"/>
              </a:solidFill>
            </a:endParaRPr>
          </a:p>
        </p:txBody>
      </p:sp>
      <p:sp useBgFill="1">
        <p:nvSpPr>
          <p:cNvPr id="148" name="Oval 147">
            <a:extLst>
              <a:ext uri="{FF2B5EF4-FFF2-40B4-BE49-F238E27FC236}">
                <a16:creationId xmlns:a16="http://schemas.microsoft.com/office/drawing/2014/main" xmlns="" id="{AD8BD140-F908-45BE-94C5-34F43F506D28}"/>
              </a:ext>
            </a:extLst>
          </p:cNvPr>
          <p:cNvSpPr/>
          <p:nvPr/>
        </p:nvSpPr>
        <p:spPr>
          <a:xfrm>
            <a:off x="16881255" y="6588012"/>
            <a:ext cx="507027" cy="50702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F72BBFB9-C2F2-4F9F-8565-489FCA74218A}"/>
              </a:ext>
            </a:extLst>
          </p:cNvPr>
          <p:cNvSpPr txBox="1"/>
          <p:nvPr/>
        </p:nvSpPr>
        <p:spPr>
          <a:xfrm>
            <a:off x="2465764" y="5331264"/>
            <a:ext cx="6742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in a traditional roadmap, an agile roadmap must start with the strategy: what are the product’s vision and goals? Articulate the problem being solved for the customer.</a:t>
            </a:r>
          </a:p>
        </p:txBody>
      </p:sp>
    </p:spTree>
    <p:extLst>
      <p:ext uri="{BB962C8B-B14F-4D97-AF65-F5344CB8AC3E}">
        <p14:creationId xmlns:p14="http://schemas.microsoft.com/office/powerpoint/2010/main" val="152896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6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6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6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6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6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6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6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6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6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6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6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6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6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6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2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6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6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2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6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6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6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6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6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6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6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6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decel="10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6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6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6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6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decel="10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decel="10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6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6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49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40" grpId="0" animBg="1"/>
      <p:bldP spid="141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xmlns="" id="{F622F46F-4685-4B83-9F83-47C66E101264}"/>
              </a:ext>
            </a:extLst>
          </p:cNvPr>
          <p:cNvSpPr/>
          <p:nvPr/>
        </p:nvSpPr>
        <p:spPr>
          <a:xfrm rot="5400000">
            <a:off x="16807409" y="2208086"/>
            <a:ext cx="4400920" cy="10758612"/>
          </a:xfrm>
          <a:prstGeom prst="rect">
            <a:avLst/>
          </a:prstGeom>
          <a:solidFill>
            <a:schemeClr val="tx1">
              <a:lumMod val="10000"/>
              <a:lumOff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A61F3F6F-CC6F-4805-893D-E85782CBEFE2}"/>
              </a:ext>
            </a:extLst>
          </p:cNvPr>
          <p:cNvSpPr/>
          <p:nvPr/>
        </p:nvSpPr>
        <p:spPr>
          <a:xfrm>
            <a:off x="16031529" y="7085181"/>
            <a:ext cx="63626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/>
              <a:t>Broad strategic themes or epics help to achieve the product’s goals.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xmlns="" id="{4A4F6E92-7F50-43EA-AE18-9CF2037A616F}"/>
              </a:ext>
            </a:extLst>
          </p:cNvPr>
          <p:cNvSpPr>
            <a:spLocks/>
          </p:cNvSpPr>
          <p:nvPr/>
        </p:nvSpPr>
        <p:spPr bwMode="auto">
          <a:xfrm>
            <a:off x="11721242" y="9659247"/>
            <a:ext cx="1239883" cy="1237509"/>
          </a:xfrm>
          <a:custGeom>
            <a:avLst/>
            <a:gdLst>
              <a:gd name="T0" fmla="*/ 81 w 220"/>
              <a:gd name="T1" fmla="*/ 211 h 220"/>
              <a:gd name="T2" fmla="*/ 91 w 220"/>
              <a:gd name="T3" fmla="*/ 205 h 220"/>
              <a:gd name="T4" fmla="*/ 100 w 220"/>
              <a:gd name="T5" fmla="*/ 218 h 220"/>
              <a:gd name="T6" fmla="*/ 122 w 220"/>
              <a:gd name="T7" fmla="*/ 217 h 220"/>
              <a:gd name="T8" fmla="*/ 134 w 220"/>
              <a:gd name="T9" fmla="*/ 206 h 220"/>
              <a:gd name="T10" fmla="*/ 134 w 220"/>
              <a:gd name="T11" fmla="*/ 92 h 220"/>
              <a:gd name="T12" fmla="*/ 151 w 220"/>
              <a:gd name="T13" fmla="*/ 85 h 220"/>
              <a:gd name="T14" fmla="*/ 151 w 220"/>
              <a:gd name="T15" fmla="*/ 26 h 220"/>
              <a:gd name="T16" fmla="*/ 167 w 220"/>
              <a:gd name="T17" fmla="*/ 24 h 220"/>
              <a:gd name="T18" fmla="*/ 187 w 220"/>
              <a:gd name="T19" fmla="*/ 18 h 220"/>
              <a:gd name="T20" fmla="*/ 196 w 220"/>
              <a:gd name="T21" fmla="*/ 25 h 220"/>
              <a:gd name="T22" fmla="*/ 208 w 220"/>
              <a:gd name="T23" fmla="*/ 17 h 220"/>
              <a:gd name="T24" fmla="*/ 220 w 220"/>
              <a:gd name="T25" fmla="*/ 15 h 220"/>
              <a:gd name="T26" fmla="*/ 219 w 220"/>
              <a:gd name="T27" fmla="*/ 11 h 220"/>
              <a:gd name="T28" fmla="*/ 182 w 220"/>
              <a:gd name="T29" fmla="*/ 13 h 220"/>
              <a:gd name="T30" fmla="*/ 155 w 220"/>
              <a:gd name="T31" fmla="*/ 15 h 220"/>
              <a:gd name="T32" fmla="*/ 117 w 220"/>
              <a:gd name="T33" fmla="*/ 15 h 220"/>
              <a:gd name="T34" fmla="*/ 111 w 220"/>
              <a:gd name="T35" fmla="*/ 9 h 220"/>
              <a:gd name="T36" fmla="*/ 51 w 220"/>
              <a:gd name="T37" fmla="*/ 9 h 220"/>
              <a:gd name="T38" fmla="*/ 36 w 220"/>
              <a:gd name="T39" fmla="*/ 5 h 220"/>
              <a:gd name="T40" fmla="*/ 19 w 220"/>
              <a:gd name="T41" fmla="*/ 4 h 220"/>
              <a:gd name="T42" fmla="*/ 12 w 220"/>
              <a:gd name="T43" fmla="*/ 0 h 220"/>
              <a:gd name="T44" fmla="*/ 6 w 220"/>
              <a:gd name="T45" fmla="*/ 5 h 220"/>
              <a:gd name="T46" fmla="*/ 0 w 220"/>
              <a:gd name="T47" fmla="*/ 6 h 220"/>
              <a:gd name="T48" fmla="*/ 10 w 220"/>
              <a:gd name="T49" fmla="*/ 29 h 220"/>
              <a:gd name="T50" fmla="*/ 27 w 220"/>
              <a:gd name="T51" fmla="*/ 64 h 220"/>
              <a:gd name="T52" fmla="*/ 44 w 220"/>
              <a:gd name="T53" fmla="*/ 100 h 220"/>
              <a:gd name="T54" fmla="*/ 45 w 220"/>
              <a:gd name="T55" fmla="*/ 129 h 220"/>
              <a:gd name="T56" fmla="*/ 51 w 220"/>
              <a:gd name="T57" fmla="*/ 157 h 220"/>
              <a:gd name="T58" fmla="*/ 63 w 220"/>
              <a:gd name="T59" fmla="*/ 199 h 220"/>
              <a:gd name="T60" fmla="*/ 74 w 220"/>
              <a:gd name="T61" fmla="*/ 212 h 220"/>
              <a:gd name="T62" fmla="*/ 81 w 220"/>
              <a:gd name="T63" fmla="*/ 2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0" h="220">
                <a:moveTo>
                  <a:pt x="81" y="211"/>
                </a:moveTo>
                <a:cubicBezTo>
                  <a:pt x="81" y="207"/>
                  <a:pt x="87" y="200"/>
                  <a:pt x="91" y="205"/>
                </a:cubicBezTo>
                <a:cubicBezTo>
                  <a:pt x="95" y="211"/>
                  <a:pt x="93" y="218"/>
                  <a:pt x="100" y="218"/>
                </a:cubicBezTo>
                <a:cubicBezTo>
                  <a:pt x="107" y="218"/>
                  <a:pt x="120" y="220"/>
                  <a:pt x="122" y="217"/>
                </a:cubicBezTo>
                <a:cubicBezTo>
                  <a:pt x="124" y="214"/>
                  <a:pt x="134" y="212"/>
                  <a:pt x="134" y="206"/>
                </a:cubicBezTo>
                <a:cubicBezTo>
                  <a:pt x="134" y="200"/>
                  <a:pt x="134" y="96"/>
                  <a:pt x="134" y="92"/>
                </a:cubicBezTo>
                <a:cubicBezTo>
                  <a:pt x="134" y="88"/>
                  <a:pt x="151" y="92"/>
                  <a:pt x="151" y="85"/>
                </a:cubicBezTo>
                <a:cubicBezTo>
                  <a:pt x="151" y="78"/>
                  <a:pt x="151" y="26"/>
                  <a:pt x="151" y="26"/>
                </a:cubicBezTo>
                <a:cubicBezTo>
                  <a:pt x="151" y="26"/>
                  <a:pt x="164" y="25"/>
                  <a:pt x="167" y="24"/>
                </a:cubicBezTo>
                <a:cubicBezTo>
                  <a:pt x="171" y="23"/>
                  <a:pt x="184" y="16"/>
                  <a:pt x="187" y="18"/>
                </a:cubicBezTo>
                <a:cubicBezTo>
                  <a:pt x="190" y="20"/>
                  <a:pt x="194" y="27"/>
                  <a:pt x="196" y="25"/>
                </a:cubicBezTo>
                <a:cubicBezTo>
                  <a:pt x="198" y="22"/>
                  <a:pt x="203" y="17"/>
                  <a:pt x="208" y="17"/>
                </a:cubicBezTo>
                <a:cubicBezTo>
                  <a:pt x="211" y="17"/>
                  <a:pt x="216" y="16"/>
                  <a:pt x="220" y="15"/>
                </a:cubicBezTo>
                <a:cubicBezTo>
                  <a:pt x="219" y="13"/>
                  <a:pt x="219" y="12"/>
                  <a:pt x="219" y="11"/>
                </a:cubicBezTo>
                <a:cubicBezTo>
                  <a:pt x="219" y="6"/>
                  <a:pt x="187" y="12"/>
                  <a:pt x="182" y="13"/>
                </a:cubicBezTo>
                <a:cubicBezTo>
                  <a:pt x="177" y="15"/>
                  <a:pt x="161" y="18"/>
                  <a:pt x="155" y="15"/>
                </a:cubicBezTo>
                <a:cubicBezTo>
                  <a:pt x="150" y="12"/>
                  <a:pt x="117" y="15"/>
                  <a:pt x="117" y="15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57" y="9"/>
                  <a:pt x="51" y="9"/>
                </a:cubicBezTo>
                <a:cubicBezTo>
                  <a:pt x="45" y="9"/>
                  <a:pt x="41" y="8"/>
                  <a:pt x="36" y="5"/>
                </a:cubicBezTo>
                <a:cubicBezTo>
                  <a:pt x="31" y="1"/>
                  <a:pt x="25" y="1"/>
                  <a:pt x="19" y="4"/>
                </a:cubicBezTo>
                <a:cubicBezTo>
                  <a:pt x="13" y="6"/>
                  <a:pt x="16" y="0"/>
                  <a:pt x="12" y="0"/>
                </a:cubicBezTo>
                <a:cubicBezTo>
                  <a:pt x="7" y="0"/>
                  <a:pt x="6" y="5"/>
                  <a:pt x="6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11"/>
                  <a:pt x="4" y="21"/>
                  <a:pt x="10" y="29"/>
                </a:cubicBezTo>
                <a:cubicBezTo>
                  <a:pt x="16" y="37"/>
                  <a:pt x="23" y="52"/>
                  <a:pt x="27" y="64"/>
                </a:cubicBezTo>
                <a:cubicBezTo>
                  <a:pt x="31" y="77"/>
                  <a:pt x="42" y="91"/>
                  <a:pt x="44" y="100"/>
                </a:cubicBezTo>
                <a:cubicBezTo>
                  <a:pt x="47" y="110"/>
                  <a:pt x="42" y="123"/>
                  <a:pt x="45" y="129"/>
                </a:cubicBezTo>
                <a:cubicBezTo>
                  <a:pt x="48" y="136"/>
                  <a:pt x="50" y="146"/>
                  <a:pt x="51" y="157"/>
                </a:cubicBezTo>
                <a:cubicBezTo>
                  <a:pt x="53" y="167"/>
                  <a:pt x="54" y="189"/>
                  <a:pt x="63" y="199"/>
                </a:cubicBezTo>
                <a:cubicBezTo>
                  <a:pt x="67" y="202"/>
                  <a:pt x="70" y="207"/>
                  <a:pt x="74" y="212"/>
                </a:cubicBezTo>
                <a:cubicBezTo>
                  <a:pt x="78" y="213"/>
                  <a:pt x="81" y="213"/>
                  <a:pt x="81" y="211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xmlns="" id="{F4C5253C-830F-44A1-A64A-67D3A1F26B43}"/>
              </a:ext>
            </a:extLst>
          </p:cNvPr>
          <p:cNvSpPr>
            <a:spLocks/>
          </p:cNvSpPr>
          <p:nvPr/>
        </p:nvSpPr>
        <p:spPr bwMode="auto">
          <a:xfrm>
            <a:off x="12961116" y="9523871"/>
            <a:ext cx="781460" cy="679323"/>
          </a:xfrm>
          <a:custGeom>
            <a:avLst/>
            <a:gdLst>
              <a:gd name="T0" fmla="*/ 92 w 139"/>
              <a:gd name="T1" fmla="*/ 6 h 121"/>
              <a:gd name="T2" fmla="*/ 89 w 139"/>
              <a:gd name="T3" fmla="*/ 0 h 121"/>
              <a:gd name="T4" fmla="*/ 74 w 139"/>
              <a:gd name="T5" fmla="*/ 0 h 121"/>
              <a:gd name="T6" fmla="*/ 65 w 139"/>
              <a:gd name="T7" fmla="*/ 9 h 121"/>
              <a:gd name="T8" fmla="*/ 49 w 139"/>
              <a:gd name="T9" fmla="*/ 22 h 121"/>
              <a:gd name="T10" fmla="*/ 31 w 139"/>
              <a:gd name="T11" fmla="*/ 41 h 121"/>
              <a:gd name="T12" fmla="*/ 9 w 139"/>
              <a:gd name="T13" fmla="*/ 37 h 121"/>
              <a:gd name="T14" fmla="*/ 0 w 139"/>
              <a:gd name="T15" fmla="*/ 39 h 121"/>
              <a:gd name="T16" fmla="*/ 10 w 139"/>
              <a:gd name="T17" fmla="*/ 49 h 121"/>
              <a:gd name="T18" fmla="*/ 19 w 139"/>
              <a:gd name="T19" fmla="*/ 69 h 121"/>
              <a:gd name="T20" fmla="*/ 37 w 139"/>
              <a:gd name="T21" fmla="*/ 82 h 121"/>
              <a:gd name="T22" fmla="*/ 44 w 139"/>
              <a:gd name="T23" fmla="*/ 95 h 121"/>
              <a:gd name="T24" fmla="*/ 56 w 139"/>
              <a:gd name="T25" fmla="*/ 107 h 121"/>
              <a:gd name="T26" fmla="*/ 68 w 139"/>
              <a:gd name="T27" fmla="*/ 114 h 121"/>
              <a:gd name="T28" fmla="*/ 85 w 139"/>
              <a:gd name="T29" fmla="*/ 117 h 121"/>
              <a:gd name="T30" fmla="*/ 104 w 139"/>
              <a:gd name="T31" fmla="*/ 121 h 121"/>
              <a:gd name="T32" fmla="*/ 122 w 139"/>
              <a:gd name="T33" fmla="*/ 103 h 121"/>
              <a:gd name="T34" fmla="*/ 126 w 139"/>
              <a:gd name="T35" fmla="*/ 86 h 121"/>
              <a:gd name="T36" fmla="*/ 136 w 139"/>
              <a:gd name="T37" fmla="*/ 73 h 121"/>
              <a:gd name="T38" fmla="*/ 130 w 139"/>
              <a:gd name="T39" fmla="*/ 60 h 121"/>
              <a:gd name="T40" fmla="*/ 135 w 139"/>
              <a:gd name="T41" fmla="*/ 45 h 121"/>
              <a:gd name="T42" fmla="*/ 134 w 139"/>
              <a:gd name="T43" fmla="*/ 18 h 121"/>
              <a:gd name="T44" fmla="*/ 114 w 139"/>
              <a:gd name="T45" fmla="*/ 11 h 121"/>
              <a:gd name="T46" fmla="*/ 92 w 139"/>
              <a:gd name="T47" fmla="*/ 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9" h="121">
                <a:moveTo>
                  <a:pt x="92" y="6"/>
                </a:moveTo>
                <a:cubicBezTo>
                  <a:pt x="89" y="0"/>
                  <a:pt x="89" y="0"/>
                  <a:pt x="89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65" y="3"/>
                  <a:pt x="65" y="6"/>
                  <a:pt x="65" y="9"/>
                </a:cubicBezTo>
                <a:cubicBezTo>
                  <a:pt x="65" y="12"/>
                  <a:pt x="55" y="19"/>
                  <a:pt x="49" y="22"/>
                </a:cubicBezTo>
                <a:cubicBezTo>
                  <a:pt x="42" y="24"/>
                  <a:pt x="35" y="39"/>
                  <a:pt x="31" y="41"/>
                </a:cubicBezTo>
                <a:cubicBezTo>
                  <a:pt x="27" y="43"/>
                  <a:pt x="13" y="38"/>
                  <a:pt x="9" y="37"/>
                </a:cubicBezTo>
                <a:cubicBezTo>
                  <a:pt x="7" y="37"/>
                  <a:pt x="4" y="38"/>
                  <a:pt x="0" y="39"/>
                </a:cubicBezTo>
                <a:cubicBezTo>
                  <a:pt x="3" y="43"/>
                  <a:pt x="8" y="49"/>
                  <a:pt x="10" y="49"/>
                </a:cubicBezTo>
                <a:cubicBezTo>
                  <a:pt x="12" y="49"/>
                  <a:pt x="13" y="67"/>
                  <a:pt x="19" y="69"/>
                </a:cubicBezTo>
                <a:cubicBezTo>
                  <a:pt x="25" y="72"/>
                  <a:pt x="37" y="78"/>
                  <a:pt x="37" y="82"/>
                </a:cubicBezTo>
                <a:cubicBezTo>
                  <a:pt x="37" y="85"/>
                  <a:pt x="44" y="89"/>
                  <a:pt x="44" y="95"/>
                </a:cubicBezTo>
                <a:cubicBezTo>
                  <a:pt x="44" y="100"/>
                  <a:pt x="51" y="107"/>
                  <a:pt x="56" y="107"/>
                </a:cubicBezTo>
                <a:cubicBezTo>
                  <a:pt x="67" y="106"/>
                  <a:pt x="68" y="111"/>
                  <a:pt x="68" y="114"/>
                </a:cubicBezTo>
                <a:cubicBezTo>
                  <a:pt x="68" y="117"/>
                  <a:pt x="83" y="114"/>
                  <a:pt x="85" y="117"/>
                </a:cubicBezTo>
                <a:cubicBezTo>
                  <a:pt x="86" y="120"/>
                  <a:pt x="101" y="119"/>
                  <a:pt x="104" y="121"/>
                </a:cubicBezTo>
                <a:cubicBezTo>
                  <a:pt x="110" y="115"/>
                  <a:pt x="119" y="107"/>
                  <a:pt x="122" y="103"/>
                </a:cubicBezTo>
                <a:cubicBezTo>
                  <a:pt x="126" y="97"/>
                  <a:pt x="123" y="89"/>
                  <a:pt x="126" y="86"/>
                </a:cubicBezTo>
                <a:cubicBezTo>
                  <a:pt x="130" y="84"/>
                  <a:pt x="139" y="74"/>
                  <a:pt x="136" y="73"/>
                </a:cubicBezTo>
                <a:cubicBezTo>
                  <a:pt x="133" y="72"/>
                  <a:pt x="135" y="65"/>
                  <a:pt x="130" y="60"/>
                </a:cubicBezTo>
                <a:cubicBezTo>
                  <a:pt x="126" y="56"/>
                  <a:pt x="136" y="53"/>
                  <a:pt x="135" y="45"/>
                </a:cubicBezTo>
                <a:cubicBezTo>
                  <a:pt x="134" y="36"/>
                  <a:pt x="136" y="19"/>
                  <a:pt x="134" y="18"/>
                </a:cubicBezTo>
                <a:cubicBezTo>
                  <a:pt x="132" y="16"/>
                  <a:pt x="121" y="16"/>
                  <a:pt x="114" y="11"/>
                </a:cubicBezTo>
                <a:cubicBezTo>
                  <a:pt x="107" y="6"/>
                  <a:pt x="92" y="6"/>
                  <a:pt x="92" y="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CA018FEB-B000-4529-8858-59C46C013C29}"/>
              </a:ext>
            </a:extLst>
          </p:cNvPr>
          <p:cNvSpPr>
            <a:spLocks/>
          </p:cNvSpPr>
          <p:nvPr/>
        </p:nvSpPr>
        <p:spPr bwMode="auto">
          <a:xfrm>
            <a:off x="12476567" y="9742385"/>
            <a:ext cx="866971" cy="940603"/>
          </a:xfrm>
          <a:custGeom>
            <a:avLst/>
            <a:gdLst>
              <a:gd name="T0" fmla="*/ 142 w 154"/>
              <a:gd name="T1" fmla="*/ 68 h 167"/>
              <a:gd name="T2" fmla="*/ 130 w 154"/>
              <a:gd name="T3" fmla="*/ 56 h 167"/>
              <a:gd name="T4" fmla="*/ 123 w 154"/>
              <a:gd name="T5" fmla="*/ 43 h 167"/>
              <a:gd name="T6" fmla="*/ 105 w 154"/>
              <a:gd name="T7" fmla="*/ 30 h 167"/>
              <a:gd name="T8" fmla="*/ 96 w 154"/>
              <a:gd name="T9" fmla="*/ 10 h 167"/>
              <a:gd name="T10" fmla="*/ 86 w 154"/>
              <a:gd name="T11" fmla="*/ 0 h 167"/>
              <a:gd name="T12" fmla="*/ 74 w 154"/>
              <a:gd name="T13" fmla="*/ 2 h 167"/>
              <a:gd name="T14" fmla="*/ 62 w 154"/>
              <a:gd name="T15" fmla="*/ 10 h 167"/>
              <a:gd name="T16" fmla="*/ 53 w 154"/>
              <a:gd name="T17" fmla="*/ 3 h 167"/>
              <a:gd name="T18" fmla="*/ 33 w 154"/>
              <a:gd name="T19" fmla="*/ 9 h 167"/>
              <a:gd name="T20" fmla="*/ 17 w 154"/>
              <a:gd name="T21" fmla="*/ 11 h 167"/>
              <a:gd name="T22" fmla="*/ 17 w 154"/>
              <a:gd name="T23" fmla="*/ 70 h 167"/>
              <a:gd name="T24" fmla="*/ 0 w 154"/>
              <a:gd name="T25" fmla="*/ 77 h 167"/>
              <a:gd name="T26" fmla="*/ 0 w 154"/>
              <a:gd name="T27" fmla="*/ 128 h 167"/>
              <a:gd name="T28" fmla="*/ 8 w 154"/>
              <a:gd name="T29" fmla="*/ 133 h 167"/>
              <a:gd name="T30" fmla="*/ 13 w 154"/>
              <a:gd name="T31" fmla="*/ 153 h 167"/>
              <a:gd name="T32" fmla="*/ 10 w 154"/>
              <a:gd name="T33" fmla="*/ 157 h 167"/>
              <a:gd name="T34" fmla="*/ 13 w 154"/>
              <a:gd name="T35" fmla="*/ 164 h 167"/>
              <a:gd name="T36" fmla="*/ 30 w 154"/>
              <a:gd name="T37" fmla="*/ 163 h 167"/>
              <a:gd name="T38" fmla="*/ 46 w 154"/>
              <a:gd name="T39" fmla="*/ 145 h 167"/>
              <a:gd name="T40" fmla="*/ 58 w 154"/>
              <a:gd name="T41" fmla="*/ 136 h 167"/>
              <a:gd name="T42" fmla="*/ 78 w 154"/>
              <a:gd name="T43" fmla="*/ 143 h 167"/>
              <a:gd name="T44" fmla="*/ 95 w 154"/>
              <a:gd name="T45" fmla="*/ 135 h 167"/>
              <a:gd name="T46" fmla="*/ 102 w 154"/>
              <a:gd name="T47" fmla="*/ 122 h 167"/>
              <a:gd name="T48" fmla="*/ 116 w 154"/>
              <a:gd name="T49" fmla="*/ 112 h 167"/>
              <a:gd name="T50" fmla="*/ 124 w 154"/>
              <a:gd name="T51" fmla="*/ 100 h 167"/>
              <a:gd name="T52" fmla="*/ 137 w 154"/>
              <a:gd name="T53" fmla="*/ 90 h 167"/>
              <a:gd name="T54" fmla="*/ 148 w 154"/>
              <a:gd name="T55" fmla="*/ 83 h 167"/>
              <a:gd name="T56" fmla="*/ 154 w 154"/>
              <a:gd name="T57" fmla="*/ 75 h 167"/>
              <a:gd name="T58" fmla="*/ 154 w 154"/>
              <a:gd name="T59" fmla="*/ 75 h 167"/>
              <a:gd name="T60" fmla="*/ 142 w 154"/>
              <a:gd name="T61" fmla="*/ 68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4" h="167">
                <a:moveTo>
                  <a:pt x="142" y="68"/>
                </a:moveTo>
                <a:cubicBezTo>
                  <a:pt x="137" y="68"/>
                  <a:pt x="130" y="61"/>
                  <a:pt x="130" y="56"/>
                </a:cubicBezTo>
                <a:cubicBezTo>
                  <a:pt x="130" y="50"/>
                  <a:pt x="123" y="46"/>
                  <a:pt x="123" y="43"/>
                </a:cubicBezTo>
                <a:cubicBezTo>
                  <a:pt x="123" y="39"/>
                  <a:pt x="111" y="33"/>
                  <a:pt x="105" y="30"/>
                </a:cubicBezTo>
                <a:cubicBezTo>
                  <a:pt x="99" y="28"/>
                  <a:pt x="98" y="10"/>
                  <a:pt x="96" y="10"/>
                </a:cubicBezTo>
                <a:cubicBezTo>
                  <a:pt x="94" y="10"/>
                  <a:pt x="89" y="4"/>
                  <a:pt x="86" y="0"/>
                </a:cubicBezTo>
                <a:cubicBezTo>
                  <a:pt x="82" y="1"/>
                  <a:pt x="77" y="2"/>
                  <a:pt x="74" y="2"/>
                </a:cubicBezTo>
                <a:cubicBezTo>
                  <a:pt x="69" y="2"/>
                  <a:pt x="64" y="7"/>
                  <a:pt x="62" y="10"/>
                </a:cubicBezTo>
                <a:cubicBezTo>
                  <a:pt x="60" y="12"/>
                  <a:pt x="56" y="5"/>
                  <a:pt x="53" y="3"/>
                </a:cubicBezTo>
                <a:cubicBezTo>
                  <a:pt x="50" y="1"/>
                  <a:pt x="37" y="8"/>
                  <a:pt x="33" y="9"/>
                </a:cubicBezTo>
                <a:cubicBezTo>
                  <a:pt x="30" y="10"/>
                  <a:pt x="17" y="11"/>
                  <a:pt x="17" y="11"/>
                </a:cubicBezTo>
                <a:cubicBezTo>
                  <a:pt x="17" y="11"/>
                  <a:pt x="17" y="63"/>
                  <a:pt x="17" y="70"/>
                </a:cubicBezTo>
                <a:cubicBezTo>
                  <a:pt x="17" y="77"/>
                  <a:pt x="0" y="73"/>
                  <a:pt x="0" y="77"/>
                </a:cubicBezTo>
                <a:cubicBezTo>
                  <a:pt x="0" y="79"/>
                  <a:pt x="0" y="102"/>
                  <a:pt x="0" y="128"/>
                </a:cubicBezTo>
                <a:cubicBezTo>
                  <a:pt x="3" y="129"/>
                  <a:pt x="7" y="131"/>
                  <a:pt x="8" y="133"/>
                </a:cubicBezTo>
                <a:cubicBezTo>
                  <a:pt x="10" y="138"/>
                  <a:pt x="14" y="149"/>
                  <a:pt x="13" y="153"/>
                </a:cubicBezTo>
                <a:cubicBezTo>
                  <a:pt x="12" y="156"/>
                  <a:pt x="10" y="154"/>
                  <a:pt x="10" y="157"/>
                </a:cubicBezTo>
                <a:cubicBezTo>
                  <a:pt x="10" y="160"/>
                  <a:pt x="8" y="164"/>
                  <a:pt x="13" y="164"/>
                </a:cubicBezTo>
                <a:cubicBezTo>
                  <a:pt x="18" y="164"/>
                  <a:pt x="27" y="167"/>
                  <a:pt x="30" y="163"/>
                </a:cubicBezTo>
                <a:cubicBezTo>
                  <a:pt x="34" y="159"/>
                  <a:pt x="46" y="150"/>
                  <a:pt x="46" y="145"/>
                </a:cubicBezTo>
                <a:cubicBezTo>
                  <a:pt x="47" y="141"/>
                  <a:pt x="49" y="131"/>
                  <a:pt x="58" y="136"/>
                </a:cubicBezTo>
                <a:cubicBezTo>
                  <a:pt x="67" y="142"/>
                  <a:pt x="67" y="143"/>
                  <a:pt x="78" y="143"/>
                </a:cubicBezTo>
                <a:cubicBezTo>
                  <a:pt x="90" y="143"/>
                  <a:pt x="93" y="142"/>
                  <a:pt x="95" y="135"/>
                </a:cubicBezTo>
                <a:cubicBezTo>
                  <a:pt x="97" y="128"/>
                  <a:pt x="95" y="122"/>
                  <a:pt x="102" y="122"/>
                </a:cubicBezTo>
                <a:cubicBezTo>
                  <a:pt x="108" y="122"/>
                  <a:pt x="116" y="116"/>
                  <a:pt x="116" y="112"/>
                </a:cubicBezTo>
                <a:cubicBezTo>
                  <a:pt x="116" y="107"/>
                  <a:pt x="119" y="100"/>
                  <a:pt x="124" y="100"/>
                </a:cubicBezTo>
                <a:cubicBezTo>
                  <a:pt x="128" y="100"/>
                  <a:pt x="136" y="95"/>
                  <a:pt x="137" y="90"/>
                </a:cubicBezTo>
                <a:cubicBezTo>
                  <a:pt x="138" y="84"/>
                  <a:pt x="146" y="86"/>
                  <a:pt x="148" y="83"/>
                </a:cubicBezTo>
                <a:cubicBezTo>
                  <a:pt x="149" y="82"/>
                  <a:pt x="152" y="78"/>
                  <a:pt x="154" y="75"/>
                </a:cubicBezTo>
                <a:cubicBezTo>
                  <a:pt x="154" y="75"/>
                  <a:pt x="154" y="75"/>
                  <a:pt x="154" y="75"/>
                </a:cubicBezTo>
                <a:cubicBezTo>
                  <a:pt x="154" y="72"/>
                  <a:pt x="153" y="67"/>
                  <a:pt x="142" y="68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6C166C6D-CD8F-44BB-989A-0720EEBE802F}"/>
              </a:ext>
            </a:extLst>
          </p:cNvPr>
          <p:cNvSpPr>
            <a:spLocks/>
          </p:cNvSpPr>
          <p:nvPr/>
        </p:nvSpPr>
        <p:spPr bwMode="auto">
          <a:xfrm>
            <a:off x="13500309" y="10552347"/>
            <a:ext cx="128264" cy="163895"/>
          </a:xfrm>
          <a:custGeom>
            <a:avLst/>
            <a:gdLst>
              <a:gd name="T0" fmla="*/ 11 w 23"/>
              <a:gd name="T1" fmla="*/ 0 h 29"/>
              <a:gd name="T2" fmla="*/ 0 w 23"/>
              <a:gd name="T3" fmla="*/ 13 h 29"/>
              <a:gd name="T4" fmla="*/ 10 w 23"/>
              <a:gd name="T5" fmla="*/ 29 h 29"/>
              <a:gd name="T6" fmla="*/ 20 w 23"/>
              <a:gd name="T7" fmla="*/ 25 h 29"/>
              <a:gd name="T8" fmla="*/ 23 w 23"/>
              <a:gd name="T9" fmla="*/ 20 h 29"/>
              <a:gd name="T10" fmla="*/ 21 w 23"/>
              <a:gd name="T11" fmla="*/ 5 h 29"/>
              <a:gd name="T12" fmla="*/ 11 w 23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9">
                <a:moveTo>
                  <a:pt x="11" y="0"/>
                </a:moveTo>
                <a:cubicBezTo>
                  <a:pt x="7" y="0"/>
                  <a:pt x="0" y="11"/>
                  <a:pt x="0" y="13"/>
                </a:cubicBezTo>
                <a:cubicBezTo>
                  <a:pt x="0" y="15"/>
                  <a:pt x="5" y="28"/>
                  <a:pt x="10" y="29"/>
                </a:cubicBezTo>
                <a:cubicBezTo>
                  <a:pt x="16" y="29"/>
                  <a:pt x="20" y="29"/>
                  <a:pt x="20" y="25"/>
                </a:cubicBezTo>
                <a:cubicBezTo>
                  <a:pt x="20" y="23"/>
                  <a:pt x="22" y="21"/>
                  <a:pt x="23" y="20"/>
                </a:cubicBezTo>
                <a:cubicBezTo>
                  <a:pt x="22" y="17"/>
                  <a:pt x="22" y="10"/>
                  <a:pt x="21" y="5"/>
                </a:cubicBezTo>
                <a:cubicBezTo>
                  <a:pt x="18" y="3"/>
                  <a:pt x="14" y="0"/>
                  <a:pt x="11" y="0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xmlns="" id="{926BE1EF-A696-486E-8A3E-CCAE0694181D}"/>
              </a:ext>
            </a:extLst>
          </p:cNvPr>
          <p:cNvSpPr>
            <a:spLocks/>
          </p:cNvSpPr>
          <p:nvPr/>
        </p:nvSpPr>
        <p:spPr bwMode="auto">
          <a:xfrm>
            <a:off x="13146388" y="10832627"/>
            <a:ext cx="218525" cy="237527"/>
          </a:xfrm>
          <a:custGeom>
            <a:avLst/>
            <a:gdLst>
              <a:gd name="T0" fmla="*/ 28 w 39"/>
              <a:gd name="T1" fmla="*/ 4 h 42"/>
              <a:gd name="T2" fmla="*/ 10 w 39"/>
              <a:gd name="T3" fmla="*/ 11 h 42"/>
              <a:gd name="T4" fmla="*/ 0 w 39"/>
              <a:gd name="T5" fmla="*/ 26 h 42"/>
              <a:gd name="T6" fmla="*/ 10 w 39"/>
              <a:gd name="T7" fmla="*/ 41 h 42"/>
              <a:gd name="T8" fmla="*/ 17 w 39"/>
              <a:gd name="T9" fmla="*/ 42 h 42"/>
              <a:gd name="T10" fmla="*/ 21 w 39"/>
              <a:gd name="T11" fmla="*/ 32 h 42"/>
              <a:gd name="T12" fmla="*/ 33 w 39"/>
              <a:gd name="T13" fmla="*/ 29 h 42"/>
              <a:gd name="T14" fmla="*/ 39 w 39"/>
              <a:gd name="T15" fmla="*/ 17 h 42"/>
              <a:gd name="T16" fmla="*/ 28 w 39"/>
              <a:gd name="T17" fmla="*/ 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42">
                <a:moveTo>
                  <a:pt x="28" y="4"/>
                </a:moveTo>
                <a:cubicBezTo>
                  <a:pt x="26" y="0"/>
                  <a:pt x="12" y="7"/>
                  <a:pt x="10" y="11"/>
                </a:cubicBezTo>
                <a:cubicBezTo>
                  <a:pt x="8" y="15"/>
                  <a:pt x="0" y="26"/>
                  <a:pt x="0" y="26"/>
                </a:cubicBezTo>
                <a:cubicBezTo>
                  <a:pt x="10" y="41"/>
                  <a:pt x="10" y="41"/>
                  <a:pt x="10" y="41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9" y="36"/>
                  <a:pt x="21" y="32"/>
                </a:cubicBezTo>
                <a:cubicBezTo>
                  <a:pt x="23" y="28"/>
                  <a:pt x="33" y="33"/>
                  <a:pt x="33" y="29"/>
                </a:cubicBezTo>
                <a:cubicBezTo>
                  <a:pt x="33" y="25"/>
                  <a:pt x="39" y="21"/>
                  <a:pt x="39" y="17"/>
                </a:cubicBezTo>
                <a:cubicBezTo>
                  <a:pt x="39" y="13"/>
                  <a:pt x="30" y="8"/>
                  <a:pt x="28" y="4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xmlns="" id="{31527EE8-A6E9-4762-B58E-8962BA602768}"/>
              </a:ext>
            </a:extLst>
          </p:cNvPr>
          <p:cNvSpPr>
            <a:spLocks noEditPoints="1"/>
          </p:cNvSpPr>
          <p:nvPr/>
        </p:nvSpPr>
        <p:spPr bwMode="auto">
          <a:xfrm>
            <a:off x="12139288" y="10165181"/>
            <a:ext cx="1562918" cy="1377650"/>
          </a:xfrm>
          <a:custGeom>
            <a:avLst/>
            <a:gdLst>
              <a:gd name="T0" fmla="*/ 265 w 278"/>
              <a:gd name="T1" fmla="*/ 91 h 245"/>
              <a:gd name="T2" fmla="*/ 265 w 278"/>
              <a:gd name="T3" fmla="*/ 89 h 245"/>
              <a:gd name="T4" fmla="*/ 262 w 278"/>
              <a:gd name="T5" fmla="*/ 94 h 245"/>
              <a:gd name="T6" fmla="*/ 252 w 278"/>
              <a:gd name="T7" fmla="*/ 98 h 245"/>
              <a:gd name="T8" fmla="*/ 242 w 278"/>
              <a:gd name="T9" fmla="*/ 82 h 245"/>
              <a:gd name="T10" fmla="*/ 253 w 278"/>
              <a:gd name="T11" fmla="*/ 69 h 245"/>
              <a:gd name="T12" fmla="*/ 263 w 278"/>
              <a:gd name="T13" fmla="*/ 74 h 245"/>
              <a:gd name="T14" fmla="*/ 263 w 278"/>
              <a:gd name="T15" fmla="*/ 71 h 245"/>
              <a:gd name="T16" fmla="*/ 262 w 278"/>
              <a:gd name="T17" fmla="*/ 40 h 245"/>
              <a:gd name="T18" fmla="*/ 251 w 278"/>
              <a:gd name="T19" fmla="*/ 7 h 245"/>
              <a:gd name="T20" fmla="*/ 231 w 278"/>
              <a:gd name="T21" fmla="*/ 3 h 245"/>
              <a:gd name="T22" fmla="*/ 214 w 278"/>
              <a:gd name="T23" fmla="*/ 0 h 245"/>
              <a:gd name="T24" fmla="*/ 208 w 278"/>
              <a:gd name="T25" fmla="*/ 8 h 245"/>
              <a:gd name="T26" fmla="*/ 197 w 278"/>
              <a:gd name="T27" fmla="*/ 15 h 245"/>
              <a:gd name="T28" fmla="*/ 184 w 278"/>
              <a:gd name="T29" fmla="*/ 25 h 245"/>
              <a:gd name="T30" fmla="*/ 176 w 278"/>
              <a:gd name="T31" fmla="*/ 37 h 245"/>
              <a:gd name="T32" fmla="*/ 162 w 278"/>
              <a:gd name="T33" fmla="*/ 47 h 245"/>
              <a:gd name="T34" fmla="*/ 155 w 278"/>
              <a:gd name="T35" fmla="*/ 60 h 245"/>
              <a:gd name="T36" fmla="*/ 138 w 278"/>
              <a:gd name="T37" fmla="*/ 68 h 245"/>
              <a:gd name="T38" fmla="*/ 118 w 278"/>
              <a:gd name="T39" fmla="*/ 61 h 245"/>
              <a:gd name="T40" fmla="*/ 106 w 278"/>
              <a:gd name="T41" fmla="*/ 70 h 245"/>
              <a:gd name="T42" fmla="*/ 90 w 278"/>
              <a:gd name="T43" fmla="*/ 88 h 245"/>
              <a:gd name="T44" fmla="*/ 73 w 278"/>
              <a:gd name="T45" fmla="*/ 89 h 245"/>
              <a:gd name="T46" fmla="*/ 70 w 278"/>
              <a:gd name="T47" fmla="*/ 82 h 245"/>
              <a:gd name="T48" fmla="*/ 73 w 278"/>
              <a:gd name="T49" fmla="*/ 78 h 245"/>
              <a:gd name="T50" fmla="*/ 68 w 278"/>
              <a:gd name="T51" fmla="*/ 58 h 245"/>
              <a:gd name="T52" fmla="*/ 60 w 278"/>
              <a:gd name="T53" fmla="*/ 53 h 245"/>
              <a:gd name="T54" fmla="*/ 60 w 278"/>
              <a:gd name="T55" fmla="*/ 116 h 245"/>
              <a:gd name="T56" fmla="*/ 48 w 278"/>
              <a:gd name="T57" fmla="*/ 127 h 245"/>
              <a:gd name="T58" fmla="*/ 26 w 278"/>
              <a:gd name="T59" fmla="*/ 128 h 245"/>
              <a:gd name="T60" fmla="*/ 17 w 278"/>
              <a:gd name="T61" fmla="*/ 115 h 245"/>
              <a:gd name="T62" fmla="*/ 7 w 278"/>
              <a:gd name="T63" fmla="*/ 121 h 245"/>
              <a:gd name="T64" fmla="*/ 0 w 278"/>
              <a:gd name="T65" fmla="*/ 122 h 245"/>
              <a:gd name="T66" fmla="*/ 13 w 278"/>
              <a:gd name="T67" fmla="*/ 150 h 245"/>
              <a:gd name="T68" fmla="*/ 30 w 278"/>
              <a:gd name="T69" fmla="*/ 184 h 245"/>
              <a:gd name="T70" fmla="*/ 30 w 278"/>
              <a:gd name="T71" fmla="*/ 201 h 245"/>
              <a:gd name="T72" fmla="*/ 30 w 278"/>
              <a:gd name="T73" fmla="*/ 215 h 245"/>
              <a:gd name="T74" fmla="*/ 35 w 278"/>
              <a:gd name="T75" fmla="*/ 229 h 245"/>
              <a:gd name="T76" fmla="*/ 43 w 278"/>
              <a:gd name="T77" fmla="*/ 234 h 245"/>
              <a:gd name="T78" fmla="*/ 52 w 278"/>
              <a:gd name="T79" fmla="*/ 241 h 245"/>
              <a:gd name="T80" fmla="*/ 63 w 278"/>
              <a:gd name="T81" fmla="*/ 240 h 245"/>
              <a:gd name="T82" fmla="*/ 84 w 278"/>
              <a:gd name="T83" fmla="*/ 235 h 245"/>
              <a:gd name="T84" fmla="*/ 100 w 278"/>
              <a:gd name="T85" fmla="*/ 229 h 245"/>
              <a:gd name="T86" fmla="*/ 126 w 278"/>
              <a:gd name="T87" fmla="*/ 228 h 245"/>
              <a:gd name="T88" fmla="*/ 143 w 278"/>
              <a:gd name="T89" fmla="*/ 226 h 245"/>
              <a:gd name="T90" fmla="*/ 154 w 278"/>
              <a:gd name="T91" fmla="*/ 224 h 245"/>
              <a:gd name="T92" fmla="*/ 168 w 278"/>
              <a:gd name="T93" fmla="*/ 219 h 245"/>
              <a:gd name="T94" fmla="*/ 204 w 278"/>
              <a:gd name="T95" fmla="*/ 197 h 245"/>
              <a:gd name="T96" fmla="*/ 245 w 278"/>
              <a:gd name="T97" fmla="*/ 146 h 245"/>
              <a:gd name="T98" fmla="*/ 270 w 278"/>
              <a:gd name="T99" fmla="*/ 119 h 245"/>
              <a:gd name="T100" fmla="*/ 278 w 278"/>
              <a:gd name="T101" fmla="*/ 90 h 245"/>
              <a:gd name="T102" fmla="*/ 265 w 278"/>
              <a:gd name="T103" fmla="*/ 91 h 245"/>
              <a:gd name="T104" fmla="*/ 212 w 278"/>
              <a:gd name="T105" fmla="*/ 148 h 245"/>
              <a:gd name="T106" fmla="*/ 200 w 278"/>
              <a:gd name="T107" fmla="*/ 151 h 245"/>
              <a:gd name="T108" fmla="*/ 196 w 278"/>
              <a:gd name="T109" fmla="*/ 161 h 245"/>
              <a:gd name="T110" fmla="*/ 189 w 278"/>
              <a:gd name="T111" fmla="*/ 160 h 245"/>
              <a:gd name="T112" fmla="*/ 179 w 278"/>
              <a:gd name="T113" fmla="*/ 145 h 245"/>
              <a:gd name="T114" fmla="*/ 189 w 278"/>
              <a:gd name="T115" fmla="*/ 130 h 245"/>
              <a:gd name="T116" fmla="*/ 207 w 278"/>
              <a:gd name="T117" fmla="*/ 123 h 245"/>
              <a:gd name="T118" fmla="*/ 218 w 278"/>
              <a:gd name="T119" fmla="*/ 136 h 245"/>
              <a:gd name="T120" fmla="*/ 212 w 278"/>
              <a:gd name="T121" fmla="*/ 148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8" h="245">
                <a:moveTo>
                  <a:pt x="265" y="91"/>
                </a:moveTo>
                <a:cubicBezTo>
                  <a:pt x="265" y="91"/>
                  <a:pt x="265" y="90"/>
                  <a:pt x="265" y="89"/>
                </a:cubicBezTo>
                <a:cubicBezTo>
                  <a:pt x="264" y="90"/>
                  <a:pt x="262" y="92"/>
                  <a:pt x="262" y="94"/>
                </a:cubicBezTo>
                <a:cubicBezTo>
                  <a:pt x="262" y="98"/>
                  <a:pt x="258" y="98"/>
                  <a:pt x="252" y="98"/>
                </a:cubicBezTo>
                <a:cubicBezTo>
                  <a:pt x="247" y="97"/>
                  <a:pt x="242" y="84"/>
                  <a:pt x="242" y="82"/>
                </a:cubicBezTo>
                <a:cubicBezTo>
                  <a:pt x="242" y="80"/>
                  <a:pt x="249" y="69"/>
                  <a:pt x="253" y="69"/>
                </a:cubicBezTo>
                <a:cubicBezTo>
                  <a:pt x="256" y="69"/>
                  <a:pt x="260" y="72"/>
                  <a:pt x="263" y="74"/>
                </a:cubicBezTo>
                <a:cubicBezTo>
                  <a:pt x="263" y="73"/>
                  <a:pt x="263" y="72"/>
                  <a:pt x="263" y="71"/>
                </a:cubicBezTo>
                <a:cubicBezTo>
                  <a:pt x="264" y="69"/>
                  <a:pt x="266" y="42"/>
                  <a:pt x="262" y="40"/>
                </a:cubicBezTo>
                <a:cubicBezTo>
                  <a:pt x="257" y="37"/>
                  <a:pt x="252" y="10"/>
                  <a:pt x="251" y="7"/>
                </a:cubicBezTo>
                <a:cubicBezTo>
                  <a:pt x="249" y="5"/>
                  <a:pt x="232" y="6"/>
                  <a:pt x="231" y="3"/>
                </a:cubicBezTo>
                <a:cubicBezTo>
                  <a:pt x="229" y="0"/>
                  <a:pt x="214" y="3"/>
                  <a:pt x="214" y="0"/>
                </a:cubicBezTo>
                <a:cubicBezTo>
                  <a:pt x="212" y="3"/>
                  <a:pt x="209" y="7"/>
                  <a:pt x="208" y="8"/>
                </a:cubicBezTo>
                <a:cubicBezTo>
                  <a:pt x="206" y="11"/>
                  <a:pt x="198" y="9"/>
                  <a:pt x="197" y="15"/>
                </a:cubicBezTo>
                <a:cubicBezTo>
                  <a:pt x="196" y="20"/>
                  <a:pt x="188" y="25"/>
                  <a:pt x="184" y="25"/>
                </a:cubicBezTo>
                <a:cubicBezTo>
                  <a:pt x="179" y="25"/>
                  <a:pt x="176" y="32"/>
                  <a:pt x="176" y="37"/>
                </a:cubicBezTo>
                <a:cubicBezTo>
                  <a:pt x="176" y="41"/>
                  <a:pt x="168" y="47"/>
                  <a:pt x="162" y="47"/>
                </a:cubicBezTo>
                <a:cubicBezTo>
                  <a:pt x="155" y="47"/>
                  <a:pt x="157" y="53"/>
                  <a:pt x="155" y="60"/>
                </a:cubicBezTo>
                <a:cubicBezTo>
                  <a:pt x="153" y="67"/>
                  <a:pt x="150" y="68"/>
                  <a:pt x="138" y="68"/>
                </a:cubicBezTo>
                <a:cubicBezTo>
                  <a:pt x="127" y="68"/>
                  <a:pt x="127" y="67"/>
                  <a:pt x="118" y="61"/>
                </a:cubicBezTo>
                <a:cubicBezTo>
                  <a:pt x="109" y="56"/>
                  <a:pt x="107" y="66"/>
                  <a:pt x="106" y="70"/>
                </a:cubicBezTo>
                <a:cubicBezTo>
                  <a:pt x="106" y="75"/>
                  <a:pt x="94" y="84"/>
                  <a:pt x="90" y="88"/>
                </a:cubicBezTo>
                <a:cubicBezTo>
                  <a:pt x="87" y="92"/>
                  <a:pt x="78" y="89"/>
                  <a:pt x="73" y="89"/>
                </a:cubicBezTo>
                <a:cubicBezTo>
                  <a:pt x="68" y="89"/>
                  <a:pt x="70" y="85"/>
                  <a:pt x="70" y="82"/>
                </a:cubicBezTo>
                <a:cubicBezTo>
                  <a:pt x="70" y="79"/>
                  <a:pt x="72" y="81"/>
                  <a:pt x="73" y="78"/>
                </a:cubicBezTo>
                <a:cubicBezTo>
                  <a:pt x="74" y="74"/>
                  <a:pt x="70" y="63"/>
                  <a:pt x="68" y="58"/>
                </a:cubicBezTo>
                <a:cubicBezTo>
                  <a:pt x="67" y="56"/>
                  <a:pt x="63" y="54"/>
                  <a:pt x="60" y="53"/>
                </a:cubicBezTo>
                <a:cubicBezTo>
                  <a:pt x="60" y="82"/>
                  <a:pt x="60" y="113"/>
                  <a:pt x="60" y="116"/>
                </a:cubicBezTo>
                <a:cubicBezTo>
                  <a:pt x="60" y="122"/>
                  <a:pt x="50" y="124"/>
                  <a:pt x="48" y="127"/>
                </a:cubicBezTo>
                <a:cubicBezTo>
                  <a:pt x="46" y="130"/>
                  <a:pt x="33" y="128"/>
                  <a:pt x="26" y="128"/>
                </a:cubicBezTo>
                <a:cubicBezTo>
                  <a:pt x="19" y="128"/>
                  <a:pt x="21" y="121"/>
                  <a:pt x="17" y="115"/>
                </a:cubicBezTo>
                <a:cubicBezTo>
                  <a:pt x="13" y="110"/>
                  <a:pt x="7" y="117"/>
                  <a:pt x="7" y="121"/>
                </a:cubicBezTo>
                <a:cubicBezTo>
                  <a:pt x="7" y="123"/>
                  <a:pt x="4" y="123"/>
                  <a:pt x="0" y="122"/>
                </a:cubicBezTo>
                <a:cubicBezTo>
                  <a:pt x="6" y="131"/>
                  <a:pt x="10" y="142"/>
                  <a:pt x="13" y="150"/>
                </a:cubicBezTo>
                <a:cubicBezTo>
                  <a:pt x="17" y="164"/>
                  <a:pt x="27" y="176"/>
                  <a:pt x="30" y="184"/>
                </a:cubicBezTo>
                <a:cubicBezTo>
                  <a:pt x="32" y="192"/>
                  <a:pt x="35" y="200"/>
                  <a:pt x="30" y="201"/>
                </a:cubicBezTo>
                <a:cubicBezTo>
                  <a:pt x="24" y="201"/>
                  <a:pt x="24" y="206"/>
                  <a:pt x="30" y="215"/>
                </a:cubicBezTo>
                <a:cubicBezTo>
                  <a:pt x="35" y="223"/>
                  <a:pt x="31" y="228"/>
                  <a:pt x="35" y="229"/>
                </a:cubicBezTo>
                <a:cubicBezTo>
                  <a:pt x="40" y="230"/>
                  <a:pt x="39" y="234"/>
                  <a:pt x="43" y="234"/>
                </a:cubicBezTo>
                <a:cubicBezTo>
                  <a:pt x="47" y="234"/>
                  <a:pt x="49" y="238"/>
                  <a:pt x="52" y="241"/>
                </a:cubicBezTo>
                <a:cubicBezTo>
                  <a:pt x="54" y="245"/>
                  <a:pt x="60" y="245"/>
                  <a:pt x="63" y="240"/>
                </a:cubicBezTo>
                <a:cubicBezTo>
                  <a:pt x="66" y="236"/>
                  <a:pt x="75" y="235"/>
                  <a:pt x="84" y="235"/>
                </a:cubicBezTo>
                <a:cubicBezTo>
                  <a:pt x="93" y="235"/>
                  <a:pt x="91" y="231"/>
                  <a:pt x="100" y="229"/>
                </a:cubicBezTo>
                <a:cubicBezTo>
                  <a:pt x="108" y="226"/>
                  <a:pt x="119" y="226"/>
                  <a:pt x="126" y="228"/>
                </a:cubicBezTo>
                <a:cubicBezTo>
                  <a:pt x="134" y="231"/>
                  <a:pt x="139" y="229"/>
                  <a:pt x="143" y="226"/>
                </a:cubicBezTo>
                <a:cubicBezTo>
                  <a:pt x="146" y="224"/>
                  <a:pt x="153" y="230"/>
                  <a:pt x="154" y="224"/>
                </a:cubicBezTo>
                <a:cubicBezTo>
                  <a:pt x="154" y="218"/>
                  <a:pt x="162" y="219"/>
                  <a:pt x="168" y="219"/>
                </a:cubicBezTo>
                <a:cubicBezTo>
                  <a:pt x="175" y="219"/>
                  <a:pt x="191" y="209"/>
                  <a:pt x="204" y="197"/>
                </a:cubicBezTo>
                <a:cubicBezTo>
                  <a:pt x="217" y="185"/>
                  <a:pt x="238" y="158"/>
                  <a:pt x="245" y="146"/>
                </a:cubicBezTo>
                <a:cubicBezTo>
                  <a:pt x="252" y="134"/>
                  <a:pt x="264" y="124"/>
                  <a:pt x="270" y="119"/>
                </a:cubicBezTo>
                <a:cubicBezTo>
                  <a:pt x="274" y="115"/>
                  <a:pt x="277" y="100"/>
                  <a:pt x="278" y="90"/>
                </a:cubicBezTo>
                <a:cubicBezTo>
                  <a:pt x="272" y="90"/>
                  <a:pt x="265" y="91"/>
                  <a:pt x="265" y="91"/>
                </a:cubicBezTo>
                <a:close/>
                <a:moveTo>
                  <a:pt x="212" y="148"/>
                </a:moveTo>
                <a:cubicBezTo>
                  <a:pt x="212" y="152"/>
                  <a:pt x="202" y="147"/>
                  <a:pt x="200" y="151"/>
                </a:cubicBezTo>
                <a:cubicBezTo>
                  <a:pt x="198" y="155"/>
                  <a:pt x="196" y="161"/>
                  <a:pt x="196" y="161"/>
                </a:cubicBezTo>
                <a:cubicBezTo>
                  <a:pt x="189" y="160"/>
                  <a:pt x="189" y="160"/>
                  <a:pt x="189" y="160"/>
                </a:cubicBezTo>
                <a:cubicBezTo>
                  <a:pt x="179" y="145"/>
                  <a:pt x="179" y="145"/>
                  <a:pt x="179" y="145"/>
                </a:cubicBezTo>
                <a:cubicBezTo>
                  <a:pt x="179" y="145"/>
                  <a:pt x="187" y="134"/>
                  <a:pt x="189" y="130"/>
                </a:cubicBezTo>
                <a:cubicBezTo>
                  <a:pt x="191" y="126"/>
                  <a:pt x="205" y="119"/>
                  <a:pt x="207" y="123"/>
                </a:cubicBezTo>
                <a:cubicBezTo>
                  <a:pt x="209" y="127"/>
                  <a:pt x="218" y="132"/>
                  <a:pt x="218" y="136"/>
                </a:cubicBezTo>
                <a:cubicBezTo>
                  <a:pt x="218" y="140"/>
                  <a:pt x="212" y="144"/>
                  <a:pt x="212" y="148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xmlns="" id="{6365E541-6425-4E13-B96D-4BA512C6FBA5}"/>
              </a:ext>
            </a:extLst>
          </p:cNvPr>
          <p:cNvSpPr>
            <a:spLocks/>
          </p:cNvSpPr>
          <p:nvPr/>
        </p:nvSpPr>
        <p:spPr bwMode="auto">
          <a:xfrm>
            <a:off x="11721231" y="8550007"/>
            <a:ext cx="1142499" cy="1209007"/>
          </a:xfrm>
          <a:custGeom>
            <a:avLst/>
            <a:gdLst>
              <a:gd name="T0" fmla="*/ 12 w 203"/>
              <a:gd name="T1" fmla="*/ 197 h 215"/>
              <a:gd name="T2" fmla="*/ 19 w 203"/>
              <a:gd name="T3" fmla="*/ 201 h 215"/>
              <a:gd name="T4" fmla="*/ 36 w 203"/>
              <a:gd name="T5" fmla="*/ 202 h 215"/>
              <a:gd name="T6" fmla="*/ 51 w 203"/>
              <a:gd name="T7" fmla="*/ 206 h 215"/>
              <a:gd name="T8" fmla="*/ 111 w 203"/>
              <a:gd name="T9" fmla="*/ 206 h 215"/>
              <a:gd name="T10" fmla="*/ 117 w 203"/>
              <a:gd name="T11" fmla="*/ 212 h 215"/>
              <a:gd name="T12" fmla="*/ 155 w 203"/>
              <a:gd name="T13" fmla="*/ 212 h 215"/>
              <a:gd name="T14" fmla="*/ 182 w 203"/>
              <a:gd name="T15" fmla="*/ 210 h 215"/>
              <a:gd name="T16" fmla="*/ 187 w 203"/>
              <a:gd name="T17" fmla="*/ 209 h 215"/>
              <a:gd name="T18" fmla="*/ 167 w 203"/>
              <a:gd name="T19" fmla="*/ 182 h 215"/>
              <a:gd name="T20" fmla="*/ 169 w 203"/>
              <a:gd name="T21" fmla="*/ 125 h 215"/>
              <a:gd name="T22" fmla="*/ 195 w 203"/>
              <a:gd name="T23" fmla="*/ 125 h 215"/>
              <a:gd name="T24" fmla="*/ 199 w 203"/>
              <a:gd name="T25" fmla="*/ 121 h 215"/>
              <a:gd name="T26" fmla="*/ 203 w 203"/>
              <a:gd name="T27" fmla="*/ 87 h 215"/>
              <a:gd name="T28" fmla="*/ 198 w 203"/>
              <a:gd name="T29" fmla="*/ 86 h 215"/>
              <a:gd name="T30" fmla="*/ 183 w 203"/>
              <a:gd name="T31" fmla="*/ 88 h 215"/>
              <a:gd name="T32" fmla="*/ 174 w 203"/>
              <a:gd name="T33" fmla="*/ 93 h 215"/>
              <a:gd name="T34" fmla="*/ 174 w 203"/>
              <a:gd name="T35" fmla="*/ 79 h 215"/>
              <a:gd name="T36" fmla="*/ 165 w 203"/>
              <a:gd name="T37" fmla="*/ 65 h 215"/>
              <a:gd name="T38" fmla="*/ 167 w 203"/>
              <a:gd name="T39" fmla="*/ 40 h 215"/>
              <a:gd name="T40" fmla="*/ 164 w 203"/>
              <a:gd name="T41" fmla="*/ 26 h 215"/>
              <a:gd name="T42" fmla="*/ 153 w 203"/>
              <a:gd name="T43" fmla="*/ 24 h 215"/>
              <a:gd name="T44" fmla="*/ 144 w 203"/>
              <a:gd name="T45" fmla="*/ 20 h 215"/>
              <a:gd name="T46" fmla="*/ 131 w 203"/>
              <a:gd name="T47" fmla="*/ 20 h 215"/>
              <a:gd name="T48" fmla="*/ 124 w 203"/>
              <a:gd name="T49" fmla="*/ 36 h 215"/>
              <a:gd name="T50" fmla="*/ 104 w 203"/>
              <a:gd name="T51" fmla="*/ 39 h 215"/>
              <a:gd name="T52" fmla="*/ 89 w 203"/>
              <a:gd name="T53" fmla="*/ 28 h 215"/>
              <a:gd name="T54" fmla="*/ 82 w 203"/>
              <a:gd name="T55" fmla="*/ 15 h 215"/>
              <a:gd name="T56" fmla="*/ 79 w 203"/>
              <a:gd name="T57" fmla="*/ 0 h 215"/>
              <a:gd name="T58" fmla="*/ 23 w 203"/>
              <a:gd name="T59" fmla="*/ 0 h 215"/>
              <a:gd name="T60" fmla="*/ 13 w 203"/>
              <a:gd name="T61" fmla="*/ 6 h 215"/>
              <a:gd name="T62" fmla="*/ 28 w 203"/>
              <a:gd name="T63" fmla="*/ 42 h 215"/>
              <a:gd name="T64" fmla="*/ 25 w 203"/>
              <a:gd name="T65" fmla="*/ 60 h 215"/>
              <a:gd name="T66" fmla="*/ 36 w 203"/>
              <a:gd name="T67" fmla="*/ 96 h 215"/>
              <a:gd name="T68" fmla="*/ 24 w 203"/>
              <a:gd name="T69" fmla="*/ 122 h 215"/>
              <a:gd name="T70" fmla="*/ 11 w 203"/>
              <a:gd name="T71" fmla="*/ 155 h 215"/>
              <a:gd name="T72" fmla="*/ 2 w 203"/>
              <a:gd name="T73" fmla="*/ 179 h 215"/>
              <a:gd name="T74" fmla="*/ 0 w 203"/>
              <a:gd name="T75" fmla="*/ 202 h 215"/>
              <a:gd name="T76" fmla="*/ 0 w 203"/>
              <a:gd name="T77" fmla="*/ 203 h 215"/>
              <a:gd name="T78" fmla="*/ 6 w 203"/>
              <a:gd name="T79" fmla="*/ 202 h 215"/>
              <a:gd name="T80" fmla="*/ 12 w 203"/>
              <a:gd name="T81" fmla="*/ 197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3" h="215">
                <a:moveTo>
                  <a:pt x="12" y="197"/>
                </a:moveTo>
                <a:cubicBezTo>
                  <a:pt x="16" y="197"/>
                  <a:pt x="13" y="203"/>
                  <a:pt x="19" y="201"/>
                </a:cubicBezTo>
                <a:cubicBezTo>
                  <a:pt x="25" y="198"/>
                  <a:pt x="31" y="198"/>
                  <a:pt x="36" y="202"/>
                </a:cubicBezTo>
                <a:cubicBezTo>
                  <a:pt x="41" y="205"/>
                  <a:pt x="45" y="206"/>
                  <a:pt x="51" y="206"/>
                </a:cubicBezTo>
                <a:cubicBezTo>
                  <a:pt x="57" y="206"/>
                  <a:pt x="111" y="206"/>
                  <a:pt x="111" y="206"/>
                </a:cubicBezTo>
                <a:cubicBezTo>
                  <a:pt x="117" y="212"/>
                  <a:pt x="117" y="212"/>
                  <a:pt x="117" y="212"/>
                </a:cubicBezTo>
                <a:cubicBezTo>
                  <a:pt x="117" y="212"/>
                  <a:pt x="150" y="209"/>
                  <a:pt x="155" y="212"/>
                </a:cubicBezTo>
                <a:cubicBezTo>
                  <a:pt x="161" y="215"/>
                  <a:pt x="177" y="212"/>
                  <a:pt x="182" y="210"/>
                </a:cubicBezTo>
                <a:cubicBezTo>
                  <a:pt x="183" y="210"/>
                  <a:pt x="185" y="210"/>
                  <a:pt x="187" y="209"/>
                </a:cubicBezTo>
                <a:cubicBezTo>
                  <a:pt x="167" y="182"/>
                  <a:pt x="167" y="182"/>
                  <a:pt x="167" y="182"/>
                </a:cubicBezTo>
                <a:cubicBezTo>
                  <a:pt x="169" y="125"/>
                  <a:pt x="169" y="125"/>
                  <a:pt x="169" y="125"/>
                </a:cubicBezTo>
                <a:cubicBezTo>
                  <a:pt x="195" y="125"/>
                  <a:pt x="195" y="125"/>
                  <a:pt x="195" y="125"/>
                </a:cubicBezTo>
                <a:cubicBezTo>
                  <a:pt x="199" y="121"/>
                  <a:pt x="199" y="121"/>
                  <a:pt x="199" y="121"/>
                </a:cubicBezTo>
                <a:cubicBezTo>
                  <a:pt x="203" y="87"/>
                  <a:pt x="203" y="87"/>
                  <a:pt x="203" y="87"/>
                </a:cubicBezTo>
                <a:cubicBezTo>
                  <a:pt x="201" y="86"/>
                  <a:pt x="200" y="86"/>
                  <a:pt x="198" y="86"/>
                </a:cubicBezTo>
                <a:cubicBezTo>
                  <a:pt x="193" y="89"/>
                  <a:pt x="188" y="88"/>
                  <a:pt x="183" y="88"/>
                </a:cubicBezTo>
                <a:cubicBezTo>
                  <a:pt x="177" y="88"/>
                  <a:pt x="177" y="93"/>
                  <a:pt x="174" y="93"/>
                </a:cubicBezTo>
                <a:cubicBezTo>
                  <a:pt x="170" y="92"/>
                  <a:pt x="173" y="83"/>
                  <a:pt x="174" y="79"/>
                </a:cubicBezTo>
                <a:cubicBezTo>
                  <a:pt x="174" y="75"/>
                  <a:pt x="169" y="68"/>
                  <a:pt x="165" y="65"/>
                </a:cubicBezTo>
                <a:cubicBezTo>
                  <a:pt x="161" y="62"/>
                  <a:pt x="170" y="43"/>
                  <a:pt x="167" y="40"/>
                </a:cubicBezTo>
                <a:cubicBezTo>
                  <a:pt x="165" y="38"/>
                  <a:pt x="164" y="32"/>
                  <a:pt x="164" y="26"/>
                </a:cubicBezTo>
                <a:cubicBezTo>
                  <a:pt x="164" y="21"/>
                  <a:pt x="160" y="24"/>
                  <a:pt x="153" y="24"/>
                </a:cubicBezTo>
                <a:cubicBezTo>
                  <a:pt x="145" y="24"/>
                  <a:pt x="144" y="20"/>
                  <a:pt x="144" y="20"/>
                </a:cubicBezTo>
                <a:cubicBezTo>
                  <a:pt x="144" y="20"/>
                  <a:pt x="135" y="18"/>
                  <a:pt x="131" y="20"/>
                </a:cubicBezTo>
                <a:cubicBezTo>
                  <a:pt x="126" y="23"/>
                  <a:pt x="127" y="36"/>
                  <a:pt x="124" y="36"/>
                </a:cubicBezTo>
                <a:cubicBezTo>
                  <a:pt x="121" y="35"/>
                  <a:pt x="111" y="36"/>
                  <a:pt x="104" y="39"/>
                </a:cubicBezTo>
                <a:cubicBezTo>
                  <a:pt x="96" y="41"/>
                  <a:pt x="93" y="37"/>
                  <a:pt x="89" y="28"/>
                </a:cubicBezTo>
                <a:cubicBezTo>
                  <a:pt x="85" y="19"/>
                  <a:pt x="81" y="22"/>
                  <a:pt x="82" y="15"/>
                </a:cubicBezTo>
                <a:cubicBezTo>
                  <a:pt x="84" y="8"/>
                  <a:pt x="79" y="0"/>
                  <a:pt x="79" y="0"/>
                </a:cubicBezTo>
                <a:cubicBezTo>
                  <a:pt x="79" y="0"/>
                  <a:pt x="28" y="0"/>
                  <a:pt x="23" y="0"/>
                </a:cubicBezTo>
                <a:cubicBezTo>
                  <a:pt x="21" y="1"/>
                  <a:pt x="17" y="3"/>
                  <a:pt x="13" y="6"/>
                </a:cubicBezTo>
                <a:cubicBezTo>
                  <a:pt x="16" y="18"/>
                  <a:pt x="26" y="37"/>
                  <a:pt x="28" y="42"/>
                </a:cubicBezTo>
                <a:cubicBezTo>
                  <a:pt x="31" y="47"/>
                  <a:pt x="25" y="51"/>
                  <a:pt x="25" y="60"/>
                </a:cubicBezTo>
                <a:cubicBezTo>
                  <a:pt x="25" y="69"/>
                  <a:pt x="35" y="85"/>
                  <a:pt x="36" y="96"/>
                </a:cubicBezTo>
                <a:cubicBezTo>
                  <a:pt x="37" y="107"/>
                  <a:pt x="30" y="114"/>
                  <a:pt x="24" y="122"/>
                </a:cubicBezTo>
                <a:cubicBezTo>
                  <a:pt x="18" y="129"/>
                  <a:pt x="11" y="145"/>
                  <a:pt x="11" y="155"/>
                </a:cubicBezTo>
                <a:cubicBezTo>
                  <a:pt x="11" y="165"/>
                  <a:pt x="2" y="175"/>
                  <a:pt x="2" y="179"/>
                </a:cubicBezTo>
                <a:cubicBezTo>
                  <a:pt x="3" y="184"/>
                  <a:pt x="1" y="197"/>
                  <a:pt x="0" y="202"/>
                </a:cubicBezTo>
                <a:cubicBezTo>
                  <a:pt x="0" y="203"/>
                  <a:pt x="0" y="203"/>
                  <a:pt x="0" y="203"/>
                </a:cubicBezTo>
                <a:cubicBezTo>
                  <a:pt x="6" y="202"/>
                  <a:pt x="6" y="202"/>
                  <a:pt x="6" y="202"/>
                </a:cubicBezTo>
                <a:cubicBezTo>
                  <a:pt x="6" y="202"/>
                  <a:pt x="7" y="197"/>
                  <a:pt x="12" y="19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xmlns="" id="{DC1F5A80-95AD-4A23-800C-762A2A223351}"/>
              </a:ext>
            </a:extLst>
          </p:cNvPr>
          <p:cNvSpPr>
            <a:spLocks/>
          </p:cNvSpPr>
          <p:nvPr/>
        </p:nvSpPr>
        <p:spPr bwMode="auto">
          <a:xfrm>
            <a:off x="12661842" y="8775652"/>
            <a:ext cx="1125871" cy="990482"/>
          </a:xfrm>
          <a:custGeom>
            <a:avLst/>
            <a:gdLst>
              <a:gd name="T0" fmla="*/ 154 w 200"/>
              <a:gd name="T1" fmla="*/ 7 h 176"/>
              <a:gd name="T2" fmla="*/ 141 w 200"/>
              <a:gd name="T3" fmla="*/ 0 h 176"/>
              <a:gd name="T4" fmla="*/ 120 w 200"/>
              <a:gd name="T5" fmla="*/ 3 h 176"/>
              <a:gd name="T6" fmla="*/ 116 w 200"/>
              <a:gd name="T7" fmla="*/ 15 h 176"/>
              <a:gd name="T8" fmla="*/ 113 w 200"/>
              <a:gd name="T9" fmla="*/ 24 h 176"/>
              <a:gd name="T10" fmla="*/ 113 w 200"/>
              <a:gd name="T11" fmla="*/ 43 h 176"/>
              <a:gd name="T12" fmla="*/ 109 w 200"/>
              <a:gd name="T13" fmla="*/ 59 h 176"/>
              <a:gd name="T14" fmla="*/ 120 w 200"/>
              <a:gd name="T15" fmla="*/ 73 h 176"/>
              <a:gd name="T16" fmla="*/ 132 w 200"/>
              <a:gd name="T17" fmla="*/ 69 h 176"/>
              <a:gd name="T18" fmla="*/ 134 w 200"/>
              <a:gd name="T19" fmla="*/ 82 h 176"/>
              <a:gd name="T20" fmla="*/ 131 w 200"/>
              <a:gd name="T21" fmla="*/ 89 h 176"/>
              <a:gd name="T22" fmla="*/ 119 w 200"/>
              <a:gd name="T23" fmla="*/ 89 h 176"/>
              <a:gd name="T24" fmla="*/ 112 w 200"/>
              <a:gd name="T25" fmla="*/ 75 h 176"/>
              <a:gd name="T26" fmla="*/ 99 w 200"/>
              <a:gd name="T27" fmla="*/ 72 h 176"/>
              <a:gd name="T28" fmla="*/ 90 w 200"/>
              <a:gd name="T29" fmla="*/ 62 h 176"/>
              <a:gd name="T30" fmla="*/ 83 w 200"/>
              <a:gd name="T31" fmla="*/ 65 h 176"/>
              <a:gd name="T32" fmla="*/ 76 w 200"/>
              <a:gd name="T33" fmla="*/ 67 h 176"/>
              <a:gd name="T34" fmla="*/ 61 w 200"/>
              <a:gd name="T35" fmla="*/ 63 h 176"/>
              <a:gd name="T36" fmla="*/ 56 w 200"/>
              <a:gd name="T37" fmla="*/ 54 h 176"/>
              <a:gd name="T38" fmla="*/ 45 w 200"/>
              <a:gd name="T39" fmla="*/ 55 h 176"/>
              <a:gd name="T40" fmla="*/ 40 w 200"/>
              <a:gd name="T41" fmla="*/ 51 h 176"/>
              <a:gd name="T42" fmla="*/ 36 w 200"/>
              <a:gd name="T43" fmla="*/ 47 h 176"/>
              <a:gd name="T44" fmla="*/ 32 w 200"/>
              <a:gd name="T45" fmla="*/ 81 h 176"/>
              <a:gd name="T46" fmla="*/ 28 w 200"/>
              <a:gd name="T47" fmla="*/ 85 h 176"/>
              <a:gd name="T48" fmla="*/ 2 w 200"/>
              <a:gd name="T49" fmla="*/ 85 h 176"/>
              <a:gd name="T50" fmla="*/ 0 w 200"/>
              <a:gd name="T51" fmla="*/ 142 h 176"/>
              <a:gd name="T52" fmla="*/ 20 w 200"/>
              <a:gd name="T53" fmla="*/ 169 h 176"/>
              <a:gd name="T54" fmla="*/ 52 w 200"/>
              <a:gd name="T55" fmla="*/ 168 h 176"/>
              <a:gd name="T56" fmla="*/ 53 w 200"/>
              <a:gd name="T57" fmla="*/ 172 h 176"/>
              <a:gd name="T58" fmla="*/ 62 w 200"/>
              <a:gd name="T59" fmla="*/ 170 h 176"/>
              <a:gd name="T60" fmla="*/ 84 w 200"/>
              <a:gd name="T61" fmla="*/ 174 h 176"/>
              <a:gd name="T62" fmla="*/ 102 w 200"/>
              <a:gd name="T63" fmla="*/ 155 h 176"/>
              <a:gd name="T64" fmla="*/ 118 w 200"/>
              <a:gd name="T65" fmla="*/ 142 h 176"/>
              <a:gd name="T66" fmla="*/ 127 w 200"/>
              <a:gd name="T67" fmla="*/ 133 h 176"/>
              <a:gd name="T68" fmla="*/ 142 w 200"/>
              <a:gd name="T69" fmla="*/ 133 h 176"/>
              <a:gd name="T70" fmla="*/ 143 w 200"/>
              <a:gd name="T71" fmla="*/ 133 h 176"/>
              <a:gd name="T72" fmla="*/ 140 w 200"/>
              <a:gd name="T73" fmla="*/ 120 h 176"/>
              <a:gd name="T74" fmla="*/ 188 w 200"/>
              <a:gd name="T75" fmla="*/ 103 h 176"/>
              <a:gd name="T76" fmla="*/ 185 w 200"/>
              <a:gd name="T77" fmla="*/ 95 h 176"/>
              <a:gd name="T78" fmla="*/ 187 w 200"/>
              <a:gd name="T79" fmla="*/ 78 h 176"/>
              <a:gd name="T80" fmla="*/ 194 w 200"/>
              <a:gd name="T81" fmla="*/ 74 h 176"/>
              <a:gd name="T82" fmla="*/ 194 w 200"/>
              <a:gd name="T83" fmla="*/ 46 h 176"/>
              <a:gd name="T84" fmla="*/ 200 w 200"/>
              <a:gd name="T85" fmla="*/ 42 h 176"/>
              <a:gd name="T86" fmla="*/ 192 w 200"/>
              <a:gd name="T87" fmla="*/ 23 h 176"/>
              <a:gd name="T88" fmla="*/ 170 w 200"/>
              <a:gd name="T89" fmla="*/ 14 h 176"/>
              <a:gd name="T90" fmla="*/ 154 w 200"/>
              <a:gd name="T91" fmla="*/ 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0" h="176">
                <a:moveTo>
                  <a:pt x="154" y="7"/>
                </a:moveTo>
                <a:cubicBezTo>
                  <a:pt x="151" y="7"/>
                  <a:pt x="146" y="4"/>
                  <a:pt x="141" y="0"/>
                </a:cubicBezTo>
                <a:cubicBezTo>
                  <a:pt x="138" y="4"/>
                  <a:pt x="126" y="3"/>
                  <a:pt x="120" y="3"/>
                </a:cubicBezTo>
                <a:cubicBezTo>
                  <a:pt x="114" y="3"/>
                  <a:pt x="119" y="12"/>
                  <a:pt x="116" y="15"/>
                </a:cubicBezTo>
                <a:cubicBezTo>
                  <a:pt x="112" y="18"/>
                  <a:pt x="110" y="23"/>
                  <a:pt x="113" y="24"/>
                </a:cubicBezTo>
                <a:cubicBezTo>
                  <a:pt x="116" y="26"/>
                  <a:pt x="113" y="39"/>
                  <a:pt x="113" y="43"/>
                </a:cubicBezTo>
                <a:cubicBezTo>
                  <a:pt x="113" y="48"/>
                  <a:pt x="106" y="58"/>
                  <a:pt x="109" y="59"/>
                </a:cubicBezTo>
                <a:cubicBezTo>
                  <a:pt x="111" y="61"/>
                  <a:pt x="115" y="72"/>
                  <a:pt x="120" y="73"/>
                </a:cubicBezTo>
                <a:cubicBezTo>
                  <a:pt x="126" y="75"/>
                  <a:pt x="129" y="69"/>
                  <a:pt x="132" y="69"/>
                </a:cubicBezTo>
                <a:cubicBezTo>
                  <a:pt x="134" y="69"/>
                  <a:pt x="134" y="76"/>
                  <a:pt x="134" y="82"/>
                </a:cubicBezTo>
                <a:cubicBezTo>
                  <a:pt x="134" y="87"/>
                  <a:pt x="131" y="89"/>
                  <a:pt x="131" y="89"/>
                </a:cubicBezTo>
                <a:cubicBezTo>
                  <a:pt x="131" y="89"/>
                  <a:pt x="123" y="93"/>
                  <a:pt x="119" y="89"/>
                </a:cubicBezTo>
                <a:cubicBezTo>
                  <a:pt x="115" y="86"/>
                  <a:pt x="112" y="78"/>
                  <a:pt x="112" y="75"/>
                </a:cubicBezTo>
                <a:cubicBezTo>
                  <a:pt x="112" y="72"/>
                  <a:pt x="103" y="72"/>
                  <a:pt x="99" y="72"/>
                </a:cubicBezTo>
                <a:cubicBezTo>
                  <a:pt x="95" y="72"/>
                  <a:pt x="91" y="65"/>
                  <a:pt x="90" y="62"/>
                </a:cubicBezTo>
                <a:cubicBezTo>
                  <a:pt x="88" y="59"/>
                  <a:pt x="83" y="63"/>
                  <a:pt x="83" y="65"/>
                </a:cubicBezTo>
                <a:cubicBezTo>
                  <a:pt x="83" y="67"/>
                  <a:pt x="80" y="67"/>
                  <a:pt x="76" y="67"/>
                </a:cubicBezTo>
                <a:cubicBezTo>
                  <a:pt x="72" y="67"/>
                  <a:pt x="64" y="61"/>
                  <a:pt x="61" y="63"/>
                </a:cubicBezTo>
                <a:cubicBezTo>
                  <a:pt x="58" y="64"/>
                  <a:pt x="55" y="57"/>
                  <a:pt x="56" y="54"/>
                </a:cubicBezTo>
                <a:cubicBezTo>
                  <a:pt x="56" y="51"/>
                  <a:pt x="48" y="53"/>
                  <a:pt x="45" y="55"/>
                </a:cubicBezTo>
                <a:cubicBezTo>
                  <a:pt x="42" y="56"/>
                  <a:pt x="40" y="51"/>
                  <a:pt x="40" y="51"/>
                </a:cubicBezTo>
                <a:cubicBezTo>
                  <a:pt x="40" y="51"/>
                  <a:pt x="39" y="48"/>
                  <a:pt x="36" y="47"/>
                </a:cubicBezTo>
                <a:cubicBezTo>
                  <a:pt x="32" y="81"/>
                  <a:pt x="32" y="81"/>
                  <a:pt x="32" y="81"/>
                </a:cubicBezTo>
                <a:cubicBezTo>
                  <a:pt x="28" y="85"/>
                  <a:pt x="28" y="85"/>
                  <a:pt x="28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0" y="142"/>
                  <a:pt x="0" y="142"/>
                  <a:pt x="0" y="142"/>
                </a:cubicBezTo>
                <a:cubicBezTo>
                  <a:pt x="20" y="169"/>
                  <a:pt x="20" y="169"/>
                  <a:pt x="20" y="169"/>
                </a:cubicBezTo>
                <a:cubicBezTo>
                  <a:pt x="30" y="167"/>
                  <a:pt x="52" y="164"/>
                  <a:pt x="52" y="168"/>
                </a:cubicBezTo>
                <a:cubicBezTo>
                  <a:pt x="52" y="169"/>
                  <a:pt x="52" y="170"/>
                  <a:pt x="53" y="172"/>
                </a:cubicBezTo>
                <a:cubicBezTo>
                  <a:pt x="57" y="171"/>
                  <a:pt x="60" y="170"/>
                  <a:pt x="62" y="170"/>
                </a:cubicBezTo>
                <a:cubicBezTo>
                  <a:pt x="66" y="171"/>
                  <a:pt x="80" y="176"/>
                  <a:pt x="84" y="174"/>
                </a:cubicBezTo>
                <a:cubicBezTo>
                  <a:pt x="88" y="172"/>
                  <a:pt x="95" y="157"/>
                  <a:pt x="102" y="155"/>
                </a:cubicBezTo>
                <a:cubicBezTo>
                  <a:pt x="108" y="152"/>
                  <a:pt x="118" y="145"/>
                  <a:pt x="118" y="142"/>
                </a:cubicBezTo>
                <a:cubicBezTo>
                  <a:pt x="118" y="139"/>
                  <a:pt x="118" y="136"/>
                  <a:pt x="127" y="133"/>
                </a:cubicBezTo>
                <a:cubicBezTo>
                  <a:pt x="142" y="133"/>
                  <a:pt x="142" y="133"/>
                  <a:pt x="142" y="133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40" y="120"/>
                  <a:pt x="185" y="103"/>
                  <a:pt x="188" y="103"/>
                </a:cubicBezTo>
                <a:cubicBezTo>
                  <a:pt x="186" y="99"/>
                  <a:pt x="184" y="96"/>
                  <a:pt x="185" y="95"/>
                </a:cubicBezTo>
                <a:cubicBezTo>
                  <a:pt x="186" y="94"/>
                  <a:pt x="187" y="82"/>
                  <a:pt x="187" y="78"/>
                </a:cubicBezTo>
                <a:cubicBezTo>
                  <a:pt x="187" y="75"/>
                  <a:pt x="198" y="77"/>
                  <a:pt x="194" y="74"/>
                </a:cubicBezTo>
                <a:cubicBezTo>
                  <a:pt x="191" y="70"/>
                  <a:pt x="192" y="50"/>
                  <a:pt x="194" y="46"/>
                </a:cubicBezTo>
                <a:cubicBezTo>
                  <a:pt x="195" y="41"/>
                  <a:pt x="200" y="46"/>
                  <a:pt x="200" y="42"/>
                </a:cubicBezTo>
                <a:cubicBezTo>
                  <a:pt x="200" y="38"/>
                  <a:pt x="194" y="27"/>
                  <a:pt x="192" y="23"/>
                </a:cubicBezTo>
                <a:cubicBezTo>
                  <a:pt x="190" y="21"/>
                  <a:pt x="174" y="15"/>
                  <a:pt x="170" y="14"/>
                </a:cubicBezTo>
                <a:cubicBezTo>
                  <a:pt x="165" y="13"/>
                  <a:pt x="158" y="7"/>
                  <a:pt x="154" y="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xmlns="" id="{5BC9DA74-41FB-486A-83B5-0EB83070FBB8}"/>
              </a:ext>
            </a:extLst>
          </p:cNvPr>
          <p:cNvSpPr>
            <a:spLocks/>
          </p:cNvSpPr>
          <p:nvPr/>
        </p:nvSpPr>
        <p:spPr bwMode="auto">
          <a:xfrm>
            <a:off x="13331654" y="8077329"/>
            <a:ext cx="190020" cy="163895"/>
          </a:xfrm>
          <a:custGeom>
            <a:avLst/>
            <a:gdLst>
              <a:gd name="T0" fmla="*/ 27 w 34"/>
              <a:gd name="T1" fmla="*/ 0 h 29"/>
              <a:gd name="T2" fmla="*/ 18 w 34"/>
              <a:gd name="T3" fmla="*/ 3 h 29"/>
              <a:gd name="T4" fmla="*/ 9 w 34"/>
              <a:gd name="T5" fmla="*/ 4 h 29"/>
              <a:gd name="T6" fmla="*/ 7 w 34"/>
              <a:gd name="T7" fmla="*/ 6 h 29"/>
              <a:gd name="T8" fmla="*/ 4 w 34"/>
              <a:gd name="T9" fmla="*/ 17 h 29"/>
              <a:gd name="T10" fmla="*/ 0 w 34"/>
              <a:gd name="T11" fmla="*/ 22 h 29"/>
              <a:gd name="T12" fmla="*/ 3 w 34"/>
              <a:gd name="T13" fmla="*/ 27 h 29"/>
              <a:gd name="T14" fmla="*/ 9 w 34"/>
              <a:gd name="T15" fmla="*/ 28 h 29"/>
              <a:gd name="T16" fmla="*/ 18 w 34"/>
              <a:gd name="T17" fmla="*/ 22 h 29"/>
              <a:gd name="T18" fmla="*/ 33 w 34"/>
              <a:gd name="T19" fmla="*/ 19 h 29"/>
              <a:gd name="T20" fmla="*/ 30 w 34"/>
              <a:gd name="T21" fmla="*/ 7 h 29"/>
              <a:gd name="T22" fmla="*/ 27 w 34"/>
              <a:gd name="T2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" h="29">
                <a:moveTo>
                  <a:pt x="27" y="0"/>
                </a:moveTo>
                <a:cubicBezTo>
                  <a:pt x="24" y="1"/>
                  <a:pt x="19" y="2"/>
                  <a:pt x="18" y="3"/>
                </a:cubicBezTo>
                <a:cubicBezTo>
                  <a:pt x="15" y="4"/>
                  <a:pt x="14" y="5"/>
                  <a:pt x="9" y="4"/>
                </a:cubicBezTo>
                <a:cubicBezTo>
                  <a:pt x="9" y="5"/>
                  <a:pt x="8" y="6"/>
                  <a:pt x="7" y="6"/>
                </a:cubicBezTo>
                <a:cubicBezTo>
                  <a:pt x="3" y="8"/>
                  <a:pt x="4" y="17"/>
                  <a:pt x="4" y="17"/>
                </a:cubicBezTo>
                <a:cubicBezTo>
                  <a:pt x="4" y="17"/>
                  <a:pt x="0" y="18"/>
                  <a:pt x="0" y="22"/>
                </a:cubicBezTo>
                <a:cubicBezTo>
                  <a:pt x="0" y="25"/>
                  <a:pt x="2" y="27"/>
                  <a:pt x="3" y="27"/>
                </a:cubicBezTo>
                <a:cubicBezTo>
                  <a:pt x="5" y="27"/>
                  <a:pt x="7" y="27"/>
                  <a:pt x="9" y="28"/>
                </a:cubicBezTo>
                <a:cubicBezTo>
                  <a:pt x="19" y="29"/>
                  <a:pt x="18" y="22"/>
                  <a:pt x="18" y="22"/>
                </a:cubicBezTo>
                <a:cubicBezTo>
                  <a:pt x="18" y="22"/>
                  <a:pt x="32" y="23"/>
                  <a:pt x="33" y="19"/>
                </a:cubicBezTo>
                <a:cubicBezTo>
                  <a:pt x="34" y="14"/>
                  <a:pt x="30" y="7"/>
                  <a:pt x="30" y="7"/>
                </a:cubicBezTo>
                <a:lnTo>
                  <a:pt x="27" y="0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xmlns="" id="{953CD13F-BA46-4CD6-946A-393123E1B72F}"/>
              </a:ext>
            </a:extLst>
          </p:cNvPr>
          <p:cNvSpPr>
            <a:spLocks/>
          </p:cNvSpPr>
          <p:nvPr/>
        </p:nvSpPr>
        <p:spPr bwMode="auto">
          <a:xfrm>
            <a:off x="14502667" y="6768573"/>
            <a:ext cx="1011859" cy="1353896"/>
          </a:xfrm>
          <a:custGeom>
            <a:avLst/>
            <a:gdLst>
              <a:gd name="T0" fmla="*/ 42 w 180"/>
              <a:gd name="T1" fmla="*/ 46 h 241"/>
              <a:gd name="T2" fmla="*/ 54 w 180"/>
              <a:gd name="T3" fmla="*/ 56 h 241"/>
              <a:gd name="T4" fmla="*/ 89 w 180"/>
              <a:gd name="T5" fmla="*/ 68 h 241"/>
              <a:gd name="T6" fmla="*/ 113 w 180"/>
              <a:gd name="T7" fmla="*/ 74 h 241"/>
              <a:gd name="T8" fmla="*/ 119 w 180"/>
              <a:gd name="T9" fmla="*/ 78 h 241"/>
              <a:gd name="T10" fmla="*/ 73 w 180"/>
              <a:gd name="T11" fmla="*/ 124 h 241"/>
              <a:gd name="T12" fmla="*/ 53 w 180"/>
              <a:gd name="T13" fmla="*/ 127 h 241"/>
              <a:gd name="T14" fmla="*/ 31 w 180"/>
              <a:gd name="T15" fmla="*/ 139 h 241"/>
              <a:gd name="T16" fmla="*/ 17 w 180"/>
              <a:gd name="T17" fmla="*/ 141 h 241"/>
              <a:gd name="T18" fmla="*/ 8 w 180"/>
              <a:gd name="T19" fmla="*/ 153 h 241"/>
              <a:gd name="T20" fmla="*/ 0 w 180"/>
              <a:gd name="T21" fmla="*/ 166 h 241"/>
              <a:gd name="T22" fmla="*/ 1 w 180"/>
              <a:gd name="T23" fmla="*/ 228 h 241"/>
              <a:gd name="T24" fmla="*/ 10 w 180"/>
              <a:gd name="T25" fmla="*/ 241 h 241"/>
              <a:gd name="T26" fmla="*/ 48 w 180"/>
              <a:gd name="T27" fmla="*/ 201 h 241"/>
              <a:gd name="T28" fmla="*/ 79 w 180"/>
              <a:gd name="T29" fmla="*/ 178 h 241"/>
              <a:gd name="T30" fmla="*/ 122 w 180"/>
              <a:gd name="T31" fmla="*/ 136 h 241"/>
              <a:gd name="T32" fmla="*/ 142 w 180"/>
              <a:gd name="T33" fmla="*/ 104 h 241"/>
              <a:gd name="T34" fmla="*/ 157 w 180"/>
              <a:gd name="T35" fmla="*/ 77 h 241"/>
              <a:gd name="T36" fmla="*/ 173 w 180"/>
              <a:gd name="T37" fmla="*/ 42 h 241"/>
              <a:gd name="T38" fmla="*/ 179 w 180"/>
              <a:gd name="T39" fmla="*/ 12 h 241"/>
              <a:gd name="T40" fmla="*/ 168 w 180"/>
              <a:gd name="T41" fmla="*/ 6 h 241"/>
              <a:gd name="T42" fmla="*/ 129 w 180"/>
              <a:gd name="T43" fmla="*/ 17 h 241"/>
              <a:gd name="T44" fmla="*/ 101 w 180"/>
              <a:gd name="T45" fmla="*/ 23 h 241"/>
              <a:gd name="T46" fmla="*/ 79 w 180"/>
              <a:gd name="T47" fmla="*/ 27 h 241"/>
              <a:gd name="T48" fmla="*/ 50 w 180"/>
              <a:gd name="T49" fmla="*/ 25 h 241"/>
              <a:gd name="T50" fmla="*/ 41 w 180"/>
              <a:gd name="T51" fmla="*/ 15 h 241"/>
              <a:gd name="T52" fmla="*/ 31 w 180"/>
              <a:gd name="T53" fmla="*/ 30 h 241"/>
              <a:gd name="T54" fmla="*/ 42 w 180"/>
              <a:gd name="T55" fmla="*/ 4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" h="241">
                <a:moveTo>
                  <a:pt x="42" y="46"/>
                </a:moveTo>
                <a:cubicBezTo>
                  <a:pt x="45" y="47"/>
                  <a:pt x="50" y="55"/>
                  <a:pt x="54" y="56"/>
                </a:cubicBezTo>
                <a:cubicBezTo>
                  <a:pt x="57" y="57"/>
                  <a:pt x="76" y="63"/>
                  <a:pt x="89" y="68"/>
                </a:cubicBezTo>
                <a:cubicBezTo>
                  <a:pt x="101" y="73"/>
                  <a:pt x="109" y="74"/>
                  <a:pt x="113" y="74"/>
                </a:cubicBezTo>
                <a:cubicBezTo>
                  <a:pt x="116" y="74"/>
                  <a:pt x="122" y="75"/>
                  <a:pt x="119" y="78"/>
                </a:cubicBezTo>
                <a:cubicBezTo>
                  <a:pt x="115" y="80"/>
                  <a:pt x="78" y="118"/>
                  <a:pt x="73" y="124"/>
                </a:cubicBezTo>
                <a:cubicBezTo>
                  <a:pt x="68" y="129"/>
                  <a:pt x="64" y="127"/>
                  <a:pt x="53" y="127"/>
                </a:cubicBezTo>
                <a:cubicBezTo>
                  <a:pt x="42" y="127"/>
                  <a:pt x="34" y="139"/>
                  <a:pt x="31" y="139"/>
                </a:cubicBezTo>
                <a:cubicBezTo>
                  <a:pt x="29" y="139"/>
                  <a:pt x="22" y="140"/>
                  <a:pt x="17" y="141"/>
                </a:cubicBezTo>
                <a:cubicBezTo>
                  <a:pt x="8" y="153"/>
                  <a:pt x="8" y="153"/>
                  <a:pt x="8" y="153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228"/>
                  <a:pt x="1" y="228"/>
                  <a:pt x="1" y="228"/>
                </a:cubicBezTo>
                <a:cubicBezTo>
                  <a:pt x="10" y="241"/>
                  <a:pt x="10" y="241"/>
                  <a:pt x="10" y="241"/>
                </a:cubicBezTo>
                <a:cubicBezTo>
                  <a:pt x="17" y="232"/>
                  <a:pt x="35" y="215"/>
                  <a:pt x="48" y="201"/>
                </a:cubicBezTo>
                <a:cubicBezTo>
                  <a:pt x="63" y="185"/>
                  <a:pt x="70" y="182"/>
                  <a:pt x="79" y="178"/>
                </a:cubicBezTo>
                <a:cubicBezTo>
                  <a:pt x="87" y="174"/>
                  <a:pt x="107" y="153"/>
                  <a:pt x="122" y="136"/>
                </a:cubicBezTo>
                <a:cubicBezTo>
                  <a:pt x="130" y="124"/>
                  <a:pt x="140" y="112"/>
                  <a:pt x="142" y="104"/>
                </a:cubicBezTo>
                <a:cubicBezTo>
                  <a:pt x="143" y="95"/>
                  <a:pt x="151" y="85"/>
                  <a:pt x="157" y="77"/>
                </a:cubicBezTo>
                <a:cubicBezTo>
                  <a:pt x="163" y="69"/>
                  <a:pt x="174" y="48"/>
                  <a:pt x="173" y="42"/>
                </a:cubicBezTo>
                <a:cubicBezTo>
                  <a:pt x="173" y="36"/>
                  <a:pt x="178" y="23"/>
                  <a:pt x="179" y="12"/>
                </a:cubicBezTo>
                <a:cubicBezTo>
                  <a:pt x="180" y="1"/>
                  <a:pt x="171" y="0"/>
                  <a:pt x="168" y="6"/>
                </a:cubicBezTo>
                <a:cubicBezTo>
                  <a:pt x="165" y="12"/>
                  <a:pt x="143" y="16"/>
                  <a:pt x="129" y="17"/>
                </a:cubicBezTo>
                <a:cubicBezTo>
                  <a:pt x="115" y="17"/>
                  <a:pt x="106" y="18"/>
                  <a:pt x="101" y="23"/>
                </a:cubicBezTo>
                <a:cubicBezTo>
                  <a:pt x="96" y="28"/>
                  <a:pt x="83" y="22"/>
                  <a:pt x="79" y="27"/>
                </a:cubicBezTo>
                <a:cubicBezTo>
                  <a:pt x="74" y="33"/>
                  <a:pt x="56" y="37"/>
                  <a:pt x="50" y="25"/>
                </a:cubicBezTo>
                <a:cubicBezTo>
                  <a:pt x="48" y="20"/>
                  <a:pt x="44" y="17"/>
                  <a:pt x="41" y="15"/>
                </a:cubicBezTo>
                <a:cubicBezTo>
                  <a:pt x="36" y="20"/>
                  <a:pt x="30" y="28"/>
                  <a:pt x="31" y="30"/>
                </a:cubicBezTo>
                <a:cubicBezTo>
                  <a:pt x="33" y="33"/>
                  <a:pt x="39" y="44"/>
                  <a:pt x="42" y="4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xmlns="" id="{B3A12BAF-0400-4908-BD62-97438A735AC7}"/>
              </a:ext>
            </a:extLst>
          </p:cNvPr>
          <p:cNvSpPr>
            <a:spLocks/>
          </p:cNvSpPr>
          <p:nvPr/>
        </p:nvSpPr>
        <p:spPr bwMode="auto">
          <a:xfrm>
            <a:off x="9296099" y="4288795"/>
            <a:ext cx="1171003" cy="933476"/>
          </a:xfrm>
          <a:custGeom>
            <a:avLst/>
            <a:gdLst>
              <a:gd name="T0" fmla="*/ 77 w 208"/>
              <a:gd name="T1" fmla="*/ 166 h 166"/>
              <a:gd name="T2" fmla="*/ 76 w 208"/>
              <a:gd name="T3" fmla="*/ 143 h 166"/>
              <a:gd name="T4" fmla="*/ 104 w 208"/>
              <a:gd name="T5" fmla="*/ 124 h 166"/>
              <a:gd name="T6" fmla="*/ 115 w 208"/>
              <a:gd name="T7" fmla="*/ 121 h 166"/>
              <a:gd name="T8" fmla="*/ 131 w 208"/>
              <a:gd name="T9" fmla="*/ 118 h 166"/>
              <a:gd name="T10" fmla="*/ 140 w 208"/>
              <a:gd name="T11" fmla="*/ 108 h 166"/>
              <a:gd name="T12" fmla="*/ 153 w 208"/>
              <a:gd name="T13" fmla="*/ 103 h 166"/>
              <a:gd name="T14" fmla="*/ 160 w 208"/>
              <a:gd name="T15" fmla="*/ 98 h 166"/>
              <a:gd name="T16" fmla="*/ 163 w 208"/>
              <a:gd name="T17" fmla="*/ 87 h 166"/>
              <a:gd name="T18" fmla="*/ 168 w 208"/>
              <a:gd name="T19" fmla="*/ 83 h 166"/>
              <a:gd name="T20" fmla="*/ 179 w 208"/>
              <a:gd name="T21" fmla="*/ 76 h 166"/>
              <a:gd name="T22" fmla="*/ 204 w 208"/>
              <a:gd name="T23" fmla="*/ 75 h 166"/>
              <a:gd name="T24" fmla="*/ 208 w 208"/>
              <a:gd name="T25" fmla="*/ 69 h 166"/>
              <a:gd name="T26" fmla="*/ 201 w 208"/>
              <a:gd name="T27" fmla="*/ 57 h 166"/>
              <a:gd name="T28" fmla="*/ 200 w 208"/>
              <a:gd name="T29" fmla="*/ 41 h 166"/>
              <a:gd name="T30" fmla="*/ 195 w 208"/>
              <a:gd name="T31" fmla="*/ 23 h 166"/>
              <a:gd name="T32" fmla="*/ 192 w 208"/>
              <a:gd name="T33" fmla="*/ 17 h 166"/>
              <a:gd name="T34" fmla="*/ 172 w 208"/>
              <a:gd name="T35" fmla="*/ 13 h 166"/>
              <a:gd name="T36" fmla="*/ 142 w 208"/>
              <a:gd name="T37" fmla="*/ 10 h 166"/>
              <a:gd name="T38" fmla="*/ 126 w 208"/>
              <a:gd name="T39" fmla="*/ 2 h 166"/>
              <a:gd name="T40" fmla="*/ 107 w 208"/>
              <a:gd name="T41" fmla="*/ 38 h 166"/>
              <a:gd name="T42" fmla="*/ 81 w 208"/>
              <a:gd name="T43" fmla="*/ 50 h 166"/>
              <a:gd name="T44" fmla="*/ 68 w 208"/>
              <a:gd name="T45" fmla="*/ 65 h 166"/>
              <a:gd name="T46" fmla="*/ 58 w 208"/>
              <a:gd name="T47" fmla="*/ 81 h 166"/>
              <a:gd name="T48" fmla="*/ 58 w 208"/>
              <a:gd name="T49" fmla="*/ 108 h 166"/>
              <a:gd name="T50" fmla="*/ 38 w 208"/>
              <a:gd name="T51" fmla="*/ 136 h 166"/>
              <a:gd name="T52" fmla="*/ 12 w 208"/>
              <a:gd name="T53" fmla="*/ 153 h 166"/>
              <a:gd name="T54" fmla="*/ 0 w 208"/>
              <a:gd name="T55" fmla="*/ 160 h 166"/>
              <a:gd name="T56" fmla="*/ 64 w 208"/>
              <a:gd name="T57" fmla="*/ 160 h 166"/>
              <a:gd name="T58" fmla="*/ 77 w 208"/>
              <a:gd name="T5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8" h="166">
                <a:moveTo>
                  <a:pt x="77" y="166"/>
                </a:moveTo>
                <a:cubicBezTo>
                  <a:pt x="76" y="155"/>
                  <a:pt x="76" y="144"/>
                  <a:pt x="76" y="143"/>
                </a:cubicBezTo>
                <a:cubicBezTo>
                  <a:pt x="77" y="140"/>
                  <a:pt x="100" y="127"/>
                  <a:pt x="104" y="124"/>
                </a:cubicBezTo>
                <a:cubicBezTo>
                  <a:pt x="108" y="122"/>
                  <a:pt x="115" y="126"/>
                  <a:pt x="115" y="121"/>
                </a:cubicBezTo>
                <a:cubicBezTo>
                  <a:pt x="115" y="117"/>
                  <a:pt x="125" y="119"/>
                  <a:pt x="131" y="118"/>
                </a:cubicBezTo>
                <a:cubicBezTo>
                  <a:pt x="136" y="117"/>
                  <a:pt x="140" y="113"/>
                  <a:pt x="140" y="108"/>
                </a:cubicBezTo>
                <a:cubicBezTo>
                  <a:pt x="140" y="102"/>
                  <a:pt x="147" y="104"/>
                  <a:pt x="153" y="103"/>
                </a:cubicBezTo>
                <a:cubicBezTo>
                  <a:pt x="158" y="102"/>
                  <a:pt x="157" y="98"/>
                  <a:pt x="160" y="98"/>
                </a:cubicBezTo>
                <a:cubicBezTo>
                  <a:pt x="164" y="98"/>
                  <a:pt x="162" y="93"/>
                  <a:pt x="163" y="87"/>
                </a:cubicBezTo>
                <a:cubicBezTo>
                  <a:pt x="163" y="82"/>
                  <a:pt x="163" y="83"/>
                  <a:pt x="168" y="83"/>
                </a:cubicBezTo>
                <a:cubicBezTo>
                  <a:pt x="173" y="83"/>
                  <a:pt x="179" y="80"/>
                  <a:pt x="179" y="76"/>
                </a:cubicBezTo>
                <a:cubicBezTo>
                  <a:pt x="179" y="73"/>
                  <a:pt x="201" y="75"/>
                  <a:pt x="204" y="75"/>
                </a:cubicBezTo>
                <a:cubicBezTo>
                  <a:pt x="207" y="75"/>
                  <a:pt x="208" y="71"/>
                  <a:pt x="208" y="69"/>
                </a:cubicBezTo>
                <a:cubicBezTo>
                  <a:pt x="207" y="66"/>
                  <a:pt x="204" y="57"/>
                  <a:pt x="201" y="57"/>
                </a:cubicBezTo>
                <a:cubicBezTo>
                  <a:pt x="198" y="56"/>
                  <a:pt x="200" y="48"/>
                  <a:pt x="200" y="41"/>
                </a:cubicBezTo>
                <a:cubicBezTo>
                  <a:pt x="200" y="34"/>
                  <a:pt x="199" y="28"/>
                  <a:pt x="195" y="23"/>
                </a:cubicBezTo>
                <a:cubicBezTo>
                  <a:pt x="194" y="22"/>
                  <a:pt x="193" y="20"/>
                  <a:pt x="192" y="17"/>
                </a:cubicBezTo>
                <a:cubicBezTo>
                  <a:pt x="186" y="18"/>
                  <a:pt x="178" y="13"/>
                  <a:pt x="172" y="13"/>
                </a:cubicBezTo>
                <a:cubicBezTo>
                  <a:pt x="163" y="13"/>
                  <a:pt x="149" y="17"/>
                  <a:pt x="142" y="10"/>
                </a:cubicBezTo>
                <a:cubicBezTo>
                  <a:pt x="136" y="2"/>
                  <a:pt x="131" y="0"/>
                  <a:pt x="126" y="2"/>
                </a:cubicBezTo>
                <a:cubicBezTo>
                  <a:pt x="121" y="5"/>
                  <a:pt x="113" y="30"/>
                  <a:pt x="107" y="38"/>
                </a:cubicBezTo>
                <a:cubicBezTo>
                  <a:pt x="102" y="45"/>
                  <a:pt x="88" y="50"/>
                  <a:pt x="81" y="50"/>
                </a:cubicBezTo>
                <a:cubicBezTo>
                  <a:pt x="74" y="50"/>
                  <a:pt x="73" y="61"/>
                  <a:pt x="68" y="65"/>
                </a:cubicBezTo>
                <a:cubicBezTo>
                  <a:pt x="63" y="69"/>
                  <a:pt x="65" y="76"/>
                  <a:pt x="58" y="81"/>
                </a:cubicBezTo>
                <a:cubicBezTo>
                  <a:pt x="52" y="87"/>
                  <a:pt x="55" y="102"/>
                  <a:pt x="58" y="108"/>
                </a:cubicBezTo>
                <a:cubicBezTo>
                  <a:pt x="62" y="113"/>
                  <a:pt x="46" y="131"/>
                  <a:pt x="38" y="136"/>
                </a:cubicBezTo>
                <a:cubicBezTo>
                  <a:pt x="29" y="141"/>
                  <a:pt x="26" y="151"/>
                  <a:pt x="12" y="153"/>
                </a:cubicBezTo>
                <a:cubicBezTo>
                  <a:pt x="7" y="154"/>
                  <a:pt x="3" y="157"/>
                  <a:pt x="0" y="160"/>
                </a:cubicBezTo>
                <a:cubicBezTo>
                  <a:pt x="21" y="160"/>
                  <a:pt x="53" y="160"/>
                  <a:pt x="64" y="160"/>
                </a:cubicBezTo>
                <a:cubicBezTo>
                  <a:pt x="78" y="160"/>
                  <a:pt x="75" y="163"/>
                  <a:pt x="77" y="16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xmlns="" id="{9AE019D2-A99A-487F-B812-83B9E86F9928}"/>
              </a:ext>
            </a:extLst>
          </p:cNvPr>
          <p:cNvSpPr>
            <a:spLocks/>
          </p:cNvSpPr>
          <p:nvPr/>
        </p:nvSpPr>
        <p:spPr bwMode="auto">
          <a:xfrm>
            <a:off x="11293696" y="4120164"/>
            <a:ext cx="422795" cy="793335"/>
          </a:xfrm>
          <a:custGeom>
            <a:avLst/>
            <a:gdLst>
              <a:gd name="T0" fmla="*/ 21 w 75"/>
              <a:gd name="T1" fmla="*/ 36 h 141"/>
              <a:gd name="T2" fmla="*/ 15 w 75"/>
              <a:gd name="T3" fmla="*/ 54 h 141"/>
              <a:gd name="T4" fmla="*/ 4 w 75"/>
              <a:gd name="T5" fmla="*/ 66 h 141"/>
              <a:gd name="T6" fmla="*/ 11 w 75"/>
              <a:gd name="T7" fmla="*/ 84 h 141"/>
              <a:gd name="T8" fmla="*/ 19 w 75"/>
              <a:gd name="T9" fmla="*/ 95 h 141"/>
              <a:gd name="T10" fmla="*/ 32 w 75"/>
              <a:gd name="T11" fmla="*/ 106 h 141"/>
              <a:gd name="T12" fmla="*/ 40 w 75"/>
              <a:gd name="T13" fmla="*/ 136 h 141"/>
              <a:gd name="T14" fmla="*/ 42 w 75"/>
              <a:gd name="T15" fmla="*/ 141 h 141"/>
              <a:gd name="T16" fmla="*/ 49 w 75"/>
              <a:gd name="T17" fmla="*/ 134 h 141"/>
              <a:gd name="T18" fmla="*/ 52 w 75"/>
              <a:gd name="T19" fmla="*/ 121 h 141"/>
              <a:gd name="T20" fmla="*/ 53 w 75"/>
              <a:gd name="T21" fmla="*/ 113 h 141"/>
              <a:gd name="T22" fmla="*/ 67 w 75"/>
              <a:gd name="T23" fmla="*/ 100 h 141"/>
              <a:gd name="T24" fmla="*/ 74 w 75"/>
              <a:gd name="T25" fmla="*/ 95 h 141"/>
              <a:gd name="T26" fmla="*/ 75 w 75"/>
              <a:gd name="T27" fmla="*/ 86 h 141"/>
              <a:gd name="T28" fmla="*/ 68 w 75"/>
              <a:gd name="T29" fmla="*/ 79 h 141"/>
              <a:gd name="T30" fmla="*/ 61 w 75"/>
              <a:gd name="T31" fmla="*/ 73 h 141"/>
              <a:gd name="T32" fmla="*/ 47 w 75"/>
              <a:gd name="T33" fmla="*/ 67 h 141"/>
              <a:gd name="T34" fmla="*/ 61 w 75"/>
              <a:gd name="T35" fmla="*/ 55 h 141"/>
              <a:gd name="T36" fmla="*/ 61 w 75"/>
              <a:gd name="T37" fmla="*/ 32 h 141"/>
              <a:gd name="T38" fmla="*/ 64 w 75"/>
              <a:gd name="T39" fmla="*/ 16 h 141"/>
              <a:gd name="T40" fmla="*/ 62 w 75"/>
              <a:gd name="T41" fmla="*/ 10 h 141"/>
              <a:gd name="T42" fmla="*/ 54 w 75"/>
              <a:gd name="T43" fmla="*/ 7 h 141"/>
              <a:gd name="T44" fmla="*/ 30 w 75"/>
              <a:gd name="T45" fmla="*/ 6 h 141"/>
              <a:gd name="T46" fmla="*/ 21 w 75"/>
              <a:gd name="T47" fmla="*/ 9 h 141"/>
              <a:gd name="T48" fmla="*/ 21 w 75"/>
              <a:gd name="T49" fmla="*/ 3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5" h="141">
                <a:moveTo>
                  <a:pt x="21" y="36"/>
                </a:moveTo>
                <a:cubicBezTo>
                  <a:pt x="25" y="42"/>
                  <a:pt x="20" y="52"/>
                  <a:pt x="15" y="54"/>
                </a:cubicBezTo>
                <a:cubicBezTo>
                  <a:pt x="11" y="56"/>
                  <a:pt x="8" y="66"/>
                  <a:pt x="4" y="66"/>
                </a:cubicBezTo>
                <a:cubicBezTo>
                  <a:pt x="0" y="66"/>
                  <a:pt x="4" y="81"/>
                  <a:pt x="11" y="84"/>
                </a:cubicBezTo>
                <a:cubicBezTo>
                  <a:pt x="19" y="87"/>
                  <a:pt x="19" y="92"/>
                  <a:pt x="19" y="95"/>
                </a:cubicBezTo>
                <a:cubicBezTo>
                  <a:pt x="19" y="98"/>
                  <a:pt x="29" y="101"/>
                  <a:pt x="32" y="106"/>
                </a:cubicBezTo>
                <a:cubicBezTo>
                  <a:pt x="35" y="110"/>
                  <a:pt x="40" y="129"/>
                  <a:pt x="40" y="136"/>
                </a:cubicBezTo>
                <a:cubicBezTo>
                  <a:pt x="40" y="138"/>
                  <a:pt x="41" y="140"/>
                  <a:pt x="42" y="141"/>
                </a:cubicBezTo>
                <a:cubicBezTo>
                  <a:pt x="44" y="139"/>
                  <a:pt x="47" y="137"/>
                  <a:pt x="49" y="134"/>
                </a:cubicBezTo>
                <a:cubicBezTo>
                  <a:pt x="51" y="130"/>
                  <a:pt x="53" y="123"/>
                  <a:pt x="52" y="121"/>
                </a:cubicBezTo>
                <a:cubicBezTo>
                  <a:pt x="51" y="119"/>
                  <a:pt x="51" y="115"/>
                  <a:pt x="53" y="113"/>
                </a:cubicBezTo>
                <a:cubicBezTo>
                  <a:pt x="56" y="111"/>
                  <a:pt x="65" y="101"/>
                  <a:pt x="67" y="100"/>
                </a:cubicBezTo>
                <a:cubicBezTo>
                  <a:pt x="68" y="100"/>
                  <a:pt x="74" y="101"/>
                  <a:pt x="74" y="95"/>
                </a:cubicBezTo>
                <a:cubicBezTo>
                  <a:pt x="74" y="93"/>
                  <a:pt x="74" y="89"/>
                  <a:pt x="75" y="86"/>
                </a:cubicBezTo>
                <a:cubicBezTo>
                  <a:pt x="70" y="83"/>
                  <a:pt x="68" y="80"/>
                  <a:pt x="68" y="79"/>
                </a:cubicBezTo>
                <a:cubicBezTo>
                  <a:pt x="68" y="75"/>
                  <a:pt x="63" y="70"/>
                  <a:pt x="61" y="73"/>
                </a:cubicBezTo>
                <a:cubicBezTo>
                  <a:pt x="58" y="76"/>
                  <a:pt x="48" y="73"/>
                  <a:pt x="47" y="67"/>
                </a:cubicBezTo>
                <a:cubicBezTo>
                  <a:pt x="46" y="60"/>
                  <a:pt x="54" y="61"/>
                  <a:pt x="61" y="55"/>
                </a:cubicBezTo>
                <a:cubicBezTo>
                  <a:pt x="68" y="49"/>
                  <a:pt x="69" y="38"/>
                  <a:pt x="61" y="32"/>
                </a:cubicBezTo>
                <a:cubicBezTo>
                  <a:pt x="54" y="25"/>
                  <a:pt x="59" y="22"/>
                  <a:pt x="64" y="16"/>
                </a:cubicBezTo>
                <a:cubicBezTo>
                  <a:pt x="70" y="11"/>
                  <a:pt x="65" y="8"/>
                  <a:pt x="62" y="10"/>
                </a:cubicBezTo>
                <a:cubicBezTo>
                  <a:pt x="59" y="13"/>
                  <a:pt x="55" y="14"/>
                  <a:pt x="54" y="7"/>
                </a:cubicBezTo>
                <a:cubicBezTo>
                  <a:pt x="53" y="1"/>
                  <a:pt x="36" y="0"/>
                  <a:pt x="30" y="6"/>
                </a:cubicBezTo>
                <a:cubicBezTo>
                  <a:pt x="28" y="8"/>
                  <a:pt x="24" y="9"/>
                  <a:pt x="21" y="9"/>
                </a:cubicBezTo>
                <a:cubicBezTo>
                  <a:pt x="19" y="19"/>
                  <a:pt x="18" y="32"/>
                  <a:pt x="21" y="3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xmlns="" id="{0A85C119-7C47-408F-88D7-5A0BCA7C8FD3}"/>
              </a:ext>
            </a:extLst>
          </p:cNvPr>
          <p:cNvSpPr>
            <a:spLocks/>
          </p:cNvSpPr>
          <p:nvPr/>
        </p:nvSpPr>
        <p:spPr bwMode="auto">
          <a:xfrm>
            <a:off x="9723643" y="4148658"/>
            <a:ext cx="2033219" cy="1950087"/>
          </a:xfrm>
          <a:custGeom>
            <a:avLst/>
            <a:gdLst>
              <a:gd name="T0" fmla="*/ 124 w 361"/>
              <a:gd name="T1" fmla="*/ 66 h 347"/>
              <a:gd name="T2" fmla="*/ 125 w 361"/>
              <a:gd name="T3" fmla="*/ 82 h 347"/>
              <a:gd name="T4" fmla="*/ 132 w 361"/>
              <a:gd name="T5" fmla="*/ 94 h 347"/>
              <a:gd name="T6" fmla="*/ 128 w 361"/>
              <a:gd name="T7" fmla="*/ 100 h 347"/>
              <a:gd name="T8" fmla="*/ 103 w 361"/>
              <a:gd name="T9" fmla="*/ 101 h 347"/>
              <a:gd name="T10" fmla="*/ 92 w 361"/>
              <a:gd name="T11" fmla="*/ 108 h 347"/>
              <a:gd name="T12" fmla="*/ 87 w 361"/>
              <a:gd name="T13" fmla="*/ 112 h 347"/>
              <a:gd name="T14" fmla="*/ 84 w 361"/>
              <a:gd name="T15" fmla="*/ 123 h 347"/>
              <a:gd name="T16" fmla="*/ 77 w 361"/>
              <a:gd name="T17" fmla="*/ 128 h 347"/>
              <a:gd name="T18" fmla="*/ 64 w 361"/>
              <a:gd name="T19" fmla="*/ 133 h 347"/>
              <a:gd name="T20" fmla="*/ 55 w 361"/>
              <a:gd name="T21" fmla="*/ 143 h 347"/>
              <a:gd name="T22" fmla="*/ 39 w 361"/>
              <a:gd name="T23" fmla="*/ 146 h 347"/>
              <a:gd name="T24" fmla="*/ 28 w 361"/>
              <a:gd name="T25" fmla="*/ 149 h 347"/>
              <a:gd name="T26" fmla="*/ 0 w 361"/>
              <a:gd name="T27" fmla="*/ 168 h 347"/>
              <a:gd name="T28" fmla="*/ 1 w 361"/>
              <a:gd name="T29" fmla="*/ 191 h 347"/>
              <a:gd name="T30" fmla="*/ 4 w 361"/>
              <a:gd name="T31" fmla="*/ 194 h 347"/>
              <a:gd name="T32" fmla="*/ 172 w 361"/>
              <a:gd name="T33" fmla="*/ 306 h 347"/>
              <a:gd name="T34" fmla="*/ 183 w 361"/>
              <a:gd name="T35" fmla="*/ 322 h 347"/>
              <a:gd name="T36" fmla="*/ 203 w 361"/>
              <a:gd name="T37" fmla="*/ 328 h 347"/>
              <a:gd name="T38" fmla="*/ 211 w 361"/>
              <a:gd name="T39" fmla="*/ 347 h 347"/>
              <a:gd name="T40" fmla="*/ 228 w 361"/>
              <a:gd name="T41" fmla="*/ 343 h 347"/>
              <a:gd name="T42" fmla="*/ 255 w 361"/>
              <a:gd name="T43" fmla="*/ 334 h 347"/>
              <a:gd name="T44" fmla="*/ 287 w 361"/>
              <a:gd name="T45" fmla="*/ 309 h 347"/>
              <a:gd name="T46" fmla="*/ 361 w 361"/>
              <a:gd name="T47" fmla="*/ 262 h 347"/>
              <a:gd name="T48" fmla="*/ 361 w 361"/>
              <a:gd name="T49" fmla="*/ 262 h 347"/>
              <a:gd name="T50" fmla="*/ 352 w 361"/>
              <a:gd name="T51" fmla="*/ 248 h 347"/>
              <a:gd name="T52" fmla="*/ 340 w 361"/>
              <a:gd name="T53" fmla="*/ 244 h 347"/>
              <a:gd name="T54" fmla="*/ 327 w 361"/>
              <a:gd name="T55" fmla="*/ 237 h 347"/>
              <a:gd name="T56" fmla="*/ 326 w 361"/>
              <a:gd name="T57" fmla="*/ 223 h 347"/>
              <a:gd name="T58" fmla="*/ 318 w 361"/>
              <a:gd name="T59" fmla="*/ 213 h 347"/>
              <a:gd name="T60" fmla="*/ 325 w 361"/>
              <a:gd name="T61" fmla="*/ 204 h 347"/>
              <a:gd name="T62" fmla="*/ 323 w 361"/>
              <a:gd name="T63" fmla="*/ 196 h 347"/>
              <a:gd name="T64" fmla="*/ 323 w 361"/>
              <a:gd name="T65" fmla="*/ 185 h 347"/>
              <a:gd name="T66" fmla="*/ 324 w 361"/>
              <a:gd name="T67" fmla="*/ 174 h 347"/>
              <a:gd name="T68" fmla="*/ 325 w 361"/>
              <a:gd name="T69" fmla="*/ 155 h 347"/>
              <a:gd name="T70" fmla="*/ 317 w 361"/>
              <a:gd name="T71" fmla="*/ 139 h 347"/>
              <a:gd name="T72" fmla="*/ 321 w 361"/>
              <a:gd name="T73" fmla="*/ 136 h 347"/>
              <a:gd name="T74" fmla="*/ 319 w 361"/>
              <a:gd name="T75" fmla="*/ 131 h 347"/>
              <a:gd name="T76" fmla="*/ 311 w 361"/>
              <a:gd name="T77" fmla="*/ 101 h 347"/>
              <a:gd name="T78" fmla="*/ 298 w 361"/>
              <a:gd name="T79" fmla="*/ 90 h 347"/>
              <a:gd name="T80" fmla="*/ 290 w 361"/>
              <a:gd name="T81" fmla="*/ 79 h 347"/>
              <a:gd name="T82" fmla="*/ 283 w 361"/>
              <a:gd name="T83" fmla="*/ 61 h 347"/>
              <a:gd name="T84" fmla="*/ 294 w 361"/>
              <a:gd name="T85" fmla="*/ 49 h 347"/>
              <a:gd name="T86" fmla="*/ 300 w 361"/>
              <a:gd name="T87" fmla="*/ 31 h 347"/>
              <a:gd name="T88" fmla="*/ 300 w 361"/>
              <a:gd name="T89" fmla="*/ 4 h 347"/>
              <a:gd name="T90" fmla="*/ 283 w 361"/>
              <a:gd name="T91" fmla="*/ 1 h 347"/>
              <a:gd name="T92" fmla="*/ 266 w 361"/>
              <a:gd name="T93" fmla="*/ 2 h 347"/>
              <a:gd name="T94" fmla="*/ 242 w 361"/>
              <a:gd name="T95" fmla="*/ 7 h 347"/>
              <a:gd name="T96" fmla="*/ 177 w 361"/>
              <a:gd name="T97" fmla="*/ 11 h 347"/>
              <a:gd name="T98" fmla="*/ 150 w 361"/>
              <a:gd name="T99" fmla="*/ 26 h 347"/>
              <a:gd name="T100" fmla="*/ 123 w 361"/>
              <a:gd name="T101" fmla="*/ 40 h 347"/>
              <a:gd name="T102" fmla="*/ 116 w 361"/>
              <a:gd name="T103" fmla="*/ 42 h 347"/>
              <a:gd name="T104" fmla="*/ 119 w 361"/>
              <a:gd name="T105" fmla="*/ 48 h 347"/>
              <a:gd name="T106" fmla="*/ 124 w 361"/>
              <a:gd name="T107" fmla="*/ 66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1" h="347">
                <a:moveTo>
                  <a:pt x="124" y="66"/>
                </a:moveTo>
                <a:cubicBezTo>
                  <a:pt x="124" y="73"/>
                  <a:pt x="122" y="81"/>
                  <a:pt x="125" y="82"/>
                </a:cubicBezTo>
                <a:cubicBezTo>
                  <a:pt x="128" y="82"/>
                  <a:pt x="131" y="91"/>
                  <a:pt x="132" y="94"/>
                </a:cubicBezTo>
                <a:cubicBezTo>
                  <a:pt x="132" y="96"/>
                  <a:pt x="131" y="100"/>
                  <a:pt x="128" y="100"/>
                </a:cubicBezTo>
                <a:cubicBezTo>
                  <a:pt x="125" y="100"/>
                  <a:pt x="103" y="98"/>
                  <a:pt x="103" y="101"/>
                </a:cubicBezTo>
                <a:cubicBezTo>
                  <a:pt x="103" y="105"/>
                  <a:pt x="97" y="108"/>
                  <a:pt x="92" y="108"/>
                </a:cubicBezTo>
                <a:cubicBezTo>
                  <a:pt x="87" y="108"/>
                  <a:pt x="87" y="107"/>
                  <a:pt x="87" y="112"/>
                </a:cubicBezTo>
                <a:cubicBezTo>
                  <a:pt x="86" y="118"/>
                  <a:pt x="88" y="123"/>
                  <a:pt x="84" y="123"/>
                </a:cubicBezTo>
                <a:cubicBezTo>
                  <a:pt x="81" y="123"/>
                  <a:pt x="82" y="127"/>
                  <a:pt x="77" y="128"/>
                </a:cubicBezTo>
                <a:cubicBezTo>
                  <a:pt x="71" y="129"/>
                  <a:pt x="64" y="127"/>
                  <a:pt x="64" y="133"/>
                </a:cubicBezTo>
                <a:cubicBezTo>
                  <a:pt x="64" y="138"/>
                  <a:pt x="60" y="142"/>
                  <a:pt x="55" y="143"/>
                </a:cubicBezTo>
                <a:cubicBezTo>
                  <a:pt x="49" y="144"/>
                  <a:pt x="39" y="142"/>
                  <a:pt x="39" y="146"/>
                </a:cubicBezTo>
                <a:cubicBezTo>
                  <a:pt x="39" y="151"/>
                  <a:pt x="32" y="147"/>
                  <a:pt x="28" y="149"/>
                </a:cubicBezTo>
                <a:cubicBezTo>
                  <a:pt x="24" y="152"/>
                  <a:pt x="1" y="165"/>
                  <a:pt x="0" y="168"/>
                </a:cubicBezTo>
                <a:cubicBezTo>
                  <a:pt x="0" y="169"/>
                  <a:pt x="0" y="180"/>
                  <a:pt x="1" y="191"/>
                </a:cubicBezTo>
                <a:cubicBezTo>
                  <a:pt x="1" y="192"/>
                  <a:pt x="2" y="193"/>
                  <a:pt x="4" y="194"/>
                </a:cubicBezTo>
                <a:cubicBezTo>
                  <a:pt x="13" y="199"/>
                  <a:pt x="167" y="301"/>
                  <a:pt x="172" y="306"/>
                </a:cubicBezTo>
                <a:cubicBezTo>
                  <a:pt x="177" y="311"/>
                  <a:pt x="183" y="322"/>
                  <a:pt x="183" y="322"/>
                </a:cubicBezTo>
                <a:cubicBezTo>
                  <a:pt x="183" y="322"/>
                  <a:pt x="194" y="323"/>
                  <a:pt x="203" y="328"/>
                </a:cubicBezTo>
                <a:cubicBezTo>
                  <a:pt x="211" y="333"/>
                  <a:pt x="211" y="347"/>
                  <a:pt x="211" y="347"/>
                </a:cubicBezTo>
                <a:cubicBezTo>
                  <a:pt x="211" y="347"/>
                  <a:pt x="222" y="344"/>
                  <a:pt x="228" y="343"/>
                </a:cubicBezTo>
                <a:cubicBezTo>
                  <a:pt x="234" y="342"/>
                  <a:pt x="255" y="334"/>
                  <a:pt x="255" y="334"/>
                </a:cubicBezTo>
                <a:cubicBezTo>
                  <a:pt x="287" y="309"/>
                  <a:pt x="287" y="309"/>
                  <a:pt x="287" y="309"/>
                </a:cubicBezTo>
                <a:cubicBezTo>
                  <a:pt x="361" y="262"/>
                  <a:pt x="361" y="262"/>
                  <a:pt x="361" y="262"/>
                </a:cubicBezTo>
                <a:cubicBezTo>
                  <a:pt x="361" y="262"/>
                  <a:pt x="361" y="262"/>
                  <a:pt x="361" y="262"/>
                </a:cubicBezTo>
                <a:cubicBezTo>
                  <a:pt x="359" y="254"/>
                  <a:pt x="356" y="248"/>
                  <a:pt x="352" y="248"/>
                </a:cubicBezTo>
                <a:cubicBezTo>
                  <a:pt x="348" y="248"/>
                  <a:pt x="345" y="244"/>
                  <a:pt x="340" y="244"/>
                </a:cubicBezTo>
                <a:cubicBezTo>
                  <a:pt x="335" y="244"/>
                  <a:pt x="328" y="241"/>
                  <a:pt x="327" y="237"/>
                </a:cubicBezTo>
                <a:cubicBezTo>
                  <a:pt x="327" y="232"/>
                  <a:pt x="329" y="229"/>
                  <a:pt x="326" y="223"/>
                </a:cubicBezTo>
                <a:cubicBezTo>
                  <a:pt x="322" y="218"/>
                  <a:pt x="318" y="215"/>
                  <a:pt x="318" y="213"/>
                </a:cubicBezTo>
                <a:cubicBezTo>
                  <a:pt x="318" y="210"/>
                  <a:pt x="324" y="205"/>
                  <a:pt x="325" y="204"/>
                </a:cubicBezTo>
                <a:cubicBezTo>
                  <a:pt x="326" y="203"/>
                  <a:pt x="323" y="199"/>
                  <a:pt x="323" y="196"/>
                </a:cubicBezTo>
                <a:cubicBezTo>
                  <a:pt x="323" y="193"/>
                  <a:pt x="320" y="188"/>
                  <a:pt x="323" y="185"/>
                </a:cubicBezTo>
                <a:cubicBezTo>
                  <a:pt x="325" y="182"/>
                  <a:pt x="327" y="179"/>
                  <a:pt x="324" y="174"/>
                </a:cubicBezTo>
                <a:cubicBezTo>
                  <a:pt x="321" y="168"/>
                  <a:pt x="328" y="163"/>
                  <a:pt x="325" y="155"/>
                </a:cubicBezTo>
                <a:cubicBezTo>
                  <a:pt x="321" y="148"/>
                  <a:pt x="316" y="142"/>
                  <a:pt x="317" y="139"/>
                </a:cubicBezTo>
                <a:cubicBezTo>
                  <a:pt x="317" y="138"/>
                  <a:pt x="319" y="137"/>
                  <a:pt x="321" y="136"/>
                </a:cubicBezTo>
                <a:cubicBezTo>
                  <a:pt x="320" y="135"/>
                  <a:pt x="319" y="133"/>
                  <a:pt x="319" y="131"/>
                </a:cubicBezTo>
                <a:cubicBezTo>
                  <a:pt x="319" y="124"/>
                  <a:pt x="314" y="105"/>
                  <a:pt x="311" y="101"/>
                </a:cubicBezTo>
                <a:cubicBezTo>
                  <a:pt x="308" y="96"/>
                  <a:pt x="298" y="93"/>
                  <a:pt x="298" y="90"/>
                </a:cubicBezTo>
                <a:cubicBezTo>
                  <a:pt x="298" y="87"/>
                  <a:pt x="298" y="82"/>
                  <a:pt x="290" y="79"/>
                </a:cubicBezTo>
                <a:cubicBezTo>
                  <a:pt x="283" y="76"/>
                  <a:pt x="279" y="61"/>
                  <a:pt x="283" y="61"/>
                </a:cubicBezTo>
                <a:cubicBezTo>
                  <a:pt x="287" y="61"/>
                  <a:pt x="290" y="51"/>
                  <a:pt x="294" y="49"/>
                </a:cubicBezTo>
                <a:cubicBezTo>
                  <a:pt x="299" y="47"/>
                  <a:pt x="304" y="37"/>
                  <a:pt x="300" y="31"/>
                </a:cubicBezTo>
                <a:cubicBezTo>
                  <a:pt x="297" y="27"/>
                  <a:pt x="298" y="14"/>
                  <a:pt x="300" y="4"/>
                </a:cubicBezTo>
                <a:cubicBezTo>
                  <a:pt x="293" y="4"/>
                  <a:pt x="285" y="1"/>
                  <a:pt x="283" y="1"/>
                </a:cubicBezTo>
                <a:cubicBezTo>
                  <a:pt x="280" y="0"/>
                  <a:pt x="271" y="2"/>
                  <a:pt x="266" y="2"/>
                </a:cubicBezTo>
                <a:cubicBezTo>
                  <a:pt x="260" y="3"/>
                  <a:pt x="246" y="12"/>
                  <a:pt x="242" y="7"/>
                </a:cubicBezTo>
                <a:cubicBezTo>
                  <a:pt x="237" y="3"/>
                  <a:pt x="190" y="11"/>
                  <a:pt x="177" y="11"/>
                </a:cubicBezTo>
                <a:cubicBezTo>
                  <a:pt x="163" y="12"/>
                  <a:pt x="158" y="26"/>
                  <a:pt x="150" y="26"/>
                </a:cubicBezTo>
                <a:cubicBezTo>
                  <a:pt x="142" y="26"/>
                  <a:pt x="129" y="32"/>
                  <a:pt x="123" y="40"/>
                </a:cubicBezTo>
                <a:cubicBezTo>
                  <a:pt x="121" y="42"/>
                  <a:pt x="118" y="42"/>
                  <a:pt x="116" y="42"/>
                </a:cubicBezTo>
                <a:cubicBezTo>
                  <a:pt x="117" y="45"/>
                  <a:pt x="118" y="47"/>
                  <a:pt x="119" y="48"/>
                </a:cubicBezTo>
                <a:cubicBezTo>
                  <a:pt x="123" y="53"/>
                  <a:pt x="124" y="59"/>
                  <a:pt x="124" y="6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xmlns="" id="{CD9AE233-860F-4047-8760-C117D5BFF33E}"/>
              </a:ext>
            </a:extLst>
          </p:cNvPr>
          <p:cNvSpPr>
            <a:spLocks/>
          </p:cNvSpPr>
          <p:nvPr/>
        </p:nvSpPr>
        <p:spPr bwMode="auto">
          <a:xfrm>
            <a:off x="11502709" y="4602341"/>
            <a:ext cx="1484535" cy="1422779"/>
          </a:xfrm>
          <a:custGeom>
            <a:avLst/>
            <a:gdLst>
              <a:gd name="T0" fmla="*/ 30 w 264"/>
              <a:gd name="T1" fmla="*/ 14 h 253"/>
              <a:gd name="T2" fmla="*/ 16 w 264"/>
              <a:gd name="T3" fmla="*/ 27 h 253"/>
              <a:gd name="T4" fmla="*/ 15 w 264"/>
              <a:gd name="T5" fmla="*/ 35 h 253"/>
              <a:gd name="T6" fmla="*/ 12 w 264"/>
              <a:gd name="T7" fmla="*/ 48 h 253"/>
              <a:gd name="T8" fmla="*/ 1 w 264"/>
              <a:gd name="T9" fmla="*/ 58 h 253"/>
              <a:gd name="T10" fmla="*/ 9 w 264"/>
              <a:gd name="T11" fmla="*/ 74 h 253"/>
              <a:gd name="T12" fmla="*/ 8 w 264"/>
              <a:gd name="T13" fmla="*/ 93 h 253"/>
              <a:gd name="T14" fmla="*/ 7 w 264"/>
              <a:gd name="T15" fmla="*/ 104 h 253"/>
              <a:gd name="T16" fmla="*/ 7 w 264"/>
              <a:gd name="T17" fmla="*/ 115 h 253"/>
              <a:gd name="T18" fmla="*/ 9 w 264"/>
              <a:gd name="T19" fmla="*/ 123 h 253"/>
              <a:gd name="T20" fmla="*/ 2 w 264"/>
              <a:gd name="T21" fmla="*/ 132 h 253"/>
              <a:gd name="T22" fmla="*/ 10 w 264"/>
              <a:gd name="T23" fmla="*/ 142 h 253"/>
              <a:gd name="T24" fmla="*/ 11 w 264"/>
              <a:gd name="T25" fmla="*/ 156 h 253"/>
              <a:gd name="T26" fmla="*/ 24 w 264"/>
              <a:gd name="T27" fmla="*/ 163 h 253"/>
              <a:gd name="T28" fmla="*/ 36 w 264"/>
              <a:gd name="T29" fmla="*/ 167 h 253"/>
              <a:gd name="T30" fmla="*/ 45 w 264"/>
              <a:gd name="T31" fmla="*/ 181 h 253"/>
              <a:gd name="T32" fmla="*/ 71 w 264"/>
              <a:gd name="T33" fmla="*/ 186 h 253"/>
              <a:gd name="T34" fmla="*/ 82 w 264"/>
              <a:gd name="T35" fmla="*/ 197 h 253"/>
              <a:gd name="T36" fmla="*/ 111 w 264"/>
              <a:gd name="T37" fmla="*/ 181 h 253"/>
              <a:gd name="T38" fmla="*/ 243 w 264"/>
              <a:gd name="T39" fmla="*/ 253 h 253"/>
              <a:gd name="T40" fmla="*/ 243 w 264"/>
              <a:gd name="T41" fmla="*/ 243 h 253"/>
              <a:gd name="T42" fmla="*/ 259 w 264"/>
              <a:gd name="T43" fmla="*/ 243 h 253"/>
              <a:gd name="T44" fmla="*/ 259 w 264"/>
              <a:gd name="T45" fmla="*/ 74 h 253"/>
              <a:gd name="T46" fmla="*/ 259 w 264"/>
              <a:gd name="T47" fmla="*/ 48 h 253"/>
              <a:gd name="T48" fmla="*/ 261 w 264"/>
              <a:gd name="T49" fmla="*/ 27 h 253"/>
              <a:gd name="T50" fmla="*/ 263 w 264"/>
              <a:gd name="T51" fmla="*/ 22 h 253"/>
              <a:gd name="T52" fmla="*/ 262 w 264"/>
              <a:gd name="T53" fmla="*/ 22 h 253"/>
              <a:gd name="T54" fmla="*/ 239 w 264"/>
              <a:gd name="T55" fmla="*/ 15 h 253"/>
              <a:gd name="T56" fmla="*/ 213 w 264"/>
              <a:gd name="T57" fmla="*/ 2 h 253"/>
              <a:gd name="T58" fmla="*/ 174 w 264"/>
              <a:gd name="T59" fmla="*/ 22 h 253"/>
              <a:gd name="T60" fmla="*/ 176 w 264"/>
              <a:gd name="T61" fmla="*/ 44 h 253"/>
              <a:gd name="T62" fmla="*/ 150 w 264"/>
              <a:gd name="T63" fmla="*/ 44 h 253"/>
              <a:gd name="T64" fmla="*/ 118 w 264"/>
              <a:gd name="T65" fmla="*/ 33 h 253"/>
              <a:gd name="T66" fmla="*/ 100 w 264"/>
              <a:gd name="T67" fmla="*/ 21 h 253"/>
              <a:gd name="T68" fmla="*/ 89 w 264"/>
              <a:gd name="T69" fmla="*/ 11 h 253"/>
              <a:gd name="T70" fmla="*/ 58 w 264"/>
              <a:gd name="T71" fmla="*/ 4 h 253"/>
              <a:gd name="T72" fmla="*/ 38 w 264"/>
              <a:gd name="T73" fmla="*/ 0 h 253"/>
              <a:gd name="T74" fmla="*/ 37 w 264"/>
              <a:gd name="T75" fmla="*/ 9 h 253"/>
              <a:gd name="T76" fmla="*/ 30 w 264"/>
              <a:gd name="T77" fmla="*/ 14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4" h="253">
                <a:moveTo>
                  <a:pt x="30" y="14"/>
                </a:moveTo>
                <a:cubicBezTo>
                  <a:pt x="28" y="15"/>
                  <a:pt x="19" y="25"/>
                  <a:pt x="16" y="27"/>
                </a:cubicBezTo>
                <a:cubicBezTo>
                  <a:pt x="14" y="29"/>
                  <a:pt x="14" y="33"/>
                  <a:pt x="15" y="35"/>
                </a:cubicBezTo>
                <a:cubicBezTo>
                  <a:pt x="16" y="37"/>
                  <a:pt x="14" y="44"/>
                  <a:pt x="12" y="48"/>
                </a:cubicBezTo>
                <a:cubicBezTo>
                  <a:pt x="9" y="53"/>
                  <a:pt x="1" y="56"/>
                  <a:pt x="1" y="58"/>
                </a:cubicBezTo>
                <a:cubicBezTo>
                  <a:pt x="0" y="61"/>
                  <a:pt x="5" y="67"/>
                  <a:pt x="9" y="74"/>
                </a:cubicBezTo>
                <a:cubicBezTo>
                  <a:pt x="12" y="82"/>
                  <a:pt x="5" y="87"/>
                  <a:pt x="8" y="93"/>
                </a:cubicBezTo>
                <a:cubicBezTo>
                  <a:pt x="11" y="98"/>
                  <a:pt x="9" y="101"/>
                  <a:pt x="7" y="104"/>
                </a:cubicBezTo>
                <a:cubicBezTo>
                  <a:pt x="4" y="107"/>
                  <a:pt x="7" y="112"/>
                  <a:pt x="7" y="115"/>
                </a:cubicBezTo>
                <a:cubicBezTo>
                  <a:pt x="7" y="118"/>
                  <a:pt x="10" y="122"/>
                  <a:pt x="9" y="123"/>
                </a:cubicBezTo>
                <a:cubicBezTo>
                  <a:pt x="8" y="124"/>
                  <a:pt x="2" y="129"/>
                  <a:pt x="2" y="132"/>
                </a:cubicBezTo>
                <a:cubicBezTo>
                  <a:pt x="2" y="134"/>
                  <a:pt x="6" y="137"/>
                  <a:pt x="10" y="142"/>
                </a:cubicBezTo>
                <a:cubicBezTo>
                  <a:pt x="13" y="148"/>
                  <a:pt x="11" y="151"/>
                  <a:pt x="11" y="156"/>
                </a:cubicBezTo>
                <a:cubicBezTo>
                  <a:pt x="12" y="160"/>
                  <a:pt x="19" y="163"/>
                  <a:pt x="24" y="163"/>
                </a:cubicBezTo>
                <a:cubicBezTo>
                  <a:pt x="29" y="163"/>
                  <a:pt x="32" y="167"/>
                  <a:pt x="36" y="167"/>
                </a:cubicBezTo>
                <a:cubicBezTo>
                  <a:pt x="40" y="167"/>
                  <a:pt x="43" y="173"/>
                  <a:pt x="45" y="181"/>
                </a:cubicBezTo>
                <a:cubicBezTo>
                  <a:pt x="47" y="182"/>
                  <a:pt x="64" y="182"/>
                  <a:pt x="71" y="186"/>
                </a:cubicBezTo>
                <a:cubicBezTo>
                  <a:pt x="78" y="191"/>
                  <a:pt x="82" y="197"/>
                  <a:pt x="82" y="197"/>
                </a:cubicBezTo>
                <a:cubicBezTo>
                  <a:pt x="111" y="181"/>
                  <a:pt x="111" y="181"/>
                  <a:pt x="111" y="181"/>
                </a:cubicBezTo>
                <a:cubicBezTo>
                  <a:pt x="243" y="253"/>
                  <a:pt x="243" y="253"/>
                  <a:pt x="243" y="253"/>
                </a:cubicBezTo>
                <a:cubicBezTo>
                  <a:pt x="243" y="243"/>
                  <a:pt x="243" y="243"/>
                  <a:pt x="243" y="243"/>
                </a:cubicBezTo>
                <a:cubicBezTo>
                  <a:pt x="259" y="243"/>
                  <a:pt x="259" y="243"/>
                  <a:pt x="259" y="243"/>
                </a:cubicBezTo>
                <a:cubicBezTo>
                  <a:pt x="259" y="243"/>
                  <a:pt x="259" y="85"/>
                  <a:pt x="259" y="74"/>
                </a:cubicBezTo>
                <a:cubicBezTo>
                  <a:pt x="259" y="62"/>
                  <a:pt x="254" y="54"/>
                  <a:pt x="259" y="48"/>
                </a:cubicBezTo>
                <a:cubicBezTo>
                  <a:pt x="264" y="42"/>
                  <a:pt x="257" y="38"/>
                  <a:pt x="261" y="27"/>
                </a:cubicBezTo>
                <a:cubicBezTo>
                  <a:pt x="262" y="25"/>
                  <a:pt x="262" y="24"/>
                  <a:pt x="263" y="22"/>
                </a:cubicBezTo>
                <a:cubicBezTo>
                  <a:pt x="263" y="22"/>
                  <a:pt x="262" y="22"/>
                  <a:pt x="262" y="22"/>
                </a:cubicBezTo>
                <a:cubicBezTo>
                  <a:pt x="261" y="18"/>
                  <a:pt x="254" y="18"/>
                  <a:pt x="239" y="15"/>
                </a:cubicBezTo>
                <a:cubicBezTo>
                  <a:pt x="224" y="13"/>
                  <a:pt x="229" y="3"/>
                  <a:pt x="213" y="2"/>
                </a:cubicBezTo>
                <a:cubicBezTo>
                  <a:pt x="196" y="1"/>
                  <a:pt x="174" y="14"/>
                  <a:pt x="174" y="22"/>
                </a:cubicBezTo>
                <a:cubicBezTo>
                  <a:pt x="174" y="29"/>
                  <a:pt x="182" y="37"/>
                  <a:pt x="176" y="44"/>
                </a:cubicBezTo>
                <a:cubicBezTo>
                  <a:pt x="171" y="52"/>
                  <a:pt x="158" y="52"/>
                  <a:pt x="150" y="44"/>
                </a:cubicBezTo>
                <a:cubicBezTo>
                  <a:pt x="141" y="36"/>
                  <a:pt x="128" y="33"/>
                  <a:pt x="118" y="33"/>
                </a:cubicBezTo>
                <a:cubicBezTo>
                  <a:pt x="107" y="33"/>
                  <a:pt x="100" y="26"/>
                  <a:pt x="100" y="21"/>
                </a:cubicBezTo>
                <a:cubicBezTo>
                  <a:pt x="101" y="15"/>
                  <a:pt x="98" y="12"/>
                  <a:pt x="89" y="11"/>
                </a:cubicBezTo>
                <a:cubicBezTo>
                  <a:pt x="80" y="9"/>
                  <a:pt x="73" y="2"/>
                  <a:pt x="58" y="4"/>
                </a:cubicBezTo>
                <a:cubicBezTo>
                  <a:pt x="49" y="6"/>
                  <a:pt x="42" y="3"/>
                  <a:pt x="38" y="0"/>
                </a:cubicBezTo>
                <a:cubicBezTo>
                  <a:pt x="37" y="3"/>
                  <a:pt x="37" y="7"/>
                  <a:pt x="37" y="9"/>
                </a:cubicBezTo>
                <a:cubicBezTo>
                  <a:pt x="37" y="15"/>
                  <a:pt x="31" y="14"/>
                  <a:pt x="30" y="14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6" name="Freeform 19">
            <a:extLst>
              <a:ext uri="{FF2B5EF4-FFF2-40B4-BE49-F238E27FC236}">
                <a16:creationId xmlns:a16="http://schemas.microsoft.com/office/drawing/2014/main" xmlns="" id="{D1001855-C664-486C-9CF6-657B46CE1213}"/>
              </a:ext>
            </a:extLst>
          </p:cNvPr>
          <p:cNvSpPr>
            <a:spLocks/>
          </p:cNvSpPr>
          <p:nvPr/>
        </p:nvSpPr>
        <p:spPr bwMode="auto">
          <a:xfrm>
            <a:off x="8946945" y="6588044"/>
            <a:ext cx="282656" cy="95010"/>
          </a:xfrm>
          <a:custGeom>
            <a:avLst/>
            <a:gdLst>
              <a:gd name="T0" fmla="*/ 25 w 50"/>
              <a:gd name="T1" fmla="*/ 11 h 17"/>
              <a:gd name="T2" fmla="*/ 39 w 50"/>
              <a:gd name="T3" fmla="*/ 15 h 17"/>
              <a:gd name="T4" fmla="*/ 50 w 50"/>
              <a:gd name="T5" fmla="*/ 12 h 17"/>
              <a:gd name="T6" fmla="*/ 41 w 50"/>
              <a:gd name="T7" fmla="*/ 10 h 17"/>
              <a:gd name="T8" fmla="*/ 24 w 50"/>
              <a:gd name="T9" fmla="*/ 3 h 17"/>
              <a:gd name="T10" fmla="*/ 2 w 50"/>
              <a:gd name="T11" fmla="*/ 7 h 17"/>
              <a:gd name="T12" fmla="*/ 0 w 50"/>
              <a:gd name="T13" fmla="*/ 17 h 17"/>
              <a:gd name="T14" fmla="*/ 5 w 50"/>
              <a:gd name="T15" fmla="*/ 16 h 17"/>
              <a:gd name="T16" fmla="*/ 25 w 50"/>
              <a:gd name="T17" fmla="*/ 1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17">
                <a:moveTo>
                  <a:pt x="25" y="11"/>
                </a:moveTo>
                <a:cubicBezTo>
                  <a:pt x="28" y="7"/>
                  <a:pt x="34" y="14"/>
                  <a:pt x="39" y="15"/>
                </a:cubicBezTo>
                <a:cubicBezTo>
                  <a:pt x="45" y="15"/>
                  <a:pt x="50" y="12"/>
                  <a:pt x="50" y="12"/>
                </a:cubicBezTo>
                <a:cubicBezTo>
                  <a:pt x="50" y="12"/>
                  <a:pt x="49" y="11"/>
                  <a:pt x="41" y="10"/>
                </a:cubicBezTo>
                <a:cubicBezTo>
                  <a:pt x="32" y="10"/>
                  <a:pt x="32" y="0"/>
                  <a:pt x="24" y="3"/>
                </a:cubicBezTo>
                <a:cubicBezTo>
                  <a:pt x="17" y="7"/>
                  <a:pt x="11" y="8"/>
                  <a:pt x="2" y="7"/>
                </a:cubicBezTo>
                <a:cubicBezTo>
                  <a:pt x="2" y="10"/>
                  <a:pt x="0" y="14"/>
                  <a:pt x="0" y="17"/>
                </a:cubicBezTo>
                <a:cubicBezTo>
                  <a:pt x="2" y="17"/>
                  <a:pt x="4" y="16"/>
                  <a:pt x="5" y="16"/>
                </a:cubicBezTo>
                <a:cubicBezTo>
                  <a:pt x="10" y="16"/>
                  <a:pt x="21" y="14"/>
                  <a:pt x="25" y="11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xmlns="" id="{AF20F489-E263-47FB-A7AC-41306718F400}"/>
              </a:ext>
            </a:extLst>
          </p:cNvPr>
          <p:cNvSpPr>
            <a:spLocks/>
          </p:cNvSpPr>
          <p:nvPr/>
        </p:nvSpPr>
        <p:spPr bwMode="auto">
          <a:xfrm>
            <a:off x="8885181" y="6324392"/>
            <a:ext cx="579564" cy="448926"/>
          </a:xfrm>
          <a:custGeom>
            <a:avLst/>
            <a:gdLst>
              <a:gd name="T0" fmla="*/ 23 w 103"/>
              <a:gd name="T1" fmla="*/ 77 h 80"/>
              <a:gd name="T2" fmla="*/ 33 w 103"/>
              <a:gd name="T3" fmla="*/ 73 h 80"/>
              <a:gd name="T4" fmla="*/ 58 w 103"/>
              <a:gd name="T5" fmla="*/ 71 h 80"/>
              <a:gd name="T6" fmla="*/ 63 w 103"/>
              <a:gd name="T7" fmla="*/ 72 h 80"/>
              <a:gd name="T8" fmla="*/ 63 w 103"/>
              <a:gd name="T9" fmla="*/ 71 h 80"/>
              <a:gd name="T10" fmla="*/ 75 w 103"/>
              <a:gd name="T11" fmla="*/ 76 h 80"/>
              <a:gd name="T12" fmla="*/ 100 w 103"/>
              <a:gd name="T13" fmla="*/ 77 h 80"/>
              <a:gd name="T14" fmla="*/ 102 w 103"/>
              <a:gd name="T15" fmla="*/ 76 h 80"/>
              <a:gd name="T16" fmla="*/ 102 w 103"/>
              <a:gd name="T17" fmla="*/ 65 h 80"/>
              <a:gd name="T18" fmla="*/ 93 w 103"/>
              <a:gd name="T19" fmla="*/ 54 h 80"/>
              <a:gd name="T20" fmla="*/ 91 w 103"/>
              <a:gd name="T21" fmla="*/ 43 h 80"/>
              <a:gd name="T22" fmla="*/ 87 w 103"/>
              <a:gd name="T23" fmla="*/ 39 h 80"/>
              <a:gd name="T24" fmla="*/ 78 w 103"/>
              <a:gd name="T25" fmla="*/ 27 h 80"/>
              <a:gd name="T26" fmla="*/ 65 w 103"/>
              <a:gd name="T27" fmla="*/ 11 h 80"/>
              <a:gd name="T28" fmla="*/ 59 w 103"/>
              <a:gd name="T29" fmla="*/ 11 h 80"/>
              <a:gd name="T30" fmla="*/ 50 w 103"/>
              <a:gd name="T31" fmla="*/ 2 h 80"/>
              <a:gd name="T32" fmla="*/ 36 w 103"/>
              <a:gd name="T33" fmla="*/ 3 h 80"/>
              <a:gd name="T34" fmla="*/ 20 w 103"/>
              <a:gd name="T35" fmla="*/ 3 h 80"/>
              <a:gd name="T36" fmla="*/ 11 w 103"/>
              <a:gd name="T37" fmla="*/ 12 h 80"/>
              <a:gd name="T38" fmla="*/ 10 w 103"/>
              <a:gd name="T39" fmla="*/ 12 h 80"/>
              <a:gd name="T40" fmla="*/ 6 w 103"/>
              <a:gd name="T41" fmla="*/ 26 h 80"/>
              <a:gd name="T42" fmla="*/ 12 w 103"/>
              <a:gd name="T43" fmla="*/ 51 h 80"/>
              <a:gd name="T44" fmla="*/ 13 w 103"/>
              <a:gd name="T45" fmla="*/ 54 h 80"/>
              <a:gd name="T46" fmla="*/ 35 w 103"/>
              <a:gd name="T47" fmla="*/ 50 h 80"/>
              <a:gd name="T48" fmla="*/ 52 w 103"/>
              <a:gd name="T49" fmla="*/ 57 h 80"/>
              <a:gd name="T50" fmla="*/ 61 w 103"/>
              <a:gd name="T51" fmla="*/ 59 h 80"/>
              <a:gd name="T52" fmla="*/ 50 w 103"/>
              <a:gd name="T53" fmla="*/ 62 h 80"/>
              <a:gd name="T54" fmla="*/ 36 w 103"/>
              <a:gd name="T55" fmla="*/ 58 h 80"/>
              <a:gd name="T56" fmla="*/ 16 w 103"/>
              <a:gd name="T57" fmla="*/ 63 h 80"/>
              <a:gd name="T58" fmla="*/ 11 w 103"/>
              <a:gd name="T59" fmla="*/ 64 h 80"/>
              <a:gd name="T60" fmla="*/ 13 w 103"/>
              <a:gd name="T61" fmla="*/ 72 h 80"/>
              <a:gd name="T62" fmla="*/ 15 w 103"/>
              <a:gd name="T63" fmla="*/ 74 h 80"/>
              <a:gd name="T64" fmla="*/ 23 w 103"/>
              <a:gd name="T65" fmla="*/ 7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3" h="80">
                <a:moveTo>
                  <a:pt x="23" y="77"/>
                </a:moveTo>
                <a:cubicBezTo>
                  <a:pt x="27" y="77"/>
                  <a:pt x="33" y="73"/>
                  <a:pt x="33" y="73"/>
                </a:cubicBezTo>
                <a:cubicBezTo>
                  <a:pt x="33" y="73"/>
                  <a:pt x="55" y="71"/>
                  <a:pt x="58" y="71"/>
                </a:cubicBezTo>
                <a:cubicBezTo>
                  <a:pt x="60" y="71"/>
                  <a:pt x="61" y="71"/>
                  <a:pt x="63" y="72"/>
                </a:cubicBezTo>
                <a:cubicBezTo>
                  <a:pt x="63" y="71"/>
                  <a:pt x="63" y="71"/>
                  <a:pt x="63" y="71"/>
                </a:cubicBezTo>
                <a:cubicBezTo>
                  <a:pt x="63" y="71"/>
                  <a:pt x="74" y="73"/>
                  <a:pt x="75" y="76"/>
                </a:cubicBezTo>
                <a:cubicBezTo>
                  <a:pt x="76" y="78"/>
                  <a:pt x="92" y="80"/>
                  <a:pt x="100" y="77"/>
                </a:cubicBezTo>
                <a:cubicBezTo>
                  <a:pt x="101" y="77"/>
                  <a:pt x="102" y="77"/>
                  <a:pt x="102" y="76"/>
                </a:cubicBezTo>
                <a:cubicBezTo>
                  <a:pt x="103" y="73"/>
                  <a:pt x="103" y="67"/>
                  <a:pt x="102" y="65"/>
                </a:cubicBezTo>
                <a:cubicBezTo>
                  <a:pt x="102" y="63"/>
                  <a:pt x="96" y="57"/>
                  <a:pt x="93" y="54"/>
                </a:cubicBezTo>
                <a:cubicBezTo>
                  <a:pt x="90" y="51"/>
                  <a:pt x="91" y="43"/>
                  <a:pt x="91" y="43"/>
                </a:cubicBezTo>
                <a:cubicBezTo>
                  <a:pt x="87" y="39"/>
                  <a:pt x="87" y="39"/>
                  <a:pt x="87" y="39"/>
                </a:cubicBezTo>
                <a:cubicBezTo>
                  <a:pt x="87" y="39"/>
                  <a:pt x="85" y="29"/>
                  <a:pt x="78" y="27"/>
                </a:cubicBezTo>
                <a:cubicBezTo>
                  <a:pt x="70" y="24"/>
                  <a:pt x="65" y="11"/>
                  <a:pt x="65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4" y="5"/>
                  <a:pt x="50" y="2"/>
                </a:cubicBezTo>
                <a:cubicBezTo>
                  <a:pt x="45" y="0"/>
                  <a:pt x="36" y="3"/>
                  <a:pt x="36" y="3"/>
                </a:cubicBezTo>
                <a:cubicBezTo>
                  <a:pt x="36" y="3"/>
                  <a:pt x="26" y="5"/>
                  <a:pt x="20" y="3"/>
                </a:cubicBezTo>
                <a:cubicBezTo>
                  <a:pt x="14" y="2"/>
                  <a:pt x="15" y="11"/>
                  <a:pt x="11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9" y="17"/>
                  <a:pt x="8" y="22"/>
                  <a:pt x="6" y="26"/>
                </a:cubicBezTo>
                <a:cubicBezTo>
                  <a:pt x="0" y="34"/>
                  <a:pt x="8" y="47"/>
                  <a:pt x="12" y="51"/>
                </a:cubicBezTo>
                <a:cubicBezTo>
                  <a:pt x="13" y="51"/>
                  <a:pt x="13" y="53"/>
                  <a:pt x="13" y="54"/>
                </a:cubicBezTo>
                <a:cubicBezTo>
                  <a:pt x="22" y="55"/>
                  <a:pt x="28" y="54"/>
                  <a:pt x="35" y="50"/>
                </a:cubicBezTo>
                <a:cubicBezTo>
                  <a:pt x="43" y="47"/>
                  <a:pt x="43" y="57"/>
                  <a:pt x="52" y="57"/>
                </a:cubicBezTo>
                <a:cubicBezTo>
                  <a:pt x="60" y="58"/>
                  <a:pt x="61" y="59"/>
                  <a:pt x="61" y="59"/>
                </a:cubicBezTo>
                <a:cubicBezTo>
                  <a:pt x="61" y="59"/>
                  <a:pt x="56" y="62"/>
                  <a:pt x="50" y="62"/>
                </a:cubicBezTo>
                <a:cubicBezTo>
                  <a:pt x="45" y="61"/>
                  <a:pt x="39" y="54"/>
                  <a:pt x="36" y="58"/>
                </a:cubicBezTo>
                <a:cubicBezTo>
                  <a:pt x="32" y="61"/>
                  <a:pt x="21" y="63"/>
                  <a:pt x="16" y="63"/>
                </a:cubicBezTo>
                <a:cubicBezTo>
                  <a:pt x="15" y="63"/>
                  <a:pt x="13" y="64"/>
                  <a:pt x="11" y="64"/>
                </a:cubicBezTo>
                <a:cubicBezTo>
                  <a:pt x="11" y="67"/>
                  <a:pt x="11" y="70"/>
                  <a:pt x="13" y="72"/>
                </a:cubicBezTo>
                <a:cubicBezTo>
                  <a:pt x="14" y="73"/>
                  <a:pt x="14" y="74"/>
                  <a:pt x="15" y="74"/>
                </a:cubicBezTo>
                <a:cubicBezTo>
                  <a:pt x="23" y="72"/>
                  <a:pt x="21" y="77"/>
                  <a:pt x="23" y="7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xmlns="" id="{76421A8E-D01E-475B-AECC-64F99B2101DE}"/>
              </a:ext>
            </a:extLst>
          </p:cNvPr>
          <p:cNvSpPr>
            <a:spLocks/>
          </p:cNvSpPr>
          <p:nvPr/>
        </p:nvSpPr>
        <p:spPr bwMode="auto">
          <a:xfrm>
            <a:off x="8970696" y="6723435"/>
            <a:ext cx="270779" cy="163895"/>
          </a:xfrm>
          <a:custGeom>
            <a:avLst/>
            <a:gdLst>
              <a:gd name="T0" fmla="*/ 25 w 48"/>
              <a:gd name="T1" fmla="*/ 27 h 29"/>
              <a:gd name="T2" fmla="*/ 39 w 48"/>
              <a:gd name="T3" fmla="*/ 18 h 29"/>
              <a:gd name="T4" fmla="*/ 45 w 48"/>
              <a:gd name="T5" fmla="*/ 16 h 29"/>
              <a:gd name="T6" fmla="*/ 44 w 48"/>
              <a:gd name="T7" fmla="*/ 8 h 29"/>
              <a:gd name="T8" fmla="*/ 48 w 48"/>
              <a:gd name="T9" fmla="*/ 1 h 29"/>
              <a:gd name="T10" fmla="*/ 43 w 48"/>
              <a:gd name="T11" fmla="*/ 0 h 29"/>
              <a:gd name="T12" fmla="*/ 18 w 48"/>
              <a:gd name="T13" fmla="*/ 2 h 29"/>
              <a:gd name="T14" fmla="*/ 8 w 48"/>
              <a:gd name="T15" fmla="*/ 6 h 29"/>
              <a:gd name="T16" fmla="*/ 0 w 48"/>
              <a:gd name="T17" fmla="*/ 3 h 29"/>
              <a:gd name="T18" fmla="*/ 14 w 48"/>
              <a:gd name="T19" fmla="*/ 14 h 29"/>
              <a:gd name="T20" fmla="*/ 21 w 48"/>
              <a:gd name="T21" fmla="*/ 27 h 29"/>
              <a:gd name="T22" fmla="*/ 23 w 48"/>
              <a:gd name="T23" fmla="*/ 29 h 29"/>
              <a:gd name="T24" fmla="*/ 25 w 48"/>
              <a:gd name="T25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" h="29">
                <a:moveTo>
                  <a:pt x="25" y="27"/>
                </a:moveTo>
                <a:cubicBezTo>
                  <a:pt x="29" y="24"/>
                  <a:pt x="36" y="17"/>
                  <a:pt x="39" y="18"/>
                </a:cubicBezTo>
                <a:cubicBezTo>
                  <a:pt x="42" y="20"/>
                  <a:pt x="45" y="17"/>
                  <a:pt x="45" y="16"/>
                </a:cubicBezTo>
                <a:cubicBezTo>
                  <a:pt x="45" y="14"/>
                  <a:pt x="40" y="9"/>
                  <a:pt x="44" y="8"/>
                </a:cubicBezTo>
                <a:cubicBezTo>
                  <a:pt x="47" y="7"/>
                  <a:pt x="48" y="3"/>
                  <a:pt x="48" y="1"/>
                </a:cubicBezTo>
                <a:cubicBezTo>
                  <a:pt x="46" y="0"/>
                  <a:pt x="45" y="0"/>
                  <a:pt x="43" y="0"/>
                </a:cubicBezTo>
                <a:cubicBezTo>
                  <a:pt x="40" y="0"/>
                  <a:pt x="18" y="2"/>
                  <a:pt x="18" y="2"/>
                </a:cubicBezTo>
                <a:cubicBezTo>
                  <a:pt x="18" y="2"/>
                  <a:pt x="12" y="6"/>
                  <a:pt x="8" y="6"/>
                </a:cubicBezTo>
                <a:cubicBezTo>
                  <a:pt x="6" y="6"/>
                  <a:pt x="8" y="1"/>
                  <a:pt x="0" y="3"/>
                </a:cubicBezTo>
                <a:cubicBezTo>
                  <a:pt x="4" y="9"/>
                  <a:pt x="5" y="12"/>
                  <a:pt x="14" y="14"/>
                </a:cubicBezTo>
                <a:cubicBezTo>
                  <a:pt x="24" y="17"/>
                  <a:pt x="13" y="22"/>
                  <a:pt x="21" y="27"/>
                </a:cubicBezTo>
                <a:cubicBezTo>
                  <a:pt x="22" y="28"/>
                  <a:pt x="22" y="28"/>
                  <a:pt x="23" y="29"/>
                </a:cubicBezTo>
                <a:cubicBezTo>
                  <a:pt x="24" y="28"/>
                  <a:pt x="24" y="27"/>
                  <a:pt x="25" y="2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xmlns="" id="{D2E9ECC2-D75A-4E27-A1C7-A4A4ED0B6C54}"/>
              </a:ext>
            </a:extLst>
          </p:cNvPr>
          <p:cNvSpPr>
            <a:spLocks/>
          </p:cNvSpPr>
          <p:nvPr/>
        </p:nvSpPr>
        <p:spPr bwMode="auto">
          <a:xfrm>
            <a:off x="11987259" y="6868328"/>
            <a:ext cx="1197129" cy="845592"/>
          </a:xfrm>
          <a:custGeom>
            <a:avLst/>
            <a:gdLst>
              <a:gd name="T0" fmla="*/ 196 w 213"/>
              <a:gd name="T1" fmla="*/ 85 h 150"/>
              <a:gd name="T2" fmla="*/ 190 w 213"/>
              <a:gd name="T3" fmla="*/ 73 h 150"/>
              <a:gd name="T4" fmla="*/ 179 w 213"/>
              <a:gd name="T5" fmla="*/ 64 h 150"/>
              <a:gd name="T6" fmla="*/ 172 w 213"/>
              <a:gd name="T7" fmla="*/ 53 h 150"/>
              <a:gd name="T8" fmla="*/ 158 w 213"/>
              <a:gd name="T9" fmla="*/ 47 h 150"/>
              <a:gd name="T10" fmla="*/ 156 w 213"/>
              <a:gd name="T11" fmla="*/ 41 h 150"/>
              <a:gd name="T12" fmla="*/ 148 w 213"/>
              <a:gd name="T13" fmla="*/ 40 h 150"/>
              <a:gd name="T14" fmla="*/ 151 w 213"/>
              <a:gd name="T15" fmla="*/ 34 h 150"/>
              <a:gd name="T16" fmla="*/ 149 w 213"/>
              <a:gd name="T17" fmla="*/ 19 h 150"/>
              <a:gd name="T18" fmla="*/ 137 w 213"/>
              <a:gd name="T19" fmla="*/ 2 h 150"/>
              <a:gd name="T20" fmla="*/ 134 w 213"/>
              <a:gd name="T21" fmla="*/ 2 h 150"/>
              <a:gd name="T22" fmla="*/ 120 w 213"/>
              <a:gd name="T23" fmla="*/ 7 h 150"/>
              <a:gd name="T24" fmla="*/ 116 w 213"/>
              <a:gd name="T25" fmla="*/ 16 h 150"/>
              <a:gd name="T26" fmla="*/ 99 w 213"/>
              <a:gd name="T27" fmla="*/ 33 h 150"/>
              <a:gd name="T28" fmla="*/ 75 w 213"/>
              <a:gd name="T29" fmla="*/ 38 h 150"/>
              <a:gd name="T30" fmla="*/ 74 w 213"/>
              <a:gd name="T31" fmla="*/ 47 h 150"/>
              <a:gd name="T32" fmla="*/ 58 w 213"/>
              <a:gd name="T33" fmla="*/ 56 h 150"/>
              <a:gd name="T34" fmla="*/ 39 w 213"/>
              <a:gd name="T35" fmla="*/ 61 h 150"/>
              <a:gd name="T36" fmla="*/ 28 w 213"/>
              <a:gd name="T37" fmla="*/ 61 h 150"/>
              <a:gd name="T38" fmla="*/ 18 w 213"/>
              <a:gd name="T39" fmla="*/ 65 h 150"/>
              <a:gd name="T40" fmla="*/ 17 w 213"/>
              <a:gd name="T41" fmla="*/ 63 h 150"/>
              <a:gd name="T42" fmla="*/ 8 w 213"/>
              <a:gd name="T43" fmla="*/ 74 h 150"/>
              <a:gd name="T44" fmla="*/ 0 w 213"/>
              <a:gd name="T45" fmla="*/ 92 h 150"/>
              <a:gd name="T46" fmla="*/ 2 w 213"/>
              <a:gd name="T47" fmla="*/ 106 h 150"/>
              <a:gd name="T48" fmla="*/ 7 w 213"/>
              <a:gd name="T49" fmla="*/ 120 h 150"/>
              <a:gd name="T50" fmla="*/ 10 w 213"/>
              <a:gd name="T51" fmla="*/ 130 h 150"/>
              <a:gd name="T52" fmla="*/ 14 w 213"/>
              <a:gd name="T53" fmla="*/ 136 h 150"/>
              <a:gd name="T54" fmla="*/ 25 w 213"/>
              <a:gd name="T55" fmla="*/ 147 h 150"/>
              <a:gd name="T56" fmla="*/ 28 w 213"/>
              <a:gd name="T57" fmla="*/ 150 h 150"/>
              <a:gd name="T58" fmla="*/ 29 w 213"/>
              <a:gd name="T59" fmla="*/ 148 h 150"/>
              <a:gd name="T60" fmla="*/ 32 w 213"/>
              <a:gd name="T61" fmla="*/ 135 h 150"/>
              <a:gd name="T62" fmla="*/ 42 w 213"/>
              <a:gd name="T63" fmla="*/ 133 h 150"/>
              <a:gd name="T64" fmla="*/ 49 w 213"/>
              <a:gd name="T65" fmla="*/ 131 h 150"/>
              <a:gd name="T66" fmla="*/ 64 w 213"/>
              <a:gd name="T67" fmla="*/ 133 h 150"/>
              <a:gd name="T68" fmla="*/ 64 w 213"/>
              <a:gd name="T69" fmla="*/ 121 h 150"/>
              <a:gd name="T70" fmla="*/ 82 w 213"/>
              <a:gd name="T71" fmla="*/ 108 h 150"/>
              <a:gd name="T72" fmla="*/ 96 w 213"/>
              <a:gd name="T73" fmla="*/ 117 h 150"/>
              <a:gd name="T74" fmla="*/ 129 w 213"/>
              <a:gd name="T75" fmla="*/ 124 h 150"/>
              <a:gd name="T76" fmla="*/ 135 w 213"/>
              <a:gd name="T77" fmla="*/ 112 h 150"/>
              <a:gd name="T78" fmla="*/ 148 w 213"/>
              <a:gd name="T79" fmla="*/ 112 h 150"/>
              <a:gd name="T80" fmla="*/ 167 w 213"/>
              <a:gd name="T81" fmla="*/ 106 h 150"/>
              <a:gd name="T82" fmla="*/ 180 w 213"/>
              <a:gd name="T83" fmla="*/ 104 h 150"/>
              <a:gd name="T84" fmla="*/ 200 w 213"/>
              <a:gd name="T85" fmla="*/ 106 h 150"/>
              <a:gd name="T86" fmla="*/ 213 w 213"/>
              <a:gd name="T87" fmla="*/ 104 h 150"/>
              <a:gd name="T88" fmla="*/ 208 w 213"/>
              <a:gd name="T89" fmla="*/ 94 h 150"/>
              <a:gd name="T90" fmla="*/ 196 w 213"/>
              <a:gd name="T91" fmla="*/ 8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3" h="150">
                <a:moveTo>
                  <a:pt x="196" y="85"/>
                </a:moveTo>
                <a:cubicBezTo>
                  <a:pt x="196" y="82"/>
                  <a:pt x="196" y="79"/>
                  <a:pt x="190" y="73"/>
                </a:cubicBezTo>
                <a:cubicBezTo>
                  <a:pt x="184" y="68"/>
                  <a:pt x="179" y="67"/>
                  <a:pt x="179" y="64"/>
                </a:cubicBezTo>
                <a:cubicBezTo>
                  <a:pt x="179" y="61"/>
                  <a:pt x="177" y="59"/>
                  <a:pt x="172" y="53"/>
                </a:cubicBezTo>
                <a:cubicBezTo>
                  <a:pt x="167" y="47"/>
                  <a:pt x="158" y="47"/>
                  <a:pt x="158" y="47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48" y="40"/>
                  <a:pt x="148" y="40"/>
                  <a:pt x="148" y="40"/>
                </a:cubicBezTo>
                <a:cubicBezTo>
                  <a:pt x="148" y="40"/>
                  <a:pt x="144" y="37"/>
                  <a:pt x="151" y="34"/>
                </a:cubicBezTo>
                <a:cubicBezTo>
                  <a:pt x="157" y="31"/>
                  <a:pt x="151" y="22"/>
                  <a:pt x="149" y="19"/>
                </a:cubicBezTo>
                <a:cubicBezTo>
                  <a:pt x="149" y="16"/>
                  <a:pt x="140" y="5"/>
                  <a:pt x="137" y="2"/>
                </a:cubicBezTo>
                <a:cubicBezTo>
                  <a:pt x="136" y="2"/>
                  <a:pt x="135" y="2"/>
                  <a:pt x="134" y="2"/>
                </a:cubicBezTo>
                <a:cubicBezTo>
                  <a:pt x="131" y="0"/>
                  <a:pt x="123" y="4"/>
                  <a:pt x="120" y="7"/>
                </a:cubicBezTo>
                <a:cubicBezTo>
                  <a:pt x="116" y="11"/>
                  <a:pt x="119" y="13"/>
                  <a:pt x="116" y="16"/>
                </a:cubicBezTo>
                <a:cubicBezTo>
                  <a:pt x="114" y="18"/>
                  <a:pt x="105" y="26"/>
                  <a:pt x="99" y="33"/>
                </a:cubicBezTo>
                <a:cubicBezTo>
                  <a:pt x="94" y="40"/>
                  <a:pt x="79" y="36"/>
                  <a:pt x="75" y="38"/>
                </a:cubicBezTo>
                <a:cubicBezTo>
                  <a:pt x="70" y="41"/>
                  <a:pt x="77" y="45"/>
                  <a:pt x="74" y="47"/>
                </a:cubicBezTo>
                <a:cubicBezTo>
                  <a:pt x="71" y="50"/>
                  <a:pt x="61" y="54"/>
                  <a:pt x="58" y="56"/>
                </a:cubicBezTo>
                <a:cubicBezTo>
                  <a:pt x="55" y="57"/>
                  <a:pt x="43" y="57"/>
                  <a:pt x="39" y="61"/>
                </a:cubicBezTo>
                <a:cubicBezTo>
                  <a:pt x="36" y="66"/>
                  <a:pt x="32" y="56"/>
                  <a:pt x="28" y="61"/>
                </a:cubicBezTo>
                <a:cubicBezTo>
                  <a:pt x="25" y="66"/>
                  <a:pt x="20" y="67"/>
                  <a:pt x="18" y="65"/>
                </a:cubicBezTo>
                <a:cubicBezTo>
                  <a:pt x="18" y="65"/>
                  <a:pt x="17" y="64"/>
                  <a:pt x="17" y="63"/>
                </a:cubicBezTo>
                <a:cubicBezTo>
                  <a:pt x="14" y="67"/>
                  <a:pt x="10" y="70"/>
                  <a:pt x="8" y="74"/>
                </a:cubicBezTo>
                <a:cubicBezTo>
                  <a:pt x="6" y="82"/>
                  <a:pt x="0" y="88"/>
                  <a:pt x="0" y="92"/>
                </a:cubicBezTo>
                <a:cubicBezTo>
                  <a:pt x="0" y="95"/>
                  <a:pt x="2" y="100"/>
                  <a:pt x="2" y="106"/>
                </a:cubicBezTo>
                <a:cubicBezTo>
                  <a:pt x="2" y="112"/>
                  <a:pt x="4" y="115"/>
                  <a:pt x="7" y="120"/>
                </a:cubicBezTo>
                <a:cubicBezTo>
                  <a:pt x="11" y="124"/>
                  <a:pt x="10" y="130"/>
                  <a:pt x="10" y="130"/>
                </a:cubicBezTo>
                <a:cubicBezTo>
                  <a:pt x="10" y="130"/>
                  <a:pt x="11" y="132"/>
                  <a:pt x="14" y="136"/>
                </a:cubicBezTo>
                <a:cubicBezTo>
                  <a:pt x="16" y="139"/>
                  <a:pt x="24" y="144"/>
                  <a:pt x="25" y="147"/>
                </a:cubicBezTo>
                <a:cubicBezTo>
                  <a:pt x="25" y="148"/>
                  <a:pt x="26" y="149"/>
                  <a:pt x="28" y="150"/>
                </a:cubicBezTo>
                <a:cubicBezTo>
                  <a:pt x="28" y="149"/>
                  <a:pt x="28" y="149"/>
                  <a:pt x="29" y="148"/>
                </a:cubicBezTo>
                <a:cubicBezTo>
                  <a:pt x="33" y="143"/>
                  <a:pt x="32" y="135"/>
                  <a:pt x="32" y="135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9" y="131"/>
                  <a:pt x="49" y="131"/>
                  <a:pt x="49" y="131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64" y="121"/>
                  <a:pt x="64" y="121"/>
                  <a:pt x="64" y="121"/>
                </a:cubicBezTo>
                <a:cubicBezTo>
                  <a:pt x="64" y="121"/>
                  <a:pt x="75" y="108"/>
                  <a:pt x="82" y="108"/>
                </a:cubicBezTo>
                <a:cubicBezTo>
                  <a:pt x="90" y="108"/>
                  <a:pt x="96" y="117"/>
                  <a:pt x="96" y="117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9" y="124"/>
                  <a:pt x="131" y="114"/>
                  <a:pt x="135" y="112"/>
                </a:cubicBezTo>
                <a:cubicBezTo>
                  <a:pt x="138" y="110"/>
                  <a:pt x="144" y="114"/>
                  <a:pt x="148" y="112"/>
                </a:cubicBezTo>
                <a:cubicBezTo>
                  <a:pt x="153" y="110"/>
                  <a:pt x="159" y="106"/>
                  <a:pt x="167" y="106"/>
                </a:cubicBezTo>
                <a:cubicBezTo>
                  <a:pt x="174" y="106"/>
                  <a:pt x="177" y="111"/>
                  <a:pt x="180" y="104"/>
                </a:cubicBezTo>
                <a:cubicBezTo>
                  <a:pt x="184" y="98"/>
                  <a:pt x="200" y="106"/>
                  <a:pt x="200" y="106"/>
                </a:cubicBezTo>
                <a:cubicBezTo>
                  <a:pt x="213" y="104"/>
                  <a:pt x="213" y="104"/>
                  <a:pt x="213" y="104"/>
                </a:cubicBezTo>
                <a:cubicBezTo>
                  <a:pt x="208" y="94"/>
                  <a:pt x="208" y="94"/>
                  <a:pt x="208" y="94"/>
                </a:cubicBezTo>
                <a:cubicBezTo>
                  <a:pt x="208" y="94"/>
                  <a:pt x="196" y="88"/>
                  <a:pt x="196" y="85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xmlns="" id="{EBEBDD09-1441-4379-B270-433D9D48D26A}"/>
              </a:ext>
            </a:extLst>
          </p:cNvPr>
          <p:cNvSpPr>
            <a:spLocks/>
          </p:cNvSpPr>
          <p:nvPr/>
        </p:nvSpPr>
        <p:spPr bwMode="auto">
          <a:xfrm>
            <a:off x="10844773" y="6592796"/>
            <a:ext cx="1163875" cy="961981"/>
          </a:xfrm>
          <a:custGeom>
            <a:avLst/>
            <a:gdLst>
              <a:gd name="T0" fmla="*/ 127 w 207"/>
              <a:gd name="T1" fmla="*/ 125 h 171"/>
              <a:gd name="T2" fmla="*/ 137 w 207"/>
              <a:gd name="T3" fmla="*/ 123 h 171"/>
              <a:gd name="T4" fmla="*/ 150 w 207"/>
              <a:gd name="T5" fmla="*/ 132 h 171"/>
              <a:gd name="T6" fmla="*/ 157 w 207"/>
              <a:gd name="T7" fmla="*/ 124 h 171"/>
              <a:gd name="T8" fmla="*/ 170 w 207"/>
              <a:gd name="T9" fmla="*/ 97 h 171"/>
              <a:gd name="T10" fmla="*/ 178 w 207"/>
              <a:gd name="T11" fmla="*/ 87 h 171"/>
              <a:gd name="T12" fmla="*/ 180 w 207"/>
              <a:gd name="T13" fmla="*/ 78 h 171"/>
              <a:gd name="T14" fmla="*/ 184 w 207"/>
              <a:gd name="T15" fmla="*/ 67 h 171"/>
              <a:gd name="T16" fmla="*/ 194 w 207"/>
              <a:gd name="T17" fmla="*/ 48 h 171"/>
              <a:gd name="T18" fmla="*/ 205 w 207"/>
              <a:gd name="T19" fmla="*/ 42 h 171"/>
              <a:gd name="T20" fmla="*/ 204 w 207"/>
              <a:gd name="T21" fmla="*/ 31 h 171"/>
              <a:gd name="T22" fmla="*/ 196 w 207"/>
              <a:gd name="T23" fmla="*/ 24 h 171"/>
              <a:gd name="T24" fmla="*/ 197 w 207"/>
              <a:gd name="T25" fmla="*/ 15 h 171"/>
              <a:gd name="T26" fmla="*/ 191 w 207"/>
              <a:gd name="T27" fmla="*/ 8 h 171"/>
              <a:gd name="T28" fmla="*/ 185 w 207"/>
              <a:gd name="T29" fmla="*/ 4 h 171"/>
              <a:gd name="T30" fmla="*/ 172 w 207"/>
              <a:gd name="T31" fmla="*/ 15 h 171"/>
              <a:gd name="T32" fmla="*/ 158 w 207"/>
              <a:gd name="T33" fmla="*/ 12 h 171"/>
              <a:gd name="T34" fmla="*/ 136 w 207"/>
              <a:gd name="T35" fmla="*/ 11 h 171"/>
              <a:gd name="T36" fmla="*/ 123 w 207"/>
              <a:gd name="T37" fmla="*/ 20 h 171"/>
              <a:gd name="T38" fmla="*/ 106 w 207"/>
              <a:gd name="T39" fmla="*/ 20 h 171"/>
              <a:gd name="T40" fmla="*/ 93 w 207"/>
              <a:gd name="T41" fmla="*/ 12 h 171"/>
              <a:gd name="T42" fmla="*/ 79 w 207"/>
              <a:gd name="T43" fmla="*/ 16 h 171"/>
              <a:gd name="T44" fmla="*/ 69 w 207"/>
              <a:gd name="T45" fmla="*/ 7 h 171"/>
              <a:gd name="T46" fmla="*/ 55 w 207"/>
              <a:gd name="T47" fmla="*/ 3 h 171"/>
              <a:gd name="T48" fmla="*/ 45 w 207"/>
              <a:gd name="T49" fmla="*/ 7 h 171"/>
              <a:gd name="T50" fmla="*/ 29 w 207"/>
              <a:gd name="T51" fmla="*/ 7 h 171"/>
              <a:gd name="T52" fmla="*/ 25 w 207"/>
              <a:gd name="T53" fmla="*/ 21 h 171"/>
              <a:gd name="T54" fmla="*/ 17 w 207"/>
              <a:gd name="T55" fmla="*/ 33 h 171"/>
              <a:gd name="T56" fmla="*/ 15 w 207"/>
              <a:gd name="T57" fmla="*/ 36 h 171"/>
              <a:gd name="T58" fmla="*/ 17 w 207"/>
              <a:gd name="T59" fmla="*/ 48 h 171"/>
              <a:gd name="T60" fmla="*/ 15 w 207"/>
              <a:gd name="T61" fmla="*/ 73 h 171"/>
              <a:gd name="T62" fmla="*/ 9 w 207"/>
              <a:gd name="T63" fmla="*/ 83 h 171"/>
              <a:gd name="T64" fmla="*/ 1 w 207"/>
              <a:gd name="T65" fmla="*/ 95 h 171"/>
              <a:gd name="T66" fmla="*/ 2 w 207"/>
              <a:gd name="T67" fmla="*/ 116 h 171"/>
              <a:gd name="T68" fmla="*/ 7 w 207"/>
              <a:gd name="T69" fmla="*/ 129 h 171"/>
              <a:gd name="T70" fmla="*/ 7 w 207"/>
              <a:gd name="T71" fmla="*/ 129 h 171"/>
              <a:gd name="T72" fmla="*/ 33 w 207"/>
              <a:gd name="T73" fmla="*/ 136 h 171"/>
              <a:gd name="T74" fmla="*/ 50 w 207"/>
              <a:gd name="T75" fmla="*/ 154 h 171"/>
              <a:gd name="T76" fmla="*/ 59 w 207"/>
              <a:gd name="T77" fmla="*/ 169 h 171"/>
              <a:gd name="T78" fmla="*/ 76 w 207"/>
              <a:gd name="T79" fmla="*/ 165 h 171"/>
              <a:gd name="T80" fmla="*/ 100 w 207"/>
              <a:gd name="T81" fmla="*/ 162 h 171"/>
              <a:gd name="T82" fmla="*/ 102 w 207"/>
              <a:gd name="T83" fmla="*/ 162 h 171"/>
              <a:gd name="T84" fmla="*/ 107 w 207"/>
              <a:gd name="T85" fmla="*/ 143 h 171"/>
              <a:gd name="T86" fmla="*/ 127 w 207"/>
              <a:gd name="T87" fmla="*/ 12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7" h="171">
                <a:moveTo>
                  <a:pt x="127" y="125"/>
                </a:moveTo>
                <a:cubicBezTo>
                  <a:pt x="129" y="124"/>
                  <a:pt x="134" y="126"/>
                  <a:pt x="137" y="123"/>
                </a:cubicBezTo>
                <a:cubicBezTo>
                  <a:pt x="141" y="120"/>
                  <a:pt x="149" y="127"/>
                  <a:pt x="150" y="132"/>
                </a:cubicBezTo>
                <a:cubicBezTo>
                  <a:pt x="151" y="137"/>
                  <a:pt x="154" y="130"/>
                  <a:pt x="157" y="124"/>
                </a:cubicBezTo>
                <a:cubicBezTo>
                  <a:pt x="160" y="118"/>
                  <a:pt x="170" y="101"/>
                  <a:pt x="170" y="97"/>
                </a:cubicBezTo>
                <a:cubicBezTo>
                  <a:pt x="170" y="93"/>
                  <a:pt x="178" y="90"/>
                  <a:pt x="178" y="87"/>
                </a:cubicBezTo>
                <a:cubicBezTo>
                  <a:pt x="178" y="85"/>
                  <a:pt x="177" y="79"/>
                  <a:pt x="180" y="78"/>
                </a:cubicBezTo>
                <a:cubicBezTo>
                  <a:pt x="183" y="77"/>
                  <a:pt x="185" y="69"/>
                  <a:pt x="184" y="67"/>
                </a:cubicBezTo>
                <a:cubicBezTo>
                  <a:pt x="184" y="64"/>
                  <a:pt x="193" y="50"/>
                  <a:pt x="194" y="48"/>
                </a:cubicBezTo>
                <a:cubicBezTo>
                  <a:pt x="196" y="46"/>
                  <a:pt x="204" y="47"/>
                  <a:pt x="205" y="42"/>
                </a:cubicBezTo>
                <a:cubicBezTo>
                  <a:pt x="205" y="37"/>
                  <a:pt x="207" y="32"/>
                  <a:pt x="204" y="31"/>
                </a:cubicBezTo>
                <a:cubicBezTo>
                  <a:pt x="200" y="30"/>
                  <a:pt x="196" y="27"/>
                  <a:pt x="196" y="24"/>
                </a:cubicBezTo>
                <a:cubicBezTo>
                  <a:pt x="196" y="23"/>
                  <a:pt x="197" y="18"/>
                  <a:pt x="197" y="15"/>
                </a:cubicBezTo>
                <a:cubicBezTo>
                  <a:pt x="193" y="14"/>
                  <a:pt x="193" y="10"/>
                  <a:pt x="191" y="8"/>
                </a:cubicBezTo>
                <a:cubicBezTo>
                  <a:pt x="188" y="5"/>
                  <a:pt x="188" y="3"/>
                  <a:pt x="185" y="4"/>
                </a:cubicBezTo>
                <a:cubicBezTo>
                  <a:pt x="181" y="5"/>
                  <a:pt x="177" y="14"/>
                  <a:pt x="172" y="15"/>
                </a:cubicBezTo>
                <a:cubicBezTo>
                  <a:pt x="168" y="17"/>
                  <a:pt x="161" y="13"/>
                  <a:pt x="158" y="12"/>
                </a:cubicBezTo>
                <a:cubicBezTo>
                  <a:pt x="155" y="10"/>
                  <a:pt x="141" y="12"/>
                  <a:pt x="136" y="11"/>
                </a:cubicBezTo>
                <a:cubicBezTo>
                  <a:pt x="131" y="11"/>
                  <a:pt x="127" y="17"/>
                  <a:pt x="123" y="20"/>
                </a:cubicBezTo>
                <a:cubicBezTo>
                  <a:pt x="120" y="22"/>
                  <a:pt x="109" y="21"/>
                  <a:pt x="106" y="20"/>
                </a:cubicBezTo>
                <a:cubicBezTo>
                  <a:pt x="103" y="18"/>
                  <a:pt x="96" y="12"/>
                  <a:pt x="93" y="12"/>
                </a:cubicBezTo>
                <a:cubicBezTo>
                  <a:pt x="90" y="12"/>
                  <a:pt x="84" y="13"/>
                  <a:pt x="79" y="16"/>
                </a:cubicBezTo>
                <a:cubicBezTo>
                  <a:pt x="73" y="20"/>
                  <a:pt x="72" y="11"/>
                  <a:pt x="69" y="7"/>
                </a:cubicBezTo>
                <a:cubicBezTo>
                  <a:pt x="66" y="4"/>
                  <a:pt x="59" y="7"/>
                  <a:pt x="55" y="3"/>
                </a:cubicBezTo>
                <a:cubicBezTo>
                  <a:pt x="51" y="0"/>
                  <a:pt x="48" y="7"/>
                  <a:pt x="45" y="7"/>
                </a:cubicBezTo>
                <a:cubicBezTo>
                  <a:pt x="41" y="6"/>
                  <a:pt x="32" y="4"/>
                  <a:pt x="29" y="7"/>
                </a:cubicBezTo>
                <a:cubicBezTo>
                  <a:pt x="26" y="9"/>
                  <a:pt x="26" y="19"/>
                  <a:pt x="25" y="21"/>
                </a:cubicBezTo>
                <a:cubicBezTo>
                  <a:pt x="23" y="22"/>
                  <a:pt x="17" y="29"/>
                  <a:pt x="17" y="33"/>
                </a:cubicBezTo>
                <a:cubicBezTo>
                  <a:pt x="17" y="34"/>
                  <a:pt x="16" y="36"/>
                  <a:pt x="15" y="36"/>
                </a:cubicBezTo>
                <a:cubicBezTo>
                  <a:pt x="16" y="41"/>
                  <a:pt x="17" y="46"/>
                  <a:pt x="17" y="48"/>
                </a:cubicBezTo>
                <a:cubicBezTo>
                  <a:pt x="18" y="51"/>
                  <a:pt x="19" y="69"/>
                  <a:pt x="15" y="73"/>
                </a:cubicBezTo>
                <a:cubicBezTo>
                  <a:pt x="11" y="76"/>
                  <a:pt x="9" y="83"/>
                  <a:pt x="9" y="83"/>
                </a:cubicBezTo>
                <a:cubicBezTo>
                  <a:pt x="9" y="83"/>
                  <a:pt x="3" y="87"/>
                  <a:pt x="1" y="95"/>
                </a:cubicBezTo>
                <a:cubicBezTo>
                  <a:pt x="0" y="104"/>
                  <a:pt x="2" y="109"/>
                  <a:pt x="2" y="116"/>
                </a:cubicBezTo>
                <a:cubicBezTo>
                  <a:pt x="2" y="120"/>
                  <a:pt x="5" y="123"/>
                  <a:pt x="7" y="129"/>
                </a:cubicBezTo>
                <a:cubicBezTo>
                  <a:pt x="7" y="129"/>
                  <a:pt x="7" y="129"/>
                  <a:pt x="7" y="129"/>
                </a:cubicBezTo>
                <a:cubicBezTo>
                  <a:pt x="10" y="133"/>
                  <a:pt x="25" y="134"/>
                  <a:pt x="33" y="136"/>
                </a:cubicBezTo>
                <a:cubicBezTo>
                  <a:pt x="41" y="138"/>
                  <a:pt x="50" y="149"/>
                  <a:pt x="50" y="154"/>
                </a:cubicBezTo>
                <a:cubicBezTo>
                  <a:pt x="49" y="158"/>
                  <a:pt x="55" y="167"/>
                  <a:pt x="59" y="169"/>
                </a:cubicBezTo>
                <a:cubicBezTo>
                  <a:pt x="63" y="171"/>
                  <a:pt x="72" y="165"/>
                  <a:pt x="76" y="165"/>
                </a:cubicBezTo>
                <a:cubicBezTo>
                  <a:pt x="81" y="165"/>
                  <a:pt x="96" y="165"/>
                  <a:pt x="100" y="162"/>
                </a:cubicBezTo>
                <a:cubicBezTo>
                  <a:pt x="100" y="161"/>
                  <a:pt x="101" y="161"/>
                  <a:pt x="102" y="162"/>
                </a:cubicBezTo>
                <a:cubicBezTo>
                  <a:pt x="106" y="152"/>
                  <a:pt x="107" y="143"/>
                  <a:pt x="107" y="143"/>
                </a:cubicBezTo>
                <a:cubicBezTo>
                  <a:pt x="107" y="143"/>
                  <a:pt x="125" y="125"/>
                  <a:pt x="127" y="125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xmlns="" id="{9F07CD5A-CCFF-4BC0-8C8A-F231B43BA08E}"/>
              </a:ext>
            </a:extLst>
          </p:cNvPr>
          <p:cNvSpPr>
            <a:spLocks/>
          </p:cNvSpPr>
          <p:nvPr/>
        </p:nvSpPr>
        <p:spPr bwMode="auto">
          <a:xfrm>
            <a:off x="10659505" y="6740059"/>
            <a:ext cx="292157" cy="608065"/>
          </a:xfrm>
          <a:custGeom>
            <a:avLst/>
            <a:gdLst>
              <a:gd name="T0" fmla="*/ 34 w 52"/>
              <a:gd name="T1" fmla="*/ 69 h 108"/>
              <a:gd name="T2" fmla="*/ 42 w 52"/>
              <a:gd name="T3" fmla="*/ 57 h 108"/>
              <a:gd name="T4" fmla="*/ 48 w 52"/>
              <a:gd name="T5" fmla="*/ 47 h 108"/>
              <a:gd name="T6" fmla="*/ 50 w 52"/>
              <a:gd name="T7" fmla="*/ 22 h 108"/>
              <a:gd name="T8" fmla="*/ 48 w 52"/>
              <a:gd name="T9" fmla="*/ 10 h 108"/>
              <a:gd name="T10" fmla="*/ 43 w 52"/>
              <a:gd name="T11" fmla="*/ 10 h 108"/>
              <a:gd name="T12" fmla="*/ 37 w 52"/>
              <a:gd name="T13" fmla="*/ 2 h 108"/>
              <a:gd name="T14" fmla="*/ 31 w 52"/>
              <a:gd name="T15" fmla="*/ 10 h 108"/>
              <a:gd name="T16" fmla="*/ 27 w 52"/>
              <a:gd name="T17" fmla="*/ 17 h 108"/>
              <a:gd name="T18" fmla="*/ 12 w 52"/>
              <a:gd name="T19" fmla="*/ 20 h 108"/>
              <a:gd name="T20" fmla="*/ 2 w 52"/>
              <a:gd name="T21" fmla="*/ 26 h 108"/>
              <a:gd name="T22" fmla="*/ 0 w 52"/>
              <a:gd name="T23" fmla="*/ 26 h 108"/>
              <a:gd name="T24" fmla="*/ 9 w 52"/>
              <a:gd name="T25" fmla="*/ 43 h 108"/>
              <a:gd name="T26" fmla="*/ 13 w 52"/>
              <a:gd name="T27" fmla="*/ 56 h 108"/>
              <a:gd name="T28" fmla="*/ 15 w 52"/>
              <a:gd name="T29" fmla="*/ 76 h 108"/>
              <a:gd name="T30" fmla="*/ 17 w 52"/>
              <a:gd name="T31" fmla="*/ 108 h 108"/>
              <a:gd name="T32" fmla="*/ 28 w 52"/>
              <a:gd name="T33" fmla="*/ 107 h 108"/>
              <a:gd name="T34" fmla="*/ 40 w 52"/>
              <a:gd name="T35" fmla="*/ 103 h 108"/>
              <a:gd name="T36" fmla="*/ 35 w 52"/>
              <a:gd name="T37" fmla="*/ 90 h 108"/>
              <a:gd name="T38" fmla="*/ 34 w 52"/>
              <a:gd name="T39" fmla="*/ 69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108">
                <a:moveTo>
                  <a:pt x="34" y="69"/>
                </a:moveTo>
                <a:cubicBezTo>
                  <a:pt x="36" y="61"/>
                  <a:pt x="42" y="57"/>
                  <a:pt x="42" y="57"/>
                </a:cubicBezTo>
                <a:cubicBezTo>
                  <a:pt x="42" y="57"/>
                  <a:pt x="44" y="50"/>
                  <a:pt x="48" y="47"/>
                </a:cubicBezTo>
                <a:cubicBezTo>
                  <a:pt x="52" y="43"/>
                  <a:pt x="51" y="25"/>
                  <a:pt x="50" y="22"/>
                </a:cubicBezTo>
                <a:cubicBezTo>
                  <a:pt x="50" y="20"/>
                  <a:pt x="49" y="15"/>
                  <a:pt x="48" y="10"/>
                </a:cubicBezTo>
                <a:cubicBezTo>
                  <a:pt x="47" y="11"/>
                  <a:pt x="45" y="11"/>
                  <a:pt x="43" y="10"/>
                </a:cubicBezTo>
                <a:cubicBezTo>
                  <a:pt x="38" y="8"/>
                  <a:pt x="42" y="3"/>
                  <a:pt x="37" y="2"/>
                </a:cubicBezTo>
                <a:cubicBezTo>
                  <a:pt x="32" y="0"/>
                  <a:pt x="30" y="6"/>
                  <a:pt x="31" y="10"/>
                </a:cubicBezTo>
                <a:cubicBezTo>
                  <a:pt x="32" y="14"/>
                  <a:pt x="29" y="14"/>
                  <a:pt x="27" y="17"/>
                </a:cubicBezTo>
                <a:cubicBezTo>
                  <a:pt x="24" y="19"/>
                  <a:pt x="15" y="20"/>
                  <a:pt x="12" y="20"/>
                </a:cubicBezTo>
                <a:cubicBezTo>
                  <a:pt x="9" y="20"/>
                  <a:pt x="6" y="25"/>
                  <a:pt x="2" y="26"/>
                </a:cubicBezTo>
                <a:cubicBezTo>
                  <a:pt x="2" y="27"/>
                  <a:pt x="1" y="27"/>
                  <a:pt x="0" y="26"/>
                </a:cubicBezTo>
                <a:cubicBezTo>
                  <a:pt x="0" y="40"/>
                  <a:pt x="3" y="39"/>
                  <a:pt x="9" y="43"/>
                </a:cubicBezTo>
                <a:cubicBezTo>
                  <a:pt x="16" y="47"/>
                  <a:pt x="9" y="53"/>
                  <a:pt x="13" y="56"/>
                </a:cubicBezTo>
                <a:cubicBezTo>
                  <a:pt x="16" y="59"/>
                  <a:pt x="14" y="67"/>
                  <a:pt x="15" y="76"/>
                </a:cubicBezTo>
                <a:cubicBezTo>
                  <a:pt x="16" y="82"/>
                  <a:pt x="16" y="97"/>
                  <a:pt x="17" y="108"/>
                </a:cubicBezTo>
                <a:cubicBezTo>
                  <a:pt x="21" y="107"/>
                  <a:pt x="25" y="107"/>
                  <a:pt x="28" y="107"/>
                </a:cubicBezTo>
                <a:cubicBezTo>
                  <a:pt x="34" y="107"/>
                  <a:pt x="37" y="100"/>
                  <a:pt x="40" y="103"/>
                </a:cubicBezTo>
                <a:cubicBezTo>
                  <a:pt x="38" y="97"/>
                  <a:pt x="35" y="94"/>
                  <a:pt x="35" y="90"/>
                </a:cubicBezTo>
                <a:cubicBezTo>
                  <a:pt x="35" y="83"/>
                  <a:pt x="33" y="78"/>
                  <a:pt x="34" y="69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2" name="Freeform 25">
            <a:extLst>
              <a:ext uri="{FF2B5EF4-FFF2-40B4-BE49-F238E27FC236}">
                <a16:creationId xmlns:a16="http://schemas.microsoft.com/office/drawing/2014/main" xmlns="" id="{38F6C35C-C2E8-4581-ABD1-8DCC06AF49D0}"/>
              </a:ext>
            </a:extLst>
          </p:cNvPr>
          <p:cNvSpPr>
            <a:spLocks/>
          </p:cNvSpPr>
          <p:nvPr/>
        </p:nvSpPr>
        <p:spPr bwMode="auto">
          <a:xfrm>
            <a:off x="10569245" y="6875451"/>
            <a:ext cx="185270" cy="505932"/>
          </a:xfrm>
          <a:custGeom>
            <a:avLst/>
            <a:gdLst>
              <a:gd name="T0" fmla="*/ 29 w 33"/>
              <a:gd name="T1" fmla="*/ 32 h 90"/>
              <a:gd name="T2" fmla="*/ 25 w 33"/>
              <a:gd name="T3" fmla="*/ 19 h 90"/>
              <a:gd name="T4" fmla="*/ 16 w 33"/>
              <a:gd name="T5" fmla="*/ 2 h 90"/>
              <a:gd name="T6" fmla="*/ 3 w 33"/>
              <a:gd name="T7" fmla="*/ 0 h 90"/>
              <a:gd name="T8" fmla="*/ 0 w 33"/>
              <a:gd name="T9" fmla="*/ 1 h 90"/>
              <a:gd name="T10" fmla="*/ 4 w 33"/>
              <a:gd name="T11" fmla="*/ 12 h 90"/>
              <a:gd name="T12" fmla="*/ 8 w 33"/>
              <a:gd name="T13" fmla="*/ 22 h 90"/>
              <a:gd name="T14" fmla="*/ 9 w 33"/>
              <a:gd name="T15" fmla="*/ 46 h 90"/>
              <a:gd name="T16" fmla="*/ 13 w 33"/>
              <a:gd name="T17" fmla="*/ 70 h 90"/>
              <a:gd name="T18" fmla="*/ 20 w 33"/>
              <a:gd name="T19" fmla="*/ 90 h 90"/>
              <a:gd name="T20" fmla="*/ 23 w 33"/>
              <a:gd name="T21" fmla="*/ 88 h 90"/>
              <a:gd name="T22" fmla="*/ 33 w 33"/>
              <a:gd name="T23" fmla="*/ 84 h 90"/>
              <a:gd name="T24" fmla="*/ 31 w 33"/>
              <a:gd name="T25" fmla="*/ 52 h 90"/>
              <a:gd name="T26" fmla="*/ 29 w 33"/>
              <a:gd name="T27" fmla="*/ 3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" h="90">
                <a:moveTo>
                  <a:pt x="29" y="32"/>
                </a:moveTo>
                <a:cubicBezTo>
                  <a:pt x="25" y="29"/>
                  <a:pt x="32" y="23"/>
                  <a:pt x="25" y="19"/>
                </a:cubicBezTo>
                <a:cubicBezTo>
                  <a:pt x="19" y="15"/>
                  <a:pt x="16" y="16"/>
                  <a:pt x="16" y="2"/>
                </a:cubicBezTo>
                <a:cubicBezTo>
                  <a:pt x="12" y="2"/>
                  <a:pt x="7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1" y="5"/>
                  <a:pt x="3" y="11"/>
                  <a:pt x="4" y="12"/>
                </a:cubicBezTo>
                <a:cubicBezTo>
                  <a:pt x="7" y="13"/>
                  <a:pt x="9" y="16"/>
                  <a:pt x="8" y="22"/>
                </a:cubicBezTo>
                <a:cubicBezTo>
                  <a:pt x="8" y="28"/>
                  <a:pt x="6" y="41"/>
                  <a:pt x="9" y="46"/>
                </a:cubicBezTo>
                <a:cubicBezTo>
                  <a:pt x="11" y="52"/>
                  <a:pt x="13" y="61"/>
                  <a:pt x="13" y="70"/>
                </a:cubicBezTo>
                <a:cubicBezTo>
                  <a:pt x="13" y="76"/>
                  <a:pt x="16" y="84"/>
                  <a:pt x="20" y="90"/>
                </a:cubicBezTo>
                <a:cubicBezTo>
                  <a:pt x="21" y="89"/>
                  <a:pt x="22" y="89"/>
                  <a:pt x="23" y="88"/>
                </a:cubicBezTo>
                <a:cubicBezTo>
                  <a:pt x="25" y="86"/>
                  <a:pt x="29" y="85"/>
                  <a:pt x="33" y="84"/>
                </a:cubicBezTo>
                <a:cubicBezTo>
                  <a:pt x="32" y="73"/>
                  <a:pt x="32" y="58"/>
                  <a:pt x="31" y="52"/>
                </a:cubicBezTo>
                <a:cubicBezTo>
                  <a:pt x="30" y="43"/>
                  <a:pt x="32" y="35"/>
                  <a:pt x="29" y="32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46F8C275-E75A-48B8-9DF8-A9987560FEB1}"/>
              </a:ext>
            </a:extLst>
          </p:cNvPr>
          <p:cNvSpPr>
            <a:spLocks/>
          </p:cNvSpPr>
          <p:nvPr/>
        </p:nvSpPr>
        <p:spPr bwMode="auto">
          <a:xfrm>
            <a:off x="11417211" y="6678313"/>
            <a:ext cx="726828" cy="1118746"/>
          </a:xfrm>
          <a:custGeom>
            <a:avLst/>
            <a:gdLst>
              <a:gd name="T0" fmla="*/ 54 w 129"/>
              <a:gd name="T1" fmla="*/ 190 h 199"/>
              <a:gd name="T2" fmla="*/ 100 w 129"/>
              <a:gd name="T3" fmla="*/ 191 h 199"/>
              <a:gd name="T4" fmla="*/ 124 w 129"/>
              <a:gd name="T5" fmla="*/ 199 h 199"/>
              <a:gd name="T6" fmla="*/ 129 w 129"/>
              <a:gd name="T7" fmla="*/ 184 h 199"/>
              <a:gd name="T8" fmla="*/ 126 w 129"/>
              <a:gd name="T9" fmla="*/ 181 h 199"/>
              <a:gd name="T10" fmla="*/ 115 w 129"/>
              <a:gd name="T11" fmla="*/ 170 h 199"/>
              <a:gd name="T12" fmla="*/ 111 w 129"/>
              <a:gd name="T13" fmla="*/ 164 h 199"/>
              <a:gd name="T14" fmla="*/ 108 w 129"/>
              <a:gd name="T15" fmla="*/ 154 h 199"/>
              <a:gd name="T16" fmla="*/ 103 w 129"/>
              <a:gd name="T17" fmla="*/ 140 h 199"/>
              <a:gd name="T18" fmla="*/ 101 w 129"/>
              <a:gd name="T19" fmla="*/ 126 h 199"/>
              <a:gd name="T20" fmla="*/ 109 w 129"/>
              <a:gd name="T21" fmla="*/ 108 h 199"/>
              <a:gd name="T22" fmla="*/ 118 w 129"/>
              <a:gd name="T23" fmla="*/ 97 h 199"/>
              <a:gd name="T24" fmla="*/ 113 w 129"/>
              <a:gd name="T25" fmla="*/ 85 h 199"/>
              <a:gd name="T26" fmla="*/ 98 w 129"/>
              <a:gd name="T27" fmla="*/ 70 h 199"/>
              <a:gd name="T28" fmla="*/ 94 w 129"/>
              <a:gd name="T29" fmla="*/ 58 h 199"/>
              <a:gd name="T30" fmla="*/ 109 w 129"/>
              <a:gd name="T31" fmla="*/ 56 h 199"/>
              <a:gd name="T32" fmla="*/ 116 w 129"/>
              <a:gd name="T33" fmla="*/ 53 h 199"/>
              <a:gd name="T34" fmla="*/ 109 w 129"/>
              <a:gd name="T35" fmla="*/ 32 h 199"/>
              <a:gd name="T36" fmla="*/ 107 w 129"/>
              <a:gd name="T37" fmla="*/ 16 h 199"/>
              <a:gd name="T38" fmla="*/ 96 w 129"/>
              <a:gd name="T39" fmla="*/ 0 h 199"/>
              <a:gd name="T40" fmla="*/ 95 w 129"/>
              <a:gd name="T41" fmla="*/ 0 h 199"/>
              <a:gd name="T42" fmla="*/ 94 w 129"/>
              <a:gd name="T43" fmla="*/ 9 h 199"/>
              <a:gd name="T44" fmla="*/ 102 w 129"/>
              <a:gd name="T45" fmla="*/ 16 h 199"/>
              <a:gd name="T46" fmla="*/ 103 w 129"/>
              <a:gd name="T47" fmla="*/ 27 h 199"/>
              <a:gd name="T48" fmla="*/ 92 w 129"/>
              <a:gd name="T49" fmla="*/ 33 h 199"/>
              <a:gd name="T50" fmla="*/ 82 w 129"/>
              <a:gd name="T51" fmla="*/ 52 h 199"/>
              <a:gd name="T52" fmla="*/ 78 w 129"/>
              <a:gd name="T53" fmla="*/ 63 h 199"/>
              <a:gd name="T54" fmla="*/ 76 w 129"/>
              <a:gd name="T55" fmla="*/ 72 h 199"/>
              <a:gd name="T56" fmla="*/ 68 w 129"/>
              <a:gd name="T57" fmla="*/ 82 h 199"/>
              <a:gd name="T58" fmla="*/ 55 w 129"/>
              <a:gd name="T59" fmla="*/ 109 h 199"/>
              <a:gd name="T60" fmla="*/ 48 w 129"/>
              <a:gd name="T61" fmla="*/ 117 h 199"/>
              <a:gd name="T62" fmla="*/ 35 w 129"/>
              <a:gd name="T63" fmla="*/ 108 h 199"/>
              <a:gd name="T64" fmla="*/ 25 w 129"/>
              <a:gd name="T65" fmla="*/ 110 h 199"/>
              <a:gd name="T66" fmla="*/ 5 w 129"/>
              <a:gd name="T67" fmla="*/ 128 h 199"/>
              <a:gd name="T68" fmla="*/ 0 w 129"/>
              <a:gd name="T69" fmla="*/ 147 h 199"/>
              <a:gd name="T70" fmla="*/ 8 w 129"/>
              <a:gd name="T71" fmla="*/ 157 h 199"/>
              <a:gd name="T72" fmla="*/ 21 w 129"/>
              <a:gd name="T73" fmla="*/ 159 h 199"/>
              <a:gd name="T74" fmla="*/ 26 w 129"/>
              <a:gd name="T75" fmla="*/ 176 h 199"/>
              <a:gd name="T76" fmla="*/ 22 w 129"/>
              <a:gd name="T77" fmla="*/ 192 h 199"/>
              <a:gd name="T78" fmla="*/ 46 w 129"/>
              <a:gd name="T79" fmla="*/ 192 h 199"/>
              <a:gd name="T80" fmla="*/ 54 w 129"/>
              <a:gd name="T81" fmla="*/ 19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9" h="199">
                <a:moveTo>
                  <a:pt x="54" y="190"/>
                </a:moveTo>
                <a:cubicBezTo>
                  <a:pt x="54" y="190"/>
                  <a:pt x="95" y="192"/>
                  <a:pt x="100" y="191"/>
                </a:cubicBezTo>
                <a:cubicBezTo>
                  <a:pt x="105" y="190"/>
                  <a:pt x="124" y="199"/>
                  <a:pt x="124" y="199"/>
                </a:cubicBezTo>
                <a:cubicBezTo>
                  <a:pt x="124" y="199"/>
                  <a:pt x="125" y="190"/>
                  <a:pt x="129" y="184"/>
                </a:cubicBezTo>
                <a:cubicBezTo>
                  <a:pt x="127" y="183"/>
                  <a:pt x="126" y="182"/>
                  <a:pt x="126" y="181"/>
                </a:cubicBezTo>
                <a:cubicBezTo>
                  <a:pt x="125" y="178"/>
                  <a:pt x="117" y="173"/>
                  <a:pt x="115" y="170"/>
                </a:cubicBezTo>
                <a:cubicBezTo>
                  <a:pt x="112" y="166"/>
                  <a:pt x="111" y="164"/>
                  <a:pt x="111" y="164"/>
                </a:cubicBezTo>
                <a:cubicBezTo>
                  <a:pt x="111" y="164"/>
                  <a:pt x="112" y="158"/>
                  <a:pt x="108" y="154"/>
                </a:cubicBezTo>
                <a:cubicBezTo>
                  <a:pt x="105" y="149"/>
                  <a:pt x="103" y="146"/>
                  <a:pt x="103" y="140"/>
                </a:cubicBezTo>
                <a:cubicBezTo>
                  <a:pt x="103" y="134"/>
                  <a:pt x="101" y="129"/>
                  <a:pt x="101" y="126"/>
                </a:cubicBezTo>
                <a:cubicBezTo>
                  <a:pt x="101" y="122"/>
                  <a:pt x="107" y="116"/>
                  <a:pt x="109" y="108"/>
                </a:cubicBezTo>
                <a:cubicBezTo>
                  <a:pt x="111" y="104"/>
                  <a:pt x="115" y="101"/>
                  <a:pt x="118" y="97"/>
                </a:cubicBezTo>
                <a:cubicBezTo>
                  <a:pt x="116" y="95"/>
                  <a:pt x="114" y="90"/>
                  <a:pt x="113" y="85"/>
                </a:cubicBezTo>
                <a:cubicBezTo>
                  <a:pt x="111" y="78"/>
                  <a:pt x="105" y="76"/>
                  <a:pt x="98" y="70"/>
                </a:cubicBezTo>
                <a:cubicBezTo>
                  <a:pt x="92" y="64"/>
                  <a:pt x="94" y="60"/>
                  <a:pt x="94" y="58"/>
                </a:cubicBezTo>
                <a:cubicBezTo>
                  <a:pt x="94" y="55"/>
                  <a:pt x="103" y="55"/>
                  <a:pt x="109" y="56"/>
                </a:cubicBezTo>
                <a:cubicBezTo>
                  <a:pt x="115" y="56"/>
                  <a:pt x="119" y="55"/>
                  <a:pt x="116" y="53"/>
                </a:cubicBezTo>
                <a:cubicBezTo>
                  <a:pt x="114" y="52"/>
                  <a:pt x="109" y="40"/>
                  <a:pt x="109" y="32"/>
                </a:cubicBezTo>
                <a:cubicBezTo>
                  <a:pt x="110" y="23"/>
                  <a:pt x="107" y="21"/>
                  <a:pt x="107" y="16"/>
                </a:cubicBezTo>
                <a:cubicBezTo>
                  <a:pt x="108" y="12"/>
                  <a:pt x="102" y="0"/>
                  <a:pt x="96" y="0"/>
                </a:cubicBezTo>
                <a:cubicBezTo>
                  <a:pt x="96" y="0"/>
                  <a:pt x="96" y="0"/>
                  <a:pt x="95" y="0"/>
                </a:cubicBezTo>
                <a:cubicBezTo>
                  <a:pt x="95" y="3"/>
                  <a:pt x="94" y="8"/>
                  <a:pt x="94" y="9"/>
                </a:cubicBezTo>
                <a:cubicBezTo>
                  <a:pt x="94" y="12"/>
                  <a:pt x="98" y="15"/>
                  <a:pt x="102" y="16"/>
                </a:cubicBezTo>
                <a:cubicBezTo>
                  <a:pt x="105" y="17"/>
                  <a:pt x="103" y="22"/>
                  <a:pt x="103" y="27"/>
                </a:cubicBezTo>
                <a:cubicBezTo>
                  <a:pt x="102" y="32"/>
                  <a:pt x="94" y="31"/>
                  <a:pt x="92" y="33"/>
                </a:cubicBezTo>
                <a:cubicBezTo>
                  <a:pt x="91" y="35"/>
                  <a:pt x="82" y="49"/>
                  <a:pt x="82" y="52"/>
                </a:cubicBezTo>
                <a:cubicBezTo>
                  <a:pt x="83" y="54"/>
                  <a:pt x="81" y="62"/>
                  <a:pt x="78" y="63"/>
                </a:cubicBezTo>
                <a:cubicBezTo>
                  <a:pt x="75" y="64"/>
                  <a:pt x="76" y="70"/>
                  <a:pt x="76" y="72"/>
                </a:cubicBezTo>
                <a:cubicBezTo>
                  <a:pt x="76" y="75"/>
                  <a:pt x="68" y="78"/>
                  <a:pt x="68" y="82"/>
                </a:cubicBezTo>
                <a:cubicBezTo>
                  <a:pt x="68" y="86"/>
                  <a:pt x="58" y="103"/>
                  <a:pt x="55" y="109"/>
                </a:cubicBezTo>
                <a:cubicBezTo>
                  <a:pt x="52" y="115"/>
                  <a:pt x="49" y="122"/>
                  <a:pt x="48" y="117"/>
                </a:cubicBezTo>
                <a:cubicBezTo>
                  <a:pt x="47" y="112"/>
                  <a:pt x="39" y="105"/>
                  <a:pt x="35" y="108"/>
                </a:cubicBezTo>
                <a:cubicBezTo>
                  <a:pt x="32" y="111"/>
                  <a:pt x="27" y="109"/>
                  <a:pt x="25" y="110"/>
                </a:cubicBezTo>
                <a:cubicBezTo>
                  <a:pt x="23" y="110"/>
                  <a:pt x="5" y="128"/>
                  <a:pt x="5" y="128"/>
                </a:cubicBezTo>
                <a:cubicBezTo>
                  <a:pt x="5" y="128"/>
                  <a:pt x="4" y="137"/>
                  <a:pt x="0" y="147"/>
                </a:cubicBezTo>
                <a:cubicBezTo>
                  <a:pt x="3" y="148"/>
                  <a:pt x="5" y="153"/>
                  <a:pt x="8" y="157"/>
                </a:cubicBezTo>
                <a:cubicBezTo>
                  <a:pt x="11" y="162"/>
                  <a:pt x="18" y="158"/>
                  <a:pt x="21" y="159"/>
                </a:cubicBezTo>
                <a:cubicBezTo>
                  <a:pt x="24" y="161"/>
                  <a:pt x="27" y="173"/>
                  <a:pt x="26" y="176"/>
                </a:cubicBezTo>
                <a:cubicBezTo>
                  <a:pt x="25" y="180"/>
                  <a:pt x="20" y="188"/>
                  <a:pt x="22" y="192"/>
                </a:cubicBezTo>
                <a:cubicBezTo>
                  <a:pt x="46" y="192"/>
                  <a:pt x="46" y="192"/>
                  <a:pt x="46" y="192"/>
                </a:cubicBezTo>
                <a:lnTo>
                  <a:pt x="54" y="190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06E7ADE8-29D6-4DC6-80A9-7E6F05470412}"/>
              </a:ext>
            </a:extLst>
          </p:cNvPr>
          <p:cNvSpPr>
            <a:spLocks/>
          </p:cNvSpPr>
          <p:nvPr/>
        </p:nvSpPr>
        <p:spPr bwMode="auto">
          <a:xfrm>
            <a:off x="9735528" y="6913455"/>
            <a:ext cx="603315" cy="619944"/>
          </a:xfrm>
          <a:custGeom>
            <a:avLst/>
            <a:gdLst>
              <a:gd name="T0" fmla="*/ 101 w 107"/>
              <a:gd name="T1" fmla="*/ 92 h 110"/>
              <a:gd name="T2" fmla="*/ 94 w 107"/>
              <a:gd name="T3" fmla="*/ 73 h 110"/>
              <a:gd name="T4" fmla="*/ 100 w 107"/>
              <a:gd name="T5" fmla="*/ 56 h 110"/>
              <a:gd name="T6" fmla="*/ 107 w 107"/>
              <a:gd name="T7" fmla="*/ 44 h 110"/>
              <a:gd name="T8" fmla="*/ 101 w 107"/>
              <a:gd name="T9" fmla="*/ 17 h 110"/>
              <a:gd name="T10" fmla="*/ 98 w 107"/>
              <a:gd name="T11" fmla="*/ 16 h 110"/>
              <a:gd name="T12" fmla="*/ 77 w 107"/>
              <a:gd name="T13" fmla="*/ 18 h 110"/>
              <a:gd name="T14" fmla="*/ 62 w 107"/>
              <a:gd name="T15" fmla="*/ 11 h 110"/>
              <a:gd name="T16" fmla="*/ 49 w 107"/>
              <a:gd name="T17" fmla="*/ 7 h 110"/>
              <a:gd name="T18" fmla="*/ 42 w 107"/>
              <a:gd name="T19" fmla="*/ 5 h 110"/>
              <a:gd name="T20" fmla="*/ 34 w 107"/>
              <a:gd name="T21" fmla="*/ 6 h 110"/>
              <a:gd name="T22" fmla="*/ 24 w 107"/>
              <a:gd name="T23" fmla="*/ 10 h 110"/>
              <a:gd name="T24" fmla="*/ 15 w 107"/>
              <a:gd name="T25" fmla="*/ 8 h 110"/>
              <a:gd name="T26" fmla="*/ 9 w 107"/>
              <a:gd name="T27" fmla="*/ 9 h 110"/>
              <a:gd name="T28" fmla="*/ 9 w 107"/>
              <a:gd name="T29" fmla="*/ 23 h 110"/>
              <a:gd name="T30" fmla="*/ 12 w 107"/>
              <a:gd name="T31" fmla="*/ 31 h 110"/>
              <a:gd name="T32" fmla="*/ 16 w 107"/>
              <a:gd name="T33" fmla="*/ 42 h 110"/>
              <a:gd name="T34" fmla="*/ 8 w 107"/>
              <a:gd name="T35" fmla="*/ 43 h 110"/>
              <a:gd name="T36" fmla="*/ 9 w 107"/>
              <a:gd name="T37" fmla="*/ 53 h 110"/>
              <a:gd name="T38" fmla="*/ 4 w 107"/>
              <a:gd name="T39" fmla="*/ 63 h 110"/>
              <a:gd name="T40" fmla="*/ 2 w 107"/>
              <a:gd name="T41" fmla="*/ 75 h 110"/>
              <a:gd name="T42" fmla="*/ 8 w 107"/>
              <a:gd name="T43" fmla="*/ 80 h 110"/>
              <a:gd name="T44" fmla="*/ 21 w 107"/>
              <a:gd name="T45" fmla="*/ 94 h 110"/>
              <a:gd name="T46" fmla="*/ 16 w 107"/>
              <a:gd name="T47" fmla="*/ 110 h 110"/>
              <a:gd name="T48" fmla="*/ 67 w 107"/>
              <a:gd name="T49" fmla="*/ 99 h 110"/>
              <a:gd name="T50" fmla="*/ 101 w 107"/>
              <a:gd name="T51" fmla="*/ 100 h 110"/>
              <a:gd name="T52" fmla="*/ 101 w 107"/>
              <a:gd name="T53" fmla="*/ 92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7" h="110">
                <a:moveTo>
                  <a:pt x="101" y="92"/>
                </a:moveTo>
                <a:cubicBezTo>
                  <a:pt x="99" y="89"/>
                  <a:pt x="94" y="76"/>
                  <a:pt x="94" y="73"/>
                </a:cubicBezTo>
                <a:cubicBezTo>
                  <a:pt x="94" y="70"/>
                  <a:pt x="101" y="60"/>
                  <a:pt x="100" y="56"/>
                </a:cubicBezTo>
                <a:cubicBezTo>
                  <a:pt x="100" y="51"/>
                  <a:pt x="107" y="48"/>
                  <a:pt x="107" y="44"/>
                </a:cubicBezTo>
                <a:cubicBezTo>
                  <a:pt x="107" y="41"/>
                  <a:pt x="105" y="27"/>
                  <a:pt x="101" y="17"/>
                </a:cubicBezTo>
                <a:cubicBezTo>
                  <a:pt x="100" y="17"/>
                  <a:pt x="99" y="17"/>
                  <a:pt x="98" y="16"/>
                </a:cubicBezTo>
                <a:cubicBezTo>
                  <a:pt x="95" y="13"/>
                  <a:pt x="82" y="13"/>
                  <a:pt x="77" y="18"/>
                </a:cubicBezTo>
                <a:cubicBezTo>
                  <a:pt x="73" y="23"/>
                  <a:pt x="63" y="14"/>
                  <a:pt x="62" y="11"/>
                </a:cubicBezTo>
                <a:cubicBezTo>
                  <a:pt x="60" y="9"/>
                  <a:pt x="54" y="3"/>
                  <a:pt x="49" y="7"/>
                </a:cubicBezTo>
                <a:cubicBezTo>
                  <a:pt x="43" y="10"/>
                  <a:pt x="42" y="9"/>
                  <a:pt x="42" y="5"/>
                </a:cubicBezTo>
                <a:cubicBezTo>
                  <a:pt x="43" y="0"/>
                  <a:pt x="35" y="1"/>
                  <a:pt x="34" y="6"/>
                </a:cubicBezTo>
                <a:cubicBezTo>
                  <a:pt x="33" y="10"/>
                  <a:pt x="26" y="13"/>
                  <a:pt x="24" y="10"/>
                </a:cubicBezTo>
                <a:cubicBezTo>
                  <a:pt x="22" y="7"/>
                  <a:pt x="17" y="3"/>
                  <a:pt x="15" y="8"/>
                </a:cubicBezTo>
                <a:cubicBezTo>
                  <a:pt x="14" y="11"/>
                  <a:pt x="11" y="10"/>
                  <a:pt x="9" y="9"/>
                </a:cubicBezTo>
                <a:cubicBezTo>
                  <a:pt x="8" y="15"/>
                  <a:pt x="7" y="21"/>
                  <a:pt x="9" y="23"/>
                </a:cubicBezTo>
                <a:cubicBezTo>
                  <a:pt x="13" y="25"/>
                  <a:pt x="13" y="29"/>
                  <a:pt x="12" y="31"/>
                </a:cubicBezTo>
                <a:cubicBezTo>
                  <a:pt x="12" y="33"/>
                  <a:pt x="18" y="39"/>
                  <a:pt x="16" y="42"/>
                </a:cubicBezTo>
                <a:cubicBezTo>
                  <a:pt x="13" y="44"/>
                  <a:pt x="9" y="39"/>
                  <a:pt x="8" y="43"/>
                </a:cubicBezTo>
                <a:cubicBezTo>
                  <a:pt x="6" y="47"/>
                  <a:pt x="11" y="50"/>
                  <a:pt x="9" y="53"/>
                </a:cubicBezTo>
                <a:cubicBezTo>
                  <a:pt x="7" y="56"/>
                  <a:pt x="3" y="57"/>
                  <a:pt x="4" y="63"/>
                </a:cubicBezTo>
                <a:cubicBezTo>
                  <a:pt x="5" y="69"/>
                  <a:pt x="4" y="73"/>
                  <a:pt x="2" y="75"/>
                </a:cubicBezTo>
                <a:cubicBezTo>
                  <a:pt x="0" y="77"/>
                  <a:pt x="3" y="77"/>
                  <a:pt x="8" y="80"/>
                </a:cubicBezTo>
                <a:cubicBezTo>
                  <a:pt x="13" y="84"/>
                  <a:pt x="22" y="88"/>
                  <a:pt x="21" y="94"/>
                </a:cubicBezTo>
                <a:cubicBezTo>
                  <a:pt x="21" y="99"/>
                  <a:pt x="18" y="100"/>
                  <a:pt x="16" y="110"/>
                </a:cubicBezTo>
                <a:cubicBezTo>
                  <a:pt x="27" y="110"/>
                  <a:pt x="45" y="102"/>
                  <a:pt x="67" y="99"/>
                </a:cubicBezTo>
                <a:cubicBezTo>
                  <a:pt x="81" y="96"/>
                  <a:pt x="93" y="98"/>
                  <a:pt x="101" y="100"/>
                </a:cubicBezTo>
                <a:cubicBezTo>
                  <a:pt x="102" y="97"/>
                  <a:pt x="102" y="94"/>
                  <a:pt x="101" y="92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5" name="Freeform 28">
            <a:extLst>
              <a:ext uri="{FF2B5EF4-FFF2-40B4-BE49-F238E27FC236}">
                <a16:creationId xmlns:a16="http://schemas.microsoft.com/office/drawing/2014/main" xmlns="" id="{4B52D1FE-819D-4674-8427-DC9E1D98A014}"/>
              </a:ext>
            </a:extLst>
          </p:cNvPr>
          <p:cNvSpPr>
            <a:spLocks/>
          </p:cNvSpPr>
          <p:nvPr/>
        </p:nvSpPr>
        <p:spPr bwMode="auto">
          <a:xfrm>
            <a:off x="10265211" y="6880200"/>
            <a:ext cx="415670" cy="629443"/>
          </a:xfrm>
          <a:custGeom>
            <a:avLst/>
            <a:gdLst>
              <a:gd name="T0" fmla="*/ 63 w 74"/>
              <a:gd name="T1" fmla="*/ 45 h 112"/>
              <a:gd name="T2" fmla="*/ 62 w 74"/>
              <a:gd name="T3" fmla="*/ 21 h 112"/>
              <a:gd name="T4" fmla="*/ 58 w 74"/>
              <a:gd name="T5" fmla="*/ 11 h 112"/>
              <a:gd name="T6" fmla="*/ 54 w 74"/>
              <a:gd name="T7" fmla="*/ 0 h 112"/>
              <a:gd name="T8" fmla="*/ 50 w 74"/>
              <a:gd name="T9" fmla="*/ 4 h 112"/>
              <a:gd name="T10" fmla="*/ 6 w 74"/>
              <a:gd name="T11" fmla="*/ 3 h 112"/>
              <a:gd name="T12" fmla="*/ 9 w 74"/>
              <a:gd name="T13" fmla="*/ 20 h 112"/>
              <a:gd name="T14" fmla="*/ 7 w 74"/>
              <a:gd name="T15" fmla="*/ 23 h 112"/>
              <a:gd name="T16" fmla="*/ 13 w 74"/>
              <a:gd name="T17" fmla="*/ 50 h 112"/>
              <a:gd name="T18" fmla="*/ 6 w 74"/>
              <a:gd name="T19" fmla="*/ 62 h 112"/>
              <a:gd name="T20" fmla="*/ 0 w 74"/>
              <a:gd name="T21" fmla="*/ 79 h 112"/>
              <a:gd name="T22" fmla="*/ 7 w 74"/>
              <a:gd name="T23" fmla="*/ 98 h 112"/>
              <a:gd name="T24" fmla="*/ 7 w 74"/>
              <a:gd name="T25" fmla="*/ 106 h 112"/>
              <a:gd name="T26" fmla="*/ 20 w 74"/>
              <a:gd name="T27" fmla="*/ 111 h 112"/>
              <a:gd name="T28" fmla="*/ 53 w 74"/>
              <a:gd name="T29" fmla="*/ 98 h 112"/>
              <a:gd name="T30" fmla="*/ 74 w 74"/>
              <a:gd name="T31" fmla="*/ 89 h 112"/>
              <a:gd name="T32" fmla="*/ 67 w 74"/>
              <a:gd name="T33" fmla="*/ 69 h 112"/>
              <a:gd name="T34" fmla="*/ 63 w 74"/>
              <a:gd name="T35" fmla="*/ 45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4" h="112">
                <a:moveTo>
                  <a:pt x="63" y="45"/>
                </a:moveTo>
                <a:cubicBezTo>
                  <a:pt x="60" y="40"/>
                  <a:pt x="62" y="27"/>
                  <a:pt x="62" y="21"/>
                </a:cubicBezTo>
                <a:cubicBezTo>
                  <a:pt x="63" y="15"/>
                  <a:pt x="61" y="12"/>
                  <a:pt x="58" y="11"/>
                </a:cubicBezTo>
                <a:cubicBezTo>
                  <a:pt x="57" y="10"/>
                  <a:pt x="55" y="4"/>
                  <a:pt x="54" y="0"/>
                </a:cubicBezTo>
                <a:cubicBezTo>
                  <a:pt x="51" y="1"/>
                  <a:pt x="51" y="6"/>
                  <a:pt x="50" y="4"/>
                </a:cubicBezTo>
                <a:cubicBezTo>
                  <a:pt x="48" y="1"/>
                  <a:pt x="8" y="0"/>
                  <a:pt x="6" y="3"/>
                </a:cubicBezTo>
                <a:cubicBezTo>
                  <a:pt x="4" y="6"/>
                  <a:pt x="10" y="17"/>
                  <a:pt x="9" y="20"/>
                </a:cubicBezTo>
                <a:cubicBezTo>
                  <a:pt x="9" y="22"/>
                  <a:pt x="8" y="23"/>
                  <a:pt x="7" y="23"/>
                </a:cubicBezTo>
                <a:cubicBezTo>
                  <a:pt x="11" y="33"/>
                  <a:pt x="13" y="47"/>
                  <a:pt x="13" y="50"/>
                </a:cubicBezTo>
                <a:cubicBezTo>
                  <a:pt x="13" y="54"/>
                  <a:pt x="6" y="57"/>
                  <a:pt x="6" y="62"/>
                </a:cubicBezTo>
                <a:cubicBezTo>
                  <a:pt x="7" y="66"/>
                  <a:pt x="0" y="76"/>
                  <a:pt x="0" y="79"/>
                </a:cubicBezTo>
                <a:cubicBezTo>
                  <a:pt x="0" y="82"/>
                  <a:pt x="5" y="95"/>
                  <a:pt x="7" y="98"/>
                </a:cubicBezTo>
                <a:cubicBezTo>
                  <a:pt x="8" y="100"/>
                  <a:pt x="8" y="103"/>
                  <a:pt x="7" y="106"/>
                </a:cubicBezTo>
                <a:cubicBezTo>
                  <a:pt x="14" y="108"/>
                  <a:pt x="19" y="111"/>
                  <a:pt x="20" y="111"/>
                </a:cubicBezTo>
                <a:cubicBezTo>
                  <a:pt x="23" y="112"/>
                  <a:pt x="45" y="102"/>
                  <a:pt x="53" y="98"/>
                </a:cubicBezTo>
                <a:cubicBezTo>
                  <a:pt x="60" y="94"/>
                  <a:pt x="68" y="92"/>
                  <a:pt x="74" y="89"/>
                </a:cubicBezTo>
                <a:cubicBezTo>
                  <a:pt x="70" y="83"/>
                  <a:pt x="67" y="75"/>
                  <a:pt x="67" y="69"/>
                </a:cubicBezTo>
                <a:cubicBezTo>
                  <a:pt x="67" y="60"/>
                  <a:pt x="65" y="51"/>
                  <a:pt x="63" y="45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6" name="Freeform 29">
            <a:extLst>
              <a:ext uri="{FF2B5EF4-FFF2-40B4-BE49-F238E27FC236}">
                <a16:creationId xmlns:a16="http://schemas.microsoft.com/office/drawing/2014/main" xmlns="" id="{DC147F23-B799-4834-8DA6-C639B08D9389}"/>
              </a:ext>
            </a:extLst>
          </p:cNvPr>
          <p:cNvSpPr>
            <a:spLocks/>
          </p:cNvSpPr>
          <p:nvPr/>
        </p:nvSpPr>
        <p:spPr bwMode="auto">
          <a:xfrm>
            <a:off x="9098961" y="6723442"/>
            <a:ext cx="738705" cy="555810"/>
          </a:xfrm>
          <a:custGeom>
            <a:avLst/>
            <a:gdLst>
              <a:gd name="T0" fmla="*/ 44 w 131"/>
              <a:gd name="T1" fmla="*/ 52 h 99"/>
              <a:gd name="T2" fmla="*/ 52 w 131"/>
              <a:gd name="T3" fmla="*/ 50 h 99"/>
              <a:gd name="T4" fmla="*/ 65 w 131"/>
              <a:gd name="T5" fmla="*/ 48 h 99"/>
              <a:gd name="T6" fmla="*/ 79 w 131"/>
              <a:gd name="T7" fmla="*/ 65 h 99"/>
              <a:gd name="T8" fmla="*/ 81 w 131"/>
              <a:gd name="T9" fmla="*/ 75 h 99"/>
              <a:gd name="T10" fmla="*/ 81 w 131"/>
              <a:gd name="T11" fmla="*/ 76 h 99"/>
              <a:gd name="T12" fmla="*/ 94 w 131"/>
              <a:gd name="T13" fmla="*/ 74 h 99"/>
              <a:gd name="T14" fmla="*/ 99 w 131"/>
              <a:gd name="T15" fmla="*/ 89 h 99"/>
              <a:gd name="T16" fmla="*/ 107 w 131"/>
              <a:gd name="T17" fmla="*/ 95 h 99"/>
              <a:gd name="T18" fmla="*/ 114 w 131"/>
              <a:gd name="T19" fmla="*/ 90 h 99"/>
              <a:gd name="T20" fmla="*/ 117 w 131"/>
              <a:gd name="T21" fmla="*/ 92 h 99"/>
              <a:gd name="T22" fmla="*/ 122 w 131"/>
              <a:gd name="T23" fmla="*/ 87 h 99"/>
              <a:gd name="T24" fmla="*/ 121 w 131"/>
              <a:gd name="T25" fmla="*/ 77 h 99"/>
              <a:gd name="T26" fmla="*/ 129 w 131"/>
              <a:gd name="T27" fmla="*/ 76 h 99"/>
              <a:gd name="T28" fmla="*/ 125 w 131"/>
              <a:gd name="T29" fmla="*/ 65 h 99"/>
              <a:gd name="T30" fmla="*/ 122 w 131"/>
              <a:gd name="T31" fmla="*/ 57 h 99"/>
              <a:gd name="T32" fmla="*/ 122 w 131"/>
              <a:gd name="T33" fmla="*/ 43 h 99"/>
              <a:gd name="T34" fmla="*/ 120 w 131"/>
              <a:gd name="T35" fmla="*/ 41 h 99"/>
              <a:gd name="T36" fmla="*/ 116 w 131"/>
              <a:gd name="T37" fmla="*/ 31 h 99"/>
              <a:gd name="T38" fmla="*/ 116 w 131"/>
              <a:gd name="T39" fmla="*/ 25 h 99"/>
              <a:gd name="T40" fmla="*/ 110 w 131"/>
              <a:gd name="T41" fmla="*/ 16 h 99"/>
              <a:gd name="T42" fmla="*/ 103 w 131"/>
              <a:gd name="T43" fmla="*/ 4 h 99"/>
              <a:gd name="T44" fmla="*/ 91 w 131"/>
              <a:gd name="T45" fmla="*/ 12 h 99"/>
              <a:gd name="T46" fmla="*/ 79 w 131"/>
              <a:gd name="T47" fmla="*/ 11 h 99"/>
              <a:gd name="T48" fmla="*/ 69 w 131"/>
              <a:gd name="T49" fmla="*/ 13 h 99"/>
              <a:gd name="T50" fmla="*/ 64 w 131"/>
              <a:gd name="T51" fmla="*/ 8 h 99"/>
              <a:gd name="T52" fmla="*/ 64 w 131"/>
              <a:gd name="T53" fmla="*/ 5 h 99"/>
              <a:gd name="T54" fmla="*/ 62 w 131"/>
              <a:gd name="T55" fmla="*/ 6 h 99"/>
              <a:gd name="T56" fmla="*/ 37 w 131"/>
              <a:gd name="T57" fmla="*/ 5 h 99"/>
              <a:gd name="T58" fmla="*/ 25 w 131"/>
              <a:gd name="T59" fmla="*/ 0 h 99"/>
              <a:gd name="T60" fmla="*/ 21 w 131"/>
              <a:gd name="T61" fmla="*/ 8 h 99"/>
              <a:gd name="T62" fmla="*/ 22 w 131"/>
              <a:gd name="T63" fmla="*/ 16 h 99"/>
              <a:gd name="T64" fmla="*/ 16 w 131"/>
              <a:gd name="T65" fmla="*/ 18 h 99"/>
              <a:gd name="T66" fmla="*/ 2 w 131"/>
              <a:gd name="T67" fmla="*/ 27 h 99"/>
              <a:gd name="T68" fmla="*/ 0 w 131"/>
              <a:gd name="T69" fmla="*/ 29 h 99"/>
              <a:gd name="T70" fmla="*/ 12 w 131"/>
              <a:gd name="T71" fmla="*/ 44 h 99"/>
              <a:gd name="T72" fmla="*/ 32 w 131"/>
              <a:gd name="T73" fmla="*/ 65 h 99"/>
              <a:gd name="T74" fmla="*/ 44 w 131"/>
              <a:gd name="T75" fmla="*/ 5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1" h="99">
                <a:moveTo>
                  <a:pt x="44" y="52"/>
                </a:moveTo>
                <a:cubicBezTo>
                  <a:pt x="44" y="48"/>
                  <a:pt x="48" y="50"/>
                  <a:pt x="52" y="50"/>
                </a:cubicBezTo>
                <a:cubicBezTo>
                  <a:pt x="56" y="51"/>
                  <a:pt x="61" y="48"/>
                  <a:pt x="65" y="48"/>
                </a:cubicBezTo>
                <a:cubicBezTo>
                  <a:pt x="69" y="48"/>
                  <a:pt x="79" y="61"/>
                  <a:pt x="79" y="65"/>
                </a:cubicBezTo>
                <a:cubicBezTo>
                  <a:pt x="79" y="69"/>
                  <a:pt x="79" y="72"/>
                  <a:pt x="81" y="75"/>
                </a:cubicBezTo>
                <a:cubicBezTo>
                  <a:pt x="81" y="76"/>
                  <a:pt x="81" y="76"/>
                  <a:pt x="81" y="76"/>
                </a:cubicBezTo>
                <a:cubicBezTo>
                  <a:pt x="88" y="75"/>
                  <a:pt x="93" y="74"/>
                  <a:pt x="94" y="74"/>
                </a:cubicBezTo>
                <a:cubicBezTo>
                  <a:pt x="96" y="74"/>
                  <a:pt x="100" y="83"/>
                  <a:pt x="99" y="89"/>
                </a:cubicBezTo>
                <a:cubicBezTo>
                  <a:pt x="98" y="95"/>
                  <a:pt x="105" y="99"/>
                  <a:pt x="107" y="95"/>
                </a:cubicBezTo>
                <a:cubicBezTo>
                  <a:pt x="110" y="91"/>
                  <a:pt x="113" y="86"/>
                  <a:pt x="114" y="90"/>
                </a:cubicBezTo>
                <a:cubicBezTo>
                  <a:pt x="114" y="91"/>
                  <a:pt x="116" y="92"/>
                  <a:pt x="117" y="92"/>
                </a:cubicBezTo>
                <a:cubicBezTo>
                  <a:pt x="118" y="90"/>
                  <a:pt x="120" y="89"/>
                  <a:pt x="122" y="87"/>
                </a:cubicBezTo>
                <a:cubicBezTo>
                  <a:pt x="124" y="84"/>
                  <a:pt x="119" y="81"/>
                  <a:pt x="121" y="77"/>
                </a:cubicBezTo>
                <a:cubicBezTo>
                  <a:pt x="122" y="73"/>
                  <a:pt x="126" y="78"/>
                  <a:pt x="129" y="76"/>
                </a:cubicBezTo>
                <a:cubicBezTo>
                  <a:pt x="131" y="73"/>
                  <a:pt x="125" y="67"/>
                  <a:pt x="125" y="65"/>
                </a:cubicBezTo>
                <a:cubicBezTo>
                  <a:pt x="126" y="63"/>
                  <a:pt x="126" y="59"/>
                  <a:pt x="122" y="57"/>
                </a:cubicBezTo>
                <a:cubicBezTo>
                  <a:pt x="120" y="55"/>
                  <a:pt x="121" y="49"/>
                  <a:pt x="122" y="43"/>
                </a:cubicBezTo>
                <a:cubicBezTo>
                  <a:pt x="122" y="42"/>
                  <a:pt x="121" y="41"/>
                  <a:pt x="120" y="41"/>
                </a:cubicBezTo>
                <a:cubicBezTo>
                  <a:pt x="118" y="37"/>
                  <a:pt x="120" y="31"/>
                  <a:pt x="116" y="31"/>
                </a:cubicBezTo>
                <a:cubicBezTo>
                  <a:pt x="112" y="31"/>
                  <a:pt x="113" y="26"/>
                  <a:pt x="116" y="25"/>
                </a:cubicBezTo>
                <a:cubicBezTo>
                  <a:pt x="119" y="24"/>
                  <a:pt x="110" y="20"/>
                  <a:pt x="110" y="16"/>
                </a:cubicBezTo>
                <a:cubicBezTo>
                  <a:pt x="110" y="13"/>
                  <a:pt x="105" y="4"/>
                  <a:pt x="103" y="4"/>
                </a:cubicBezTo>
                <a:cubicBezTo>
                  <a:pt x="101" y="3"/>
                  <a:pt x="94" y="12"/>
                  <a:pt x="91" y="12"/>
                </a:cubicBezTo>
                <a:cubicBezTo>
                  <a:pt x="88" y="12"/>
                  <a:pt x="81" y="6"/>
                  <a:pt x="79" y="11"/>
                </a:cubicBezTo>
                <a:cubicBezTo>
                  <a:pt x="77" y="16"/>
                  <a:pt x="72" y="9"/>
                  <a:pt x="69" y="13"/>
                </a:cubicBezTo>
                <a:cubicBezTo>
                  <a:pt x="66" y="17"/>
                  <a:pt x="64" y="8"/>
                  <a:pt x="64" y="8"/>
                </a:cubicBezTo>
                <a:cubicBezTo>
                  <a:pt x="64" y="8"/>
                  <a:pt x="64" y="7"/>
                  <a:pt x="64" y="5"/>
                </a:cubicBezTo>
                <a:cubicBezTo>
                  <a:pt x="64" y="6"/>
                  <a:pt x="63" y="6"/>
                  <a:pt x="62" y="6"/>
                </a:cubicBezTo>
                <a:cubicBezTo>
                  <a:pt x="54" y="9"/>
                  <a:pt x="38" y="7"/>
                  <a:pt x="37" y="5"/>
                </a:cubicBezTo>
                <a:cubicBezTo>
                  <a:pt x="36" y="2"/>
                  <a:pt x="25" y="0"/>
                  <a:pt x="25" y="0"/>
                </a:cubicBezTo>
                <a:cubicBezTo>
                  <a:pt x="25" y="0"/>
                  <a:pt x="25" y="6"/>
                  <a:pt x="21" y="8"/>
                </a:cubicBezTo>
                <a:cubicBezTo>
                  <a:pt x="17" y="9"/>
                  <a:pt x="22" y="14"/>
                  <a:pt x="22" y="16"/>
                </a:cubicBezTo>
                <a:cubicBezTo>
                  <a:pt x="22" y="17"/>
                  <a:pt x="19" y="20"/>
                  <a:pt x="16" y="18"/>
                </a:cubicBezTo>
                <a:cubicBezTo>
                  <a:pt x="13" y="17"/>
                  <a:pt x="6" y="24"/>
                  <a:pt x="2" y="27"/>
                </a:cubicBezTo>
                <a:cubicBezTo>
                  <a:pt x="1" y="27"/>
                  <a:pt x="1" y="28"/>
                  <a:pt x="0" y="29"/>
                </a:cubicBezTo>
                <a:cubicBezTo>
                  <a:pt x="6" y="33"/>
                  <a:pt x="5" y="39"/>
                  <a:pt x="12" y="44"/>
                </a:cubicBezTo>
                <a:cubicBezTo>
                  <a:pt x="19" y="49"/>
                  <a:pt x="27" y="55"/>
                  <a:pt x="32" y="65"/>
                </a:cubicBezTo>
                <a:cubicBezTo>
                  <a:pt x="37" y="61"/>
                  <a:pt x="43" y="55"/>
                  <a:pt x="44" y="52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7" name="Freeform 30">
            <a:extLst>
              <a:ext uri="{FF2B5EF4-FFF2-40B4-BE49-F238E27FC236}">
                <a16:creationId xmlns:a16="http://schemas.microsoft.com/office/drawing/2014/main" xmlns="" id="{6ACF86F0-0AA7-45B5-B37E-42B9AF95242D}"/>
              </a:ext>
            </a:extLst>
          </p:cNvPr>
          <p:cNvSpPr>
            <a:spLocks/>
          </p:cNvSpPr>
          <p:nvPr/>
        </p:nvSpPr>
        <p:spPr bwMode="auto">
          <a:xfrm>
            <a:off x="9448116" y="7139112"/>
            <a:ext cx="410921" cy="394292"/>
          </a:xfrm>
          <a:custGeom>
            <a:avLst/>
            <a:gdLst>
              <a:gd name="T0" fmla="*/ 59 w 73"/>
              <a:gd name="T1" fmla="*/ 40 h 70"/>
              <a:gd name="T2" fmla="*/ 53 w 73"/>
              <a:gd name="T3" fmla="*/ 35 h 70"/>
              <a:gd name="T4" fmla="*/ 55 w 73"/>
              <a:gd name="T5" fmla="*/ 23 h 70"/>
              <a:gd name="T6" fmla="*/ 55 w 73"/>
              <a:gd name="T7" fmla="*/ 18 h 70"/>
              <a:gd name="T8" fmla="*/ 52 w 73"/>
              <a:gd name="T9" fmla="*/ 16 h 70"/>
              <a:gd name="T10" fmla="*/ 45 w 73"/>
              <a:gd name="T11" fmla="*/ 21 h 70"/>
              <a:gd name="T12" fmla="*/ 37 w 73"/>
              <a:gd name="T13" fmla="*/ 15 h 70"/>
              <a:gd name="T14" fmla="*/ 32 w 73"/>
              <a:gd name="T15" fmla="*/ 0 h 70"/>
              <a:gd name="T16" fmla="*/ 19 w 73"/>
              <a:gd name="T17" fmla="*/ 2 h 70"/>
              <a:gd name="T18" fmla="*/ 18 w 73"/>
              <a:gd name="T19" fmla="*/ 11 h 70"/>
              <a:gd name="T20" fmla="*/ 4 w 73"/>
              <a:gd name="T21" fmla="*/ 23 h 70"/>
              <a:gd name="T22" fmla="*/ 0 w 73"/>
              <a:gd name="T23" fmla="*/ 29 h 70"/>
              <a:gd name="T24" fmla="*/ 23 w 73"/>
              <a:gd name="T25" fmla="*/ 44 h 70"/>
              <a:gd name="T26" fmla="*/ 63 w 73"/>
              <a:gd name="T27" fmla="*/ 69 h 70"/>
              <a:gd name="T28" fmla="*/ 67 w 73"/>
              <a:gd name="T29" fmla="*/ 70 h 70"/>
              <a:gd name="T30" fmla="*/ 72 w 73"/>
              <a:gd name="T31" fmla="*/ 54 h 70"/>
              <a:gd name="T32" fmla="*/ 59 w 73"/>
              <a:gd name="T33" fmla="*/ 4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3" h="70">
                <a:moveTo>
                  <a:pt x="59" y="40"/>
                </a:moveTo>
                <a:cubicBezTo>
                  <a:pt x="54" y="37"/>
                  <a:pt x="51" y="37"/>
                  <a:pt x="53" y="35"/>
                </a:cubicBezTo>
                <a:cubicBezTo>
                  <a:pt x="55" y="33"/>
                  <a:pt x="56" y="29"/>
                  <a:pt x="55" y="23"/>
                </a:cubicBezTo>
                <a:cubicBezTo>
                  <a:pt x="55" y="21"/>
                  <a:pt x="55" y="19"/>
                  <a:pt x="55" y="18"/>
                </a:cubicBezTo>
                <a:cubicBezTo>
                  <a:pt x="54" y="18"/>
                  <a:pt x="52" y="17"/>
                  <a:pt x="52" y="16"/>
                </a:cubicBezTo>
                <a:cubicBezTo>
                  <a:pt x="51" y="12"/>
                  <a:pt x="48" y="17"/>
                  <a:pt x="45" y="21"/>
                </a:cubicBezTo>
                <a:cubicBezTo>
                  <a:pt x="43" y="25"/>
                  <a:pt x="36" y="21"/>
                  <a:pt x="37" y="15"/>
                </a:cubicBezTo>
                <a:cubicBezTo>
                  <a:pt x="38" y="9"/>
                  <a:pt x="34" y="0"/>
                  <a:pt x="32" y="0"/>
                </a:cubicBezTo>
                <a:cubicBezTo>
                  <a:pt x="31" y="0"/>
                  <a:pt x="26" y="1"/>
                  <a:pt x="19" y="2"/>
                </a:cubicBezTo>
                <a:cubicBezTo>
                  <a:pt x="20" y="5"/>
                  <a:pt x="18" y="8"/>
                  <a:pt x="18" y="11"/>
                </a:cubicBezTo>
                <a:cubicBezTo>
                  <a:pt x="17" y="15"/>
                  <a:pt x="8" y="20"/>
                  <a:pt x="4" y="23"/>
                </a:cubicBezTo>
                <a:cubicBezTo>
                  <a:pt x="3" y="24"/>
                  <a:pt x="1" y="26"/>
                  <a:pt x="0" y="29"/>
                </a:cubicBezTo>
                <a:cubicBezTo>
                  <a:pt x="7" y="33"/>
                  <a:pt x="16" y="38"/>
                  <a:pt x="23" y="44"/>
                </a:cubicBezTo>
                <a:cubicBezTo>
                  <a:pt x="35" y="53"/>
                  <a:pt x="54" y="66"/>
                  <a:pt x="63" y="69"/>
                </a:cubicBezTo>
                <a:cubicBezTo>
                  <a:pt x="64" y="69"/>
                  <a:pt x="66" y="70"/>
                  <a:pt x="67" y="70"/>
                </a:cubicBezTo>
                <a:cubicBezTo>
                  <a:pt x="69" y="60"/>
                  <a:pt x="72" y="59"/>
                  <a:pt x="72" y="54"/>
                </a:cubicBezTo>
                <a:cubicBezTo>
                  <a:pt x="73" y="48"/>
                  <a:pt x="64" y="44"/>
                  <a:pt x="59" y="40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xmlns="" id="{4983425C-FE70-405F-9C68-535B0A9C9F09}"/>
              </a:ext>
            </a:extLst>
          </p:cNvPr>
          <p:cNvSpPr>
            <a:spLocks/>
          </p:cNvSpPr>
          <p:nvPr/>
        </p:nvSpPr>
        <p:spPr bwMode="auto">
          <a:xfrm>
            <a:off x="9279468" y="6994222"/>
            <a:ext cx="287407" cy="308783"/>
          </a:xfrm>
          <a:custGeom>
            <a:avLst/>
            <a:gdLst>
              <a:gd name="T0" fmla="*/ 48 w 51"/>
              <a:gd name="T1" fmla="*/ 37 h 55"/>
              <a:gd name="T2" fmla="*/ 49 w 51"/>
              <a:gd name="T3" fmla="*/ 27 h 55"/>
              <a:gd name="T4" fmla="*/ 47 w 51"/>
              <a:gd name="T5" fmla="*/ 17 h 55"/>
              <a:gd name="T6" fmla="*/ 33 w 51"/>
              <a:gd name="T7" fmla="*/ 0 h 55"/>
              <a:gd name="T8" fmla="*/ 20 w 51"/>
              <a:gd name="T9" fmla="*/ 2 h 55"/>
              <a:gd name="T10" fmla="*/ 12 w 51"/>
              <a:gd name="T11" fmla="*/ 4 h 55"/>
              <a:gd name="T12" fmla="*/ 0 w 51"/>
              <a:gd name="T13" fmla="*/ 17 h 55"/>
              <a:gd name="T14" fmla="*/ 2 w 51"/>
              <a:gd name="T15" fmla="*/ 24 h 55"/>
              <a:gd name="T16" fmla="*/ 16 w 51"/>
              <a:gd name="T17" fmla="*/ 45 h 55"/>
              <a:gd name="T18" fmla="*/ 30 w 51"/>
              <a:gd name="T19" fmla="*/ 55 h 55"/>
              <a:gd name="T20" fmla="*/ 34 w 51"/>
              <a:gd name="T21" fmla="*/ 49 h 55"/>
              <a:gd name="T22" fmla="*/ 48 w 51"/>
              <a:gd name="T23" fmla="*/ 3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" h="55">
                <a:moveTo>
                  <a:pt x="48" y="37"/>
                </a:moveTo>
                <a:cubicBezTo>
                  <a:pt x="49" y="34"/>
                  <a:pt x="51" y="30"/>
                  <a:pt x="49" y="27"/>
                </a:cubicBezTo>
                <a:cubicBezTo>
                  <a:pt x="47" y="24"/>
                  <a:pt x="47" y="21"/>
                  <a:pt x="47" y="17"/>
                </a:cubicBezTo>
                <a:cubicBezTo>
                  <a:pt x="47" y="13"/>
                  <a:pt x="37" y="0"/>
                  <a:pt x="33" y="0"/>
                </a:cubicBezTo>
                <a:cubicBezTo>
                  <a:pt x="29" y="0"/>
                  <a:pt x="24" y="3"/>
                  <a:pt x="20" y="2"/>
                </a:cubicBezTo>
                <a:cubicBezTo>
                  <a:pt x="16" y="2"/>
                  <a:pt x="12" y="0"/>
                  <a:pt x="12" y="4"/>
                </a:cubicBezTo>
                <a:cubicBezTo>
                  <a:pt x="11" y="7"/>
                  <a:pt x="5" y="13"/>
                  <a:pt x="0" y="17"/>
                </a:cubicBezTo>
                <a:cubicBezTo>
                  <a:pt x="1" y="19"/>
                  <a:pt x="2" y="21"/>
                  <a:pt x="2" y="24"/>
                </a:cubicBezTo>
                <a:cubicBezTo>
                  <a:pt x="6" y="38"/>
                  <a:pt x="10" y="40"/>
                  <a:pt x="16" y="45"/>
                </a:cubicBezTo>
                <a:cubicBezTo>
                  <a:pt x="19" y="48"/>
                  <a:pt x="24" y="51"/>
                  <a:pt x="30" y="55"/>
                </a:cubicBezTo>
                <a:cubicBezTo>
                  <a:pt x="31" y="52"/>
                  <a:pt x="33" y="50"/>
                  <a:pt x="34" y="49"/>
                </a:cubicBezTo>
                <a:cubicBezTo>
                  <a:pt x="38" y="46"/>
                  <a:pt x="47" y="41"/>
                  <a:pt x="48" y="3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9" name="Freeform 32">
            <a:extLst>
              <a:ext uri="{FF2B5EF4-FFF2-40B4-BE49-F238E27FC236}">
                <a16:creationId xmlns:a16="http://schemas.microsoft.com/office/drawing/2014/main" xmlns="" id="{BD8110B9-50AF-47F3-A4F6-F36D63980ECC}"/>
              </a:ext>
            </a:extLst>
          </p:cNvPr>
          <p:cNvSpPr>
            <a:spLocks/>
          </p:cNvSpPr>
          <p:nvPr/>
        </p:nvSpPr>
        <p:spPr bwMode="auto">
          <a:xfrm>
            <a:off x="8913690" y="5189029"/>
            <a:ext cx="821838" cy="662697"/>
          </a:xfrm>
          <a:custGeom>
            <a:avLst/>
            <a:gdLst>
              <a:gd name="T0" fmla="*/ 68 w 146"/>
              <a:gd name="T1" fmla="*/ 90 h 118"/>
              <a:gd name="T2" fmla="*/ 86 w 146"/>
              <a:gd name="T3" fmla="*/ 77 h 118"/>
              <a:gd name="T4" fmla="*/ 86 w 146"/>
              <a:gd name="T5" fmla="*/ 31 h 118"/>
              <a:gd name="T6" fmla="*/ 144 w 146"/>
              <a:gd name="T7" fmla="*/ 31 h 118"/>
              <a:gd name="T8" fmla="*/ 145 w 146"/>
              <a:gd name="T9" fmla="*/ 6 h 118"/>
              <a:gd name="T10" fmla="*/ 132 w 146"/>
              <a:gd name="T11" fmla="*/ 0 h 118"/>
              <a:gd name="T12" fmla="*/ 68 w 146"/>
              <a:gd name="T13" fmla="*/ 0 h 118"/>
              <a:gd name="T14" fmla="*/ 58 w 146"/>
              <a:gd name="T15" fmla="*/ 15 h 118"/>
              <a:gd name="T16" fmla="*/ 35 w 146"/>
              <a:gd name="T17" fmla="*/ 47 h 118"/>
              <a:gd name="T18" fmla="*/ 5 w 146"/>
              <a:gd name="T19" fmla="*/ 101 h 118"/>
              <a:gd name="T20" fmla="*/ 0 w 146"/>
              <a:gd name="T21" fmla="*/ 118 h 118"/>
              <a:gd name="T22" fmla="*/ 68 w 146"/>
              <a:gd name="T23" fmla="*/ 118 h 118"/>
              <a:gd name="T24" fmla="*/ 68 w 146"/>
              <a:gd name="T25" fmla="*/ 9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6" h="118">
                <a:moveTo>
                  <a:pt x="68" y="90"/>
                </a:moveTo>
                <a:cubicBezTo>
                  <a:pt x="68" y="86"/>
                  <a:pt x="86" y="81"/>
                  <a:pt x="86" y="77"/>
                </a:cubicBezTo>
                <a:cubicBezTo>
                  <a:pt x="86" y="73"/>
                  <a:pt x="86" y="31"/>
                  <a:pt x="86" y="31"/>
                </a:cubicBezTo>
                <a:cubicBezTo>
                  <a:pt x="86" y="31"/>
                  <a:pt x="143" y="32"/>
                  <a:pt x="144" y="31"/>
                </a:cubicBezTo>
                <a:cubicBezTo>
                  <a:pt x="145" y="31"/>
                  <a:pt x="145" y="18"/>
                  <a:pt x="145" y="6"/>
                </a:cubicBezTo>
                <a:cubicBezTo>
                  <a:pt x="143" y="3"/>
                  <a:pt x="146" y="0"/>
                  <a:pt x="132" y="0"/>
                </a:cubicBezTo>
                <a:cubicBezTo>
                  <a:pt x="121" y="0"/>
                  <a:pt x="89" y="0"/>
                  <a:pt x="68" y="0"/>
                </a:cubicBezTo>
                <a:cubicBezTo>
                  <a:pt x="63" y="4"/>
                  <a:pt x="60" y="10"/>
                  <a:pt x="58" y="15"/>
                </a:cubicBezTo>
                <a:cubicBezTo>
                  <a:pt x="55" y="24"/>
                  <a:pt x="36" y="36"/>
                  <a:pt x="35" y="47"/>
                </a:cubicBezTo>
                <a:cubicBezTo>
                  <a:pt x="35" y="59"/>
                  <a:pt x="17" y="77"/>
                  <a:pt x="5" y="101"/>
                </a:cubicBezTo>
                <a:cubicBezTo>
                  <a:pt x="2" y="108"/>
                  <a:pt x="0" y="113"/>
                  <a:pt x="0" y="118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8" y="118"/>
                  <a:pt x="68" y="94"/>
                  <a:pt x="68" y="90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0" name="Freeform 33">
            <a:extLst>
              <a:ext uri="{FF2B5EF4-FFF2-40B4-BE49-F238E27FC236}">
                <a16:creationId xmlns:a16="http://schemas.microsoft.com/office/drawing/2014/main" xmlns="" id="{F3C4BA97-7CF5-42A5-A398-63389A681DA8}"/>
              </a:ext>
            </a:extLst>
          </p:cNvPr>
          <p:cNvSpPr>
            <a:spLocks/>
          </p:cNvSpPr>
          <p:nvPr/>
        </p:nvSpPr>
        <p:spPr bwMode="auto">
          <a:xfrm>
            <a:off x="8908928" y="5222281"/>
            <a:ext cx="1180503" cy="1299266"/>
          </a:xfrm>
          <a:custGeom>
            <a:avLst/>
            <a:gdLst>
              <a:gd name="T0" fmla="*/ 16 w 210"/>
              <a:gd name="T1" fmla="*/ 199 h 231"/>
              <a:gd name="T2" fmla="*/ 32 w 210"/>
              <a:gd name="T3" fmla="*/ 199 h 231"/>
              <a:gd name="T4" fmla="*/ 46 w 210"/>
              <a:gd name="T5" fmla="*/ 198 h 231"/>
              <a:gd name="T6" fmla="*/ 55 w 210"/>
              <a:gd name="T7" fmla="*/ 207 h 231"/>
              <a:gd name="T8" fmla="*/ 61 w 210"/>
              <a:gd name="T9" fmla="*/ 207 h 231"/>
              <a:gd name="T10" fmla="*/ 74 w 210"/>
              <a:gd name="T11" fmla="*/ 223 h 231"/>
              <a:gd name="T12" fmla="*/ 82 w 210"/>
              <a:gd name="T13" fmla="*/ 231 h 231"/>
              <a:gd name="T14" fmla="*/ 91 w 210"/>
              <a:gd name="T15" fmla="*/ 225 h 231"/>
              <a:gd name="T16" fmla="*/ 101 w 210"/>
              <a:gd name="T17" fmla="*/ 221 h 231"/>
              <a:gd name="T18" fmla="*/ 110 w 210"/>
              <a:gd name="T19" fmla="*/ 220 h 231"/>
              <a:gd name="T20" fmla="*/ 122 w 210"/>
              <a:gd name="T21" fmla="*/ 220 h 231"/>
              <a:gd name="T22" fmla="*/ 133 w 210"/>
              <a:gd name="T23" fmla="*/ 217 h 231"/>
              <a:gd name="T24" fmla="*/ 201 w 210"/>
              <a:gd name="T25" fmla="*/ 217 h 231"/>
              <a:gd name="T26" fmla="*/ 203 w 210"/>
              <a:gd name="T27" fmla="*/ 202 h 231"/>
              <a:gd name="T28" fmla="*/ 197 w 210"/>
              <a:gd name="T29" fmla="*/ 196 h 231"/>
              <a:gd name="T30" fmla="*/ 181 w 210"/>
              <a:gd name="T31" fmla="*/ 43 h 231"/>
              <a:gd name="T32" fmla="*/ 210 w 210"/>
              <a:gd name="T33" fmla="*/ 43 h 231"/>
              <a:gd name="T34" fmla="*/ 149 w 210"/>
              <a:gd name="T35" fmla="*/ 3 h 231"/>
              <a:gd name="T36" fmla="*/ 146 w 210"/>
              <a:gd name="T37" fmla="*/ 0 h 231"/>
              <a:gd name="T38" fmla="*/ 145 w 210"/>
              <a:gd name="T39" fmla="*/ 25 h 231"/>
              <a:gd name="T40" fmla="*/ 87 w 210"/>
              <a:gd name="T41" fmla="*/ 25 h 231"/>
              <a:gd name="T42" fmla="*/ 87 w 210"/>
              <a:gd name="T43" fmla="*/ 71 h 231"/>
              <a:gd name="T44" fmla="*/ 69 w 210"/>
              <a:gd name="T45" fmla="*/ 84 h 231"/>
              <a:gd name="T46" fmla="*/ 69 w 210"/>
              <a:gd name="T47" fmla="*/ 112 h 231"/>
              <a:gd name="T48" fmla="*/ 1 w 210"/>
              <a:gd name="T49" fmla="*/ 112 h 231"/>
              <a:gd name="T50" fmla="*/ 10 w 210"/>
              <a:gd name="T51" fmla="*/ 131 h 231"/>
              <a:gd name="T52" fmla="*/ 14 w 210"/>
              <a:gd name="T53" fmla="*/ 159 h 231"/>
              <a:gd name="T54" fmla="*/ 9 w 210"/>
              <a:gd name="T55" fmla="*/ 193 h 231"/>
              <a:gd name="T56" fmla="*/ 6 w 210"/>
              <a:gd name="T57" fmla="*/ 208 h 231"/>
              <a:gd name="T58" fmla="*/ 7 w 210"/>
              <a:gd name="T59" fmla="*/ 208 h 231"/>
              <a:gd name="T60" fmla="*/ 16 w 210"/>
              <a:gd name="T61" fmla="*/ 19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10" h="231">
                <a:moveTo>
                  <a:pt x="16" y="199"/>
                </a:moveTo>
                <a:cubicBezTo>
                  <a:pt x="22" y="201"/>
                  <a:pt x="32" y="199"/>
                  <a:pt x="32" y="199"/>
                </a:cubicBezTo>
                <a:cubicBezTo>
                  <a:pt x="32" y="199"/>
                  <a:pt x="41" y="196"/>
                  <a:pt x="46" y="198"/>
                </a:cubicBezTo>
                <a:cubicBezTo>
                  <a:pt x="50" y="201"/>
                  <a:pt x="55" y="207"/>
                  <a:pt x="55" y="207"/>
                </a:cubicBezTo>
                <a:cubicBezTo>
                  <a:pt x="61" y="207"/>
                  <a:pt x="61" y="207"/>
                  <a:pt x="61" y="207"/>
                </a:cubicBezTo>
                <a:cubicBezTo>
                  <a:pt x="61" y="207"/>
                  <a:pt x="66" y="220"/>
                  <a:pt x="74" y="223"/>
                </a:cubicBezTo>
                <a:cubicBezTo>
                  <a:pt x="78" y="224"/>
                  <a:pt x="80" y="228"/>
                  <a:pt x="82" y="231"/>
                </a:cubicBezTo>
                <a:cubicBezTo>
                  <a:pt x="87" y="231"/>
                  <a:pt x="91" y="229"/>
                  <a:pt x="91" y="225"/>
                </a:cubicBezTo>
                <a:cubicBezTo>
                  <a:pt x="91" y="220"/>
                  <a:pt x="93" y="214"/>
                  <a:pt x="101" y="221"/>
                </a:cubicBezTo>
                <a:cubicBezTo>
                  <a:pt x="109" y="228"/>
                  <a:pt x="109" y="222"/>
                  <a:pt x="110" y="220"/>
                </a:cubicBezTo>
                <a:cubicBezTo>
                  <a:pt x="112" y="217"/>
                  <a:pt x="117" y="220"/>
                  <a:pt x="122" y="220"/>
                </a:cubicBezTo>
                <a:cubicBezTo>
                  <a:pt x="127" y="220"/>
                  <a:pt x="133" y="217"/>
                  <a:pt x="133" y="217"/>
                </a:cubicBezTo>
                <a:cubicBezTo>
                  <a:pt x="133" y="217"/>
                  <a:pt x="197" y="218"/>
                  <a:pt x="201" y="217"/>
                </a:cubicBezTo>
                <a:cubicBezTo>
                  <a:pt x="204" y="215"/>
                  <a:pt x="203" y="202"/>
                  <a:pt x="203" y="202"/>
                </a:cubicBezTo>
                <a:cubicBezTo>
                  <a:pt x="197" y="196"/>
                  <a:pt x="197" y="196"/>
                  <a:pt x="197" y="196"/>
                </a:cubicBezTo>
                <a:cubicBezTo>
                  <a:pt x="181" y="43"/>
                  <a:pt x="181" y="43"/>
                  <a:pt x="181" y="43"/>
                </a:cubicBezTo>
                <a:cubicBezTo>
                  <a:pt x="210" y="43"/>
                  <a:pt x="210" y="43"/>
                  <a:pt x="210" y="43"/>
                </a:cubicBezTo>
                <a:cubicBezTo>
                  <a:pt x="179" y="23"/>
                  <a:pt x="152" y="5"/>
                  <a:pt x="149" y="3"/>
                </a:cubicBezTo>
                <a:cubicBezTo>
                  <a:pt x="147" y="2"/>
                  <a:pt x="146" y="1"/>
                  <a:pt x="146" y="0"/>
                </a:cubicBezTo>
                <a:cubicBezTo>
                  <a:pt x="146" y="12"/>
                  <a:pt x="146" y="25"/>
                  <a:pt x="145" y="25"/>
                </a:cubicBezTo>
                <a:cubicBezTo>
                  <a:pt x="144" y="26"/>
                  <a:pt x="87" y="25"/>
                  <a:pt x="87" y="25"/>
                </a:cubicBezTo>
                <a:cubicBezTo>
                  <a:pt x="87" y="25"/>
                  <a:pt x="87" y="67"/>
                  <a:pt x="87" y="71"/>
                </a:cubicBezTo>
                <a:cubicBezTo>
                  <a:pt x="87" y="75"/>
                  <a:pt x="69" y="80"/>
                  <a:pt x="69" y="84"/>
                </a:cubicBezTo>
                <a:cubicBezTo>
                  <a:pt x="69" y="88"/>
                  <a:pt x="69" y="112"/>
                  <a:pt x="69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0" y="123"/>
                  <a:pt x="7" y="127"/>
                  <a:pt x="10" y="131"/>
                </a:cubicBezTo>
                <a:cubicBezTo>
                  <a:pt x="16" y="137"/>
                  <a:pt x="6" y="148"/>
                  <a:pt x="14" y="159"/>
                </a:cubicBezTo>
                <a:cubicBezTo>
                  <a:pt x="22" y="170"/>
                  <a:pt x="12" y="187"/>
                  <a:pt x="9" y="193"/>
                </a:cubicBezTo>
                <a:cubicBezTo>
                  <a:pt x="7" y="196"/>
                  <a:pt x="6" y="202"/>
                  <a:pt x="6" y="208"/>
                </a:cubicBezTo>
                <a:cubicBezTo>
                  <a:pt x="6" y="208"/>
                  <a:pt x="6" y="208"/>
                  <a:pt x="7" y="208"/>
                </a:cubicBezTo>
                <a:cubicBezTo>
                  <a:pt x="11" y="207"/>
                  <a:pt x="10" y="198"/>
                  <a:pt x="16" y="199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1" name="Freeform 34">
            <a:extLst>
              <a:ext uri="{FF2B5EF4-FFF2-40B4-BE49-F238E27FC236}">
                <a16:creationId xmlns:a16="http://schemas.microsoft.com/office/drawing/2014/main" xmlns="" id="{78D64339-D3E5-46C5-8ABE-5B342FEC898E}"/>
              </a:ext>
            </a:extLst>
          </p:cNvPr>
          <p:cNvSpPr>
            <a:spLocks/>
          </p:cNvSpPr>
          <p:nvPr/>
        </p:nvSpPr>
        <p:spPr bwMode="auto">
          <a:xfrm>
            <a:off x="9369732" y="5464547"/>
            <a:ext cx="1627052" cy="1522540"/>
          </a:xfrm>
          <a:custGeom>
            <a:avLst/>
            <a:gdLst>
              <a:gd name="T0" fmla="*/ 274 w 289"/>
              <a:gd name="T1" fmla="*/ 113 h 271"/>
              <a:gd name="T2" fmla="*/ 266 w 289"/>
              <a:gd name="T3" fmla="*/ 94 h 271"/>
              <a:gd name="T4" fmla="*/ 246 w 289"/>
              <a:gd name="T5" fmla="*/ 88 h 271"/>
              <a:gd name="T6" fmla="*/ 235 w 289"/>
              <a:gd name="T7" fmla="*/ 72 h 271"/>
              <a:gd name="T8" fmla="*/ 128 w 289"/>
              <a:gd name="T9" fmla="*/ 0 h 271"/>
              <a:gd name="T10" fmla="*/ 99 w 289"/>
              <a:gd name="T11" fmla="*/ 0 h 271"/>
              <a:gd name="T12" fmla="*/ 115 w 289"/>
              <a:gd name="T13" fmla="*/ 153 h 271"/>
              <a:gd name="T14" fmla="*/ 121 w 289"/>
              <a:gd name="T15" fmla="*/ 159 h 271"/>
              <a:gd name="T16" fmla="*/ 119 w 289"/>
              <a:gd name="T17" fmla="*/ 174 h 271"/>
              <a:gd name="T18" fmla="*/ 51 w 289"/>
              <a:gd name="T19" fmla="*/ 174 h 271"/>
              <a:gd name="T20" fmla="*/ 40 w 289"/>
              <a:gd name="T21" fmla="*/ 177 h 271"/>
              <a:gd name="T22" fmla="*/ 28 w 289"/>
              <a:gd name="T23" fmla="*/ 177 h 271"/>
              <a:gd name="T24" fmla="*/ 19 w 289"/>
              <a:gd name="T25" fmla="*/ 178 h 271"/>
              <a:gd name="T26" fmla="*/ 9 w 289"/>
              <a:gd name="T27" fmla="*/ 182 h 271"/>
              <a:gd name="T28" fmla="*/ 0 w 289"/>
              <a:gd name="T29" fmla="*/ 188 h 271"/>
              <a:gd name="T30" fmla="*/ 1 w 289"/>
              <a:gd name="T31" fmla="*/ 192 h 271"/>
              <a:gd name="T32" fmla="*/ 5 w 289"/>
              <a:gd name="T33" fmla="*/ 196 h 271"/>
              <a:gd name="T34" fmla="*/ 7 w 289"/>
              <a:gd name="T35" fmla="*/ 207 h 271"/>
              <a:gd name="T36" fmla="*/ 16 w 289"/>
              <a:gd name="T37" fmla="*/ 218 h 271"/>
              <a:gd name="T38" fmla="*/ 16 w 289"/>
              <a:gd name="T39" fmla="*/ 232 h 271"/>
              <a:gd name="T40" fmla="*/ 21 w 289"/>
              <a:gd name="T41" fmla="*/ 237 h 271"/>
              <a:gd name="T42" fmla="*/ 31 w 289"/>
              <a:gd name="T43" fmla="*/ 235 h 271"/>
              <a:gd name="T44" fmla="*/ 43 w 289"/>
              <a:gd name="T45" fmla="*/ 236 h 271"/>
              <a:gd name="T46" fmla="*/ 55 w 289"/>
              <a:gd name="T47" fmla="*/ 228 h 271"/>
              <a:gd name="T48" fmla="*/ 62 w 289"/>
              <a:gd name="T49" fmla="*/ 240 h 271"/>
              <a:gd name="T50" fmla="*/ 68 w 289"/>
              <a:gd name="T51" fmla="*/ 249 h 271"/>
              <a:gd name="T52" fmla="*/ 68 w 289"/>
              <a:gd name="T53" fmla="*/ 255 h 271"/>
              <a:gd name="T54" fmla="*/ 72 w 289"/>
              <a:gd name="T55" fmla="*/ 265 h 271"/>
              <a:gd name="T56" fmla="*/ 80 w 289"/>
              <a:gd name="T57" fmla="*/ 266 h 271"/>
              <a:gd name="T58" fmla="*/ 89 w 289"/>
              <a:gd name="T59" fmla="*/ 268 h 271"/>
              <a:gd name="T60" fmla="*/ 99 w 289"/>
              <a:gd name="T61" fmla="*/ 264 h 271"/>
              <a:gd name="T62" fmla="*/ 107 w 289"/>
              <a:gd name="T63" fmla="*/ 263 h 271"/>
              <a:gd name="T64" fmla="*/ 114 w 289"/>
              <a:gd name="T65" fmla="*/ 265 h 271"/>
              <a:gd name="T66" fmla="*/ 119 w 289"/>
              <a:gd name="T67" fmla="*/ 264 h 271"/>
              <a:gd name="T68" fmla="*/ 123 w 289"/>
              <a:gd name="T69" fmla="*/ 250 h 271"/>
              <a:gd name="T70" fmla="*/ 122 w 289"/>
              <a:gd name="T71" fmla="*/ 239 h 271"/>
              <a:gd name="T72" fmla="*/ 136 w 289"/>
              <a:gd name="T73" fmla="*/ 233 h 271"/>
              <a:gd name="T74" fmla="*/ 142 w 289"/>
              <a:gd name="T75" fmla="*/ 222 h 271"/>
              <a:gd name="T76" fmla="*/ 147 w 289"/>
              <a:gd name="T77" fmla="*/ 209 h 271"/>
              <a:gd name="T78" fmla="*/ 158 w 289"/>
              <a:gd name="T79" fmla="*/ 210 h 271"/>
              <a:gd name="T80" fmla="*/ 166 w 289"/>
              <a:gd name="T81" fmla="*/ 202 h 271"/>
              <a:gd name="T82" fmla="*/ 174 w 289"/>
              <a:gd name="T83" fmla="*/ 197 h 271"/>
              <a:gd name="T84" fmla="*/ 181 w 289"/>
              <a:gd name="T85" fmla="*/ 194 h 271"/>
              <a:gd name="T86" fmla="*/ 196 w 289"/>
              <a:gd name="T87" fmla="*/ 188 h 271"/>
              <a:gd name="T88" fmla="*/ 208 w 289"/>
              <a:gd name="T89" fmla="*/ 182 h 271"/>
              <a:gd name="T90" fmla="*/ 230 w 289"/>
              <a:gd name="T91" fmla="*/ 183 h 271"/>
              <a:gd name="T92" fmla="*/ 244 w 289"/>
              <a:gd name="T93" fmla="*/ 178 h 271"/>
              <a:gd name="T94" fmla="*/ 271 w 289"/>
              <a:gd name="T95" fmla="*/ 176 h 271"/>
              <a:gd name="T96" fmla="*/ 282 w 289"/>
              <a:gd name="T97" fmla="*/ 168 h 271"/>
              <a:gd name="T98" fmla="*/ 288 w 289"/>
              <a:gd name="T99" fmla="*/ 155 h 271"/>
              <a:gd name="T100" fmla="*/ 289 w 289"/>
              <a:gd name="T101" fmla="*/ 109 h 271"/>
              <a:gd name="T102" fmla="*/ 274 w 289"/>
              <a:gd name="T103" fmla="*/ 113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89" h="271">
                <a:moveTo>
                  <a:pt x="274" y="113"/>
                </a:moveTo>
                <a:cubicBezTo>
                  <a:pt x="274" y="113"/>
                  <a:pt x="274" y="99"/>
                  <a:pt x="266" y="94"/>
                </a:cubicBezTo>
                <a:cubicBezTo>
                  <a:pt x="257" y="89"/>
                  <a:pt x="246" y="88"/>
                  <a:pt x="246" y="88"/>
                </a:cubicBezTo>
                <a:cubicBezTo>
                  <a:pt x="246" y="88"/>
                  <a:pt x="240" y="77"/>
                  <a:pt x="235" y="72"/>
                </a:cubicBezTo>
                <a:cubicBezTo>
                  <a:pt x="232" y="69"/>
                  <a:pt x="175" y="31"/>
                  <a:pt x="128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15" y="153"/>
                  <a:pt x="115" y="153"/>
                  <a:pt x="115" y="153"/>
                </a:cubicBezTo>
                <a:cubicBezTo>
                  <a:pt x="121" y="159"/>
                  <a:pt x="121" y="159"/>
                  <a:pt x="121" y="159"/>
                </a:cubicBezTo>
                <a:cubicBezTo>
                  <a:pt x="121" y="159"/>
                  <a:pt x="122" y="172"/>
                  <a:pt x="119" y="174"/>
                </a:cubicBezTo>
                <a:cubicBezTo>
                  <a:pt x="115" y="175"/>
                  <a:pt x="51" y="174"/>
                  <a:pt x="51" y="174"/>
                </a:cubicBezTo>
                <a:cubicBezTo>
                  <a:pt x="51" y="174"/>
                  <a:pt x="45" y="177"/>
                  <a:pt x="40" y="177"/>
                </a:cubicBezTo>
                <a:cubicBezTo>
                  <a:pt x="35" y="177"/>
                  <a:pt x="30" y="174"/>
                  <a:pt x="28" y="177"/>
                </a:cubicBezTo>
                <a:cubicBezTo>
                  <a:pt x="27" y="179"/>
                  <a:pt x="27" y="185"/>
                  <a:pt x="19" y="178"/>
                </a:cubicBezTo>
                <a:cubicBezTo>
                  <a:pt x="11" y="171"/>
                  <a:pt x="9" y="177"/>
                  <a:pt x="9" y="182"/>
                </a:cubicBezTo>
                <a:cubicBezTo>
                  <a:pt x="9" y="186"/>
                  <a:pt x="5" y="188"/>
                  <a:pt x="0" y="188"/>
                </a:cubicBezTo>
                <a:cubicBezTo>
                  <a:pt x="1" y="190"/>
                  <a:pt x="1" y="192"/>
                  <a:pt x="1" y="192"/>
                </a:cubicBezTo>
                <a:cubicBezTo>
                  <a:pt x="5" y="196"/>
                  <a:pt x="5" y="196"/>
                  <a:pt x="5" y="196"/>
                </a:cubicBezTo>
                <a:cubicBezTo>
                  <a:pt x="5" y="196"/>
                  <a:pt x="4" y="204"/>
                  <a:pt x="7" y="207"/>
                </a:cubicBezTo>
                <a:cubicBezTo>
                  <a:pt x="10" y="210"/>
                  <a:pt x="16" y="216"/>
                  <a:pt x="16" y="218"/>
                </a:cubicBezTo>
                <a:cubicBezTo>
                  <a:pt x="17" y="221"/>
                  <a:pt x="16" y="232"/>
                  <a:pt x="16" y="232"/>
                </a:cubicBezTo>
                <a:cubicBezTo>
                  <a:pt x="16" y="232"/>
                  <a:pt x="18" y="241"/>
                  <a:pt x="21" y="237"/>
                </a:cubicBezTo>
                <a:cubicBezTo>
                  <a:pt x="24" y="233"/>
                  <a:pt x="29" y="240"/>
                  <a:pt x="31" y="235"/>
                </a:cubicBezTo>
                <a:cubicBezTo>
                  <a:pt x="33" y="230"/>
                  <a:pt x="40" y="236"/>
                  <a:pt x="43" y="236"/>
                </a:cubicBezTo>
                <a:cubicBezTo>
                  <a:pt x="46" y="236"/>
                  <a:pt x="53" y="227"/>
                  <a:pt x="55" y="228"/>
                </a:cubicBezTo>
                <a:cubicBezTo>
                  <a:pt x="57" y="228"/>
                  <a:pt x="62" y="237"/>
                  <a:pt x="62" y="240"/>
                </a:cubicBezTo>
                <a:cubicBezTo>
                  <a:pt x="62" y="244"/>
                  <a:pt x="71" y="248"/>
                  <a:pt x="68" y="249"/>
                </a:cubicBezTo>
                <a:cubicBezTo>
                  <a:pt x="65" y="250"/>
                  <a:pt x="64" y="255"/>
                  <a:pt x="68" y="255"/>
                </a:cubicBezTo>
                <a:cubicBezTo>
                  <a:pt x="72" y="255"/>
                  <a:pt x="70" y="261"/>
                  <a:pt x="72" y="265"/>
                </a:cubicBezTo>
                <a:cubicBezTo>
                  <a:pt x="74" y="268"/>
                  <a:pt x="78" y="270"/>
                  <a:pt x="80" y="266"/>
                </a:cubicBezTo>
                <a:cubicBezTo>
                  <a:pt x="82" y="261"/>
                  <a:pt x="87" y="265"/>
                  <a:pt x="89" y="268"/>
                </a:cubicBezTo>
                <a:cubicBezTo>
                  <a:pt x="91" y="271"/>
                  <a:pt x="98" y="268"/>
                  <a:pt x="99" y="264"/>
                </a:cubicBezTo>
                <a:cubicBezTo>
                  <a:pt x="100" y="259"/>
                  <a:pt x="108" y="258"/>
                  <a:pt x="107" y="263"/>
                </a:cubicBezTo>
                <a:cubicBezTo>
                  <a:pt x="107" y="267"/>
                  <a:pt x="108" y="268"/>
                  <a:pt x="114" y="265"/>
                </a:cubicBezTo>
                <a:cubicBezTo>
                  <a:pt x="115" y="263"/>
                  <a:pt x="117" y="263"/>
                  <a:pt x="119" y="264"/>
                </a:cubicBezTo>
                <a:cubicBezTo>
                  <a:pt x="120" y="258"/>
                  <a:pt x="122" y="252"/>
                  <a:pt x="123" y="250"/>
                </a:cubicBezTo>
                <a:cubicBezTo>
                  <a:pt x="125" y="247"/>
                  <a:pt x="120" y="240"/>
                  <a:pt x="122" y="239"/>
                </a:cubicBezTo>
                <a:cubicBezTo>
                  <a:pt x="125" y="238"/>
                  <a:pt x="134" y="240"/>
                  <a:pt x="136" y="233"/>
                </a:cubicBezTo>
                <a:cubicBezTo>
                  <a:pt x="139" y="226"/>
                  <a:pt x="142" y="222"/>
                  <a:pt x="142" y="222"/>
                </a:cubicBezTo>
                <a:cubicBezTo>
                  <a:pt x="142" y="222"/>
                  <a:pt x="143" y="207"/>
                  <a:pt x="147" y="209"/>
                </a:cubicBezTo>
                <a:cubicBezTo>
                  <a:pt x="152" y="212"/>
                  <a:pt x="158" y="216"/>
                  <a:pt x="158" y="210"/>
                </a:cubicBezTo>
                <a:cubicBezTo>
                  <a:pt x="159" y="204"/>
                  <a:pt x="164" y="207"/>
                  <a:pt x="166" y="202"/>
                </a:cubicBezTo>
                <a:cubicBezTo>
                  <a:pt x="167" y="196"/>
                  <a:pt x="170" y="196"/>
                  <a:pt x="174" y="197"/>
                </a:cubicBezTo>
                <a:cubicBezTo>
                  <a:pt x="178" y="198"/>
                  <a:pt x="181" y="197"/>
                  <a:pt x="181" y="194"/>
                </a:cubicBezTo>
                <a:cubicBezTo>
                  <a:pt x="181" y="191"/>
                  <a:pt x="189" y="192"/>
                  <a:pt x="196" y="188"/>
                </a:cubicBezTo>
                <a:cubicBezTo>
                  <a:pt x="202" y="183"/>
                  <a:pt x="206" y="180"/>
                  <a:pt x="208" y="182"/>
                </a:cubicBezTo>
                <a:cubicBezTo>
                  <a:pt x="211" y="185"/>
                  <a:pt x="228" y="184"/>
                  <a:pt x="230" y="183"/>
                </a:cubicBezTo>
                <a:cubicBezTo>
                  <a:pt x="233" y="182"/>
                  <a:pt x="238" y="177"/>
                  <a:pt x="244" y="178"/>
                </a:cubicBezTo>
                <a:cubicBezTo>
                  <a:pt x="250" y="180"/>
                  <a:pt x="265" y="176"/>
                  <a:pt x="271" y="176"/>
                </a:cubicBezTo>
                <a:cubicBezTo>
                  <a:pt x="278" y="176"/>
                  <a:pt x="280" y="170"/>
                  <a:pt x="282" y="168"/>
                </a:cubicBezTo>
                <a:cubicBezTo>
                  <a:pt x="284" y="166"/>
                  <a:pt x="286" y="157"/>
                  <a:pt x="288" y="155"/>
                </a:cubicBezTo>
                <a:cubicBezTo>
                  <a:pt x="289" y="154"/>
                  <a:pt x="289" y="122"/>
                  <a:pt x="289" y="109"/>
                </a:cubicBezTo>
                <a:cubicBezTo>
                  <a:pt x="283" y="111"/>
                  <a:pt x="274" y="113"/>
                  <a:pt x="274" y="113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2" name="Freeform 35">
            <a:extLst>
              <a:ext uri="{FF2B5EF4-FFF2-40B4-BE49-F238E27FC236}">
                <a16:creationId xmlns:a16="http://schemas.microsoft.com/office/drawing/2014/main" xmlns="" id="{699FA75B-4FAE-45DC-8584-F52D84490B97}"/>
              </a:ext>
            </a:extLst>
          </p:cNvPr>
          <p:cNvSpPr>
            <a:spLocks/>
          </p:cNvSpPr>
          <p:nvPr/>
        </p:nvSpPr>
        <p:spPr bwMode="auto">
          <a:xfrm>
            <a:off x="10039550" y="6476416"/>
            <a:ext cx="798086" cy="567687"/>
          </a:xfrm>
          <a:custGeom>
            <a:avLst/>
            <a:gdLst>
              <a:gd name="T0" fmla="*/ 141 w 142"/>
              <a:gd name="T1" fmla="*/ 57 h 101"/>
              <a:gd name="T2" fmla="*/ 134 w 142"/>
              <a:gd name="T3" fmla="*/ 54 h 101"/>
              <a:gd name="T4" fmla="*/ 133 w 142"/>
              <a:gd name="T5" fmla="*/ 44 h 101"/>
              <a:gd name="T6" fmla="*/ 124 w 142"/>
              <a:gd name="T7" fmla="*/ 45 h 101"/>
              <a:gd name="T8" fmla="*/ 117 w 142"/>
              <a:gd name="T9" fmla="*/ 39 h 101"/>
              <a:gd name="T10" fmla="*/ 114 w 142"/>
              <a:gd name="T11" fmla="*/ 32 h 101"/>
              <a:gd name="T12" fmla="*/ 106 w 142"/>
              <a:gd name="T13" fmla="*/ 23 h 101"/>
              <a:gd name="T14" fmla="*/ 100 w 142"/>
              <a:gd name="T15" fmla="*/ 13 h 101"/>
              <a:gd name="T16" fmla="*/ 100 w 142"/>
              <a:gd name="T17" fmla="*/ 4 h 101"/>
              <a:gd name="T18" fmla="*/ 89 w 142"/>
              <a:gd name="T19" fmla="*/ 2 h 101"/>
              <a:gd name="T20" fmla="*/ 77 w 142"/>
              <a:gd name="T21" fmla="*/ 8 h 101"/>
              <a:gd name="T22" fmla="*/ 62 w 142"/>
              <a:gd name="T23" fmla="*/ 14 h 101"/>
              <a:gd name="T24" fmla="*/ 55 w 142"/>
              <a:gd name="T25" fmla="*/ 17 h 101"/>
              <a:gd name="T26" fmla="*/ 47 w 142"/>
              <a:gd name="T27" fmla="*/ 22 h 101"/>
              <a:gd name="T28" fmla="*/ 39 w 142"/>
              <a:gd name="T29" fmla="*/ 30 h 101"/>
              <a:gd name="T30" fmla="*/ 28 w 142"/>
              <a:gd name="T31" fmla="*/ 29 h 101"/>
              <a:gd name="T32" fmla="*/ 23 w 142"/>
              <a:gd name="T33" fmla="*/ 42 h 101"/>
              <a:gd name="T34" fmla="*/ 17 w 142"/>
              <a:gd name="T35" fmla="*/ 53 h 101"/>
              <a:gd name="T36" fmla="*/ 3 w 142"/>
              <a:gd name="T37" fmla="*/ 59 h 101"/>
              <a:gd name="T38" fmla="*/ 4 w 142"/>
              <a:gd name="T39" fmla="*/ 70 h 101"/>
              <a:gd name="T40" fmla="*/ 0 w 142"/>
              <a:gd name="T41" fmla="*/ 84 h 101"/>
              <a:gd name="T42" fmla="*/ 8 w 142"/>
              <a:gd name="T43" fmla="*/ 89 h 101"/>
              <a:gd name="T44" fmla="*/ 23 w 142"/>
              <a:gd name="T45" fmla="*/ 96 h 101"/>
              <a:gd name="T46" fmla="*/ 44 w 142"/>
              <a:gd name="T47" fmla="*/ 94 h 101"/>
              <a:gd name="T48" fmla="*/ 49 w 142"/>
              <a:gd name="T49" fmla="*/ 92 h 101"/>
              <a:gd name="T50" fmla="*/ 46 w 142"/>
              <a:gd name="T51" fmla="*/ 75 h 101"/>
              <a:gd name="T52" fmla="*/ 90 w 142"/>
              <a:gd name="T53" fmla="*/ 76 h 101"/>
              <a:gd name="T54" fmla="*/ 97 w 142"/>
              <a:gd name="T55" fmla="*/ 71 h 101"/>
              <a:gd name="T56" fmla="*/ 112 w 142"/>
              <a:gd name="T57" fmla="*/ 73 h 101"/>
              <a:gd name="T58" fmla="*/ 122 w 142"/>
              <a:gd name="T59" fmla="*/ 67 h 101"/>
              <a:gd name="T60" fmla="*/ 137 w 142"/>
              <a:gd name="T61" fmla="*/ 64 h 101"/>
              <a:gd name="T62" fmla="*/ 141 w 142"/>
              <a:gd name="T63" fmla="*/ 57 h 101"/>
              <a:gd name="T64" fmla="*/ 141 w 142"/>
              <a:gd name="T65" fmla="*/ 5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01">
                <a:moveTo>
                  <a:pt x="141" y="57"/>
                </a:moveTo>
                <a:cubicBezTo>
                  <a:pt x="138" y="54"/>
                  <a:pt x="135" y="54"/>
                  <a:pt x="134" y="54"/>
                </a:cubicBezTo>
                <a:cubicBezTo>
                  <a:pt x="133" y="54"/>
                  <a:pt x="134" y="45"/>
                  <a:pt x="133" y="44"/>
                </a:cubicBezTo>
                <a:cubicBezTo>
                  <a:pt x="132" y="43"/>
                  <a:pt x="127" y="46"/>
                  <a:pt x="124" y="45"/>
                </a:cubicBezTo>
                <a:cubicBezTo>
                  <a:pt x="121" y="44"/>
                  <a:pt x="120" y="39"/>
                  <a:pt x="117" y="39"/>
                </a:cubicBezTo>
                <a:cubicBezTo>
                  <a:pt x="114" y="39"/>
                  <a:pt x="114" y="36"/>
                  <a:pt x="114" y="32"/>
                </a:cubicBezTo>
                <a:cubicBezTo>
                  <a:pt x="114" y="29"/>
                  <a:pt x="109" y="26"/>
                  <a:pt x="106" y="23"/>
                </a:cubicBezTo>
                <a:cubicBezTo>
                  <a:pt x="103" y="21"/>
                  <a:pt x="102" y="14"/>
                  <a:pt x="100" y="13"/>
                </a:cubicBezTo>
                <a:cubicBezTo>
                  <a:pt x="99" y="13"/>
                  <a:pt x="100" y="8"/>
                  <a:pt x="100" y="4"/>
                </a:cubicBezTo>
                <a:cubicBezTo>
                  <a:pt x="95" y="4"/>
                  <a:pt x="91" y="3"/>
                  <a:pt x="89" y="2"/>
                </a:cubicBezTo>
                <a:cubicBezTo>
                  <a:pt x="87" y="0"/>
                  <a:pt x="83" y="3"/>
                  <a:pt x="77" y="8"/>
                </a:cubicBezTo>
                <a:cubicBezTo>
                  <a:pt x="70" y="12"/>
                  <a:pt x="62" y="11"/>
                  <a:pt x="62" y="14"/>
                </a:cubicBezTo>
                <a:cubicBezTo>
                  <a:pt x="62" y="17"/>
                  <a:pt x="59" y="18"/>
                  <a:pt x="55" y="17"/>
                </a:cubicBezTo>
                <a:cubicBezTo>
                  <a:pt x="51" y="16"/>
                  <a:pt x="48" y="16"/>
                  <a:pt x="47" y="22"/>
                </a:cubicBezTo>
                <a:cubicBezTo>
                  <a:pt x="45" y="27"/>
                  <a:pt x="40" y="24"/>
                  <a:pt x="39" y="30"/>
                </a:cubicBezTo>
                <a:cubicBezTo>
                  <a:pt x="39" y="36"/>
                  <a:pt x="33" y="32"/>
                  <a:pt x="28" y="29"/>
                </a:cubicBezTo>
                <a:cubicBezTo>
                  <a:pt x="24" y="27"/>
                  <a:pt x="23" y="42"/>
                  <a:pt x="23" y="42"/>
                </a:cubicBezTo>
                <a:cubicBezTo>
                  <a:pt x="23" y="42"/>
                  <a:pt x="20" y="46"/>
                  <a:pt x="17" y="53"/>
                </a:cubicBezTo>
                <a:cubicBezTo>
                  <a:pt x="15" y="60"/>
                  <a:pt x="6" y="58"/>
                  <a:pt x="3" y="59"/>
                </a:cubicBezTo>
                <a:cubicBezTo>
                  <a:pt x="1" y="60"/>
                  <a:pt x="6" y="67"/>
                  <a:pt x="4" y="70"/>
                </a:cubicBezTo>
                <a:cubicBezTo>
                  <a:pt x="3" y="72"/>
                  <a:pt x="1" y="78"/>
                  <a:pt x="0" y="84"/>
                </a:cubicBezTo>
                <a:cubicBezTo>
                  <a:pt x="3" y="84"/>
                  <a:pt x="7" y="87"/>
                  <a:pt x="8" y="89"/>
                </a:cubicBezTo>
                <a:cubicBezTo>
                  <a:pt x="9" y="92"/>
                  <a:pt x="19" y="101"/>
                  <a:pt x="23" y="96"/>
                </a:cubicBezTo>
                <a:cubicBezTo>
                  <a:pt x="28" y="91"/>
                  <a:pt x="41" y="91"/>
                  <a:pt x="44" y="94"/>
                </a:cubicBezTo>
                <a:cubicBezTo>
                  <a:pt x="47" y="97"/>
                  <a:pt x="49" y="95"/>
                  <a:pt x="49" y="92"/>
                </a:cubicBezTo>
                <a:cubicBezTo>
                  <a:pt x="50" y="89"/>
                  <a:pt x="44" y="78"/>
                  <a:pt x="46" y="75"/>
                </a:cubicBezTo>
                <a:cubicBezTo>
                  <a:pt x="48" y="72"/>
                  <a:pt x="88" y="73"/>
                  <a:pt x="90" y="76"/>
                </a:cubicBezTo>
                <a:cubicBezTo>
                  <a:pt x="91" y="78"/>
                  <a:pt x="91" y="71"/>
                  <a:pt x="97" y="71"/>
                </a:cubicBezTo>
                <a:cubicBezTo>
                  <a:pt x="102" y="72"/>
                  <a:pt x="109" y="74"/>
                  <a:pt x="112" y="73"/>
                </a:cubicBezTo>
                <a:cubicBezTo>
                  <a:pt x="116" y="72"/>
                  <a:pt x="119" y="67"/>
                  <a:pt x="122" y="67"/>
                </a:cubicBezTo>
                <a:cubicBezTo>
                  <a:pt x="125" y="67"/>
                  <a:pt x="134" y="66"/>
                  <a:pt x="137" y="64"/>
                </a:cubicBezTo>
                <a:cubicBezTo>
                  <a:pt x="139" y="61"/>
                  <a:pt x="142" y="61"/>
                  <a:pt x="141" y="57"/>
                </a:cubicBezTo>
                <a:cubicBezTo>
                  <a:pt x="141" y="57"/>
                  <a:pt x="141" y="57"/>
                  <a:pt x="141" y="5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xmlns="" id="{5C1BA101-59AB-492B-B353-E50C1D139A15}"/>
              </a:ext>
            </a:extLst>
          </p:cNvPr>
          <p:cNvSpPr>
            <a:spLocks/>
          </p:cNvSpPr>
          <p:nvPr/>
        </p:nvSpPr>
        <p:spPr bwMode="auto">
          <a:xfrm>
            <a:off x="10597745" y="5621324"/>
            <a:ext cx="1517789" cy="1185253"/>
          </a:xfrm>
          <a:custGeom>
            <a:avLst/>
            <a:gdLst>
              <a:gd name="T0" fmla="*/ 257 w 270"/>
              <a:gd name="T1" fmla="*/ 31 h 211"/>
              <a:gd name="T2" fmla="*/ 256 w 270"/>
              <a:gd name="T3" fmla="*/ 9 h 211"/>
              <a:gd name="T4" fmla="*/ 243 w 270"/>
              <a:gd name="T5" fmla="*/ 16 h 211"/>
              <a:gd name="T6" fmla="*/ 232 w 270"/>
              <a:gd name="T7" fmla="*/ 5 h 211"/>
              <a:gd name="T8" fmla="*/ 206 w 270"/>
              <a:gd name="T9" fmla="*/ 0 h 211"/>
              <a:gd name="T10" fmla="*/ 132 w 270"/>
              <a:gd name="T11" fmla="*/ 47 h 211"/>
              <a:gd name="T12" fmla="*/ 100 w 270"/>
              <a:gd name="T13" fmla="*/ 72 h 211"/>
              <a:gd name="T14" fmla="*/ 73 w 270"/>
              <a:gd name="T15" fmla="*/ 81 h 211"/>
              <a:gd name="T16" fmla="*/ 71 w 270"/>
              <a:gd name="T17" fmla="*/ 81 h 211"/>
              <a:gd name="T18" fmla="*/ 70 w 270"/>
              <a:gd name="T19" fmla="*/ 127 h 211"/>
              <a:gd name="T20" fmla="*/ 64 w 270"/>
              <a:gd name="T21" fmla="*/ 140 h 211"/>
              <a:gd name="T22" fmla="*/ 53 w 270"/>
              <a:gd name="T23" fmla="*/ 148 h 211"/>
              <a:gd name="T24" fmla="*/ 26 w 270"/>
              <a:gd name="T25" fmla="*/ 150 h 211"/>
              <a:gd name="T26" fmla="*/ 12 w 270"/>
              <a:gd name="T27" fmla="*/ 155 h 211"/>
              <a:gd name="T28" fmla="*/ 1 w 270"/>
              <a:gd name="T29" fmla="*/ 156 h 211"/>
              <a:gd name="T30" fmla="*/ 1 w 270"/>
              <a:gd name="T31" fmla="*/ 165 h 211"/>
              <a:gd name="T32" fmla="*/ 7 w 270"/>
              <a:gd name="T33" fmla="*/ 175 h 211"/>
              <a:gd name="T34" fmla="*/ 15 w 270"/>
              <a:gd name="T35" fmla="*/ 184 h 211"/>
              <a:gd name="T36" fmla="*/ 18 w 270"/>
              <a:gd name="T37" fmla="*/ 191 h 211"/>
              <a:gd name="T38" fmla="*/ 25 w 270"/>
              <a:gd name="T39" fmla="*/ 197 h 211"/>
              <a:gd name="T40" fmla="*/ 34 w 270"/>
              <a:gd name="T41" fmla="*/ 196 h 211"/>
              <a:gd name="T42" fmla="*/ 35 w 270"/>
              <a:gd name="T43" fmla="*/ 206 h 211"/>
              <a:gd name="T44" fmla="*/ 42 w 270"/>
              <a:gd name="T45" fmla="*/ 209 h 211"/>
              <a:gd name="T46" fmla="*/ 48 w 270"/>
              <a:gd name="T47" fmla="*/ 201 h 211"/>
              <a:gd name="T48" fmla="*/ 54 w 270"/>
              <a:gd name="T49" fmla="*/ 209 h 211"/>
              <a:gd name="T50" fmla="*/ 61 w 270"/>
              <a:gd name="T51" fmla="*/ 206 h 211"/>
              <a:gd name="T52" fmla="*/ 69 w 270"/>
              <a:gd name="T53" fmla="*/ 194 h 211"/>
              <a:gd name="T54" fmla="*/ 73 w 270"/>
              <a:gd name="T55" fmla="*/ 180 h 211"/>
              <a:gd name="T56" fmla="*/ 89 w 270"/>
              <a:gd name="T57" fmla="*/ 180 h 211"/>
              <a:gd name="T58" fmla="*/ 99 w 270"/>
              <a:gd name="T59" fmla="*/ 176 h 211"/>
              <a:gd name="T60" fmla="*/ 113 w 270"/>
              <a:gd name="T61" fmla="*/ 180 h 211"/>
              <a:gd name="T62" fmla="*/ 123 w 270"/>
              <a:gd name="T63" fmla="*/ 189 h 211"/>
              <a:gd name="T64" fmla="*/ 137 w 270"/>
              <a:gd name="T65" fmla="*/ 185 h 211"/>
              <a:gd name="T66" fmla="*/ 150 w 270"/>
              <a:gd name="T67" fmla="*/ 193 h 211"/>
              <a:gd name="T68" fmla="*/ 167 w 270"/>
              <a:gd name="T69" fmla="*/ 193 h 211"/>
              <a:gd name="T70" fmla="*/ 180 w 270"/>
              <a:gd name="T71" fmla="*/ 184 h 211"/>
              <a:gd name="T72" fmla="*/ 202 w 270"/>
              <a:gd name="T73" fmla="*/ 185 h 211"/>
              <a:gd name="T74" fmla="*/ 216 w 270"/>
              <a:gd name="T75" fmla="*/ 188 h 211"/>
              <a:gd name="T76" fmla="*/ 229 w 270"/>
              <a:gd name="T77" fmla="*/ 177 h 211"/>
              <a:gd name="T78" fmla="*/ 231 w 270"/>
              <a:gd name="T79" fmla="*/ 177 h 211"/>
              <a:gd name="T80" fmla="*/ 231 w 270"/>
              <a:gd name="T81" fmla="*/ 172 h 211"/>
              <a:gd name="T82" fmla="*/ 235 w 270"/>
              <a:gd name="T83" fmla="*/ 157 h 211"/>
              <a:gd name="T84" fmla="*/ 262 w 270"/>
              <a:gd name="T85" fmla="*/ 122 h 211"/>
              <a:gd name="T86" fmla="*/ 264 w 270"/>
              <a:gd name="T87" fmla="*/ 79 h 211"/>
              <a:gd name="T88" fmla="*/ 267 w 270"/>
              <a:gd name="T89" fmla="*/ 60 h 211"/>
              <a:gd name="T90" fmla="*/ 264 w 270"/>
              <a:gd name="T91" fmla="*/ 47 h 211"/>
              <a:gd name="T92" fmla="*/ 257 w 270"/>
              <a:gd name="T93" fmla="*/ 3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0" h="211">
                <a:moveTo>
                  <a:pt x="257" y="31"/>
                </a:moveTo>
                <a:cubicBezTo>
                  <a:pt x="257" y="29"/>
                  <a:pt x="257" y="17"/>
                  <a:pt x="256" y="9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43" y="16"/>
                  <a:pt x="239" y="10"/>
                  <a:pt x="232" y="5"/>
                </a:cubicBezTo>
                <a:cubicBezTo>
                  <a:pt x="224" y="0"/>
                  <a:pt x="206" y="0"/>
                  <a:pt x="206" y="0"/>
                </a:cubicBezTo>
                <a:cubicBezTo>
                  <a:pt x="132" y="47"/>
                  <a:pt x="132" y="47"/>
                  <a:pt x="132" y="4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0" y="72"/>
                  <a:pt x="79" y="80"/>
                  <a:pt x="73" y="81"/>
                </a:cubicBezTo>
                <a:cubicBezTo>
                  <a:pt x="72" y="81"/>
                  <a:pt x="72" y="81"/>
                  <a:pt x="71" y="81"/>
                </a:cubicBezTo>
                <a:cubicBezTo>
                  <a:pt x="71" y="94"/>
                  <a:pt x="71" y="126"/>
                  <a:pt x="70" y="127"/>
                </a:cubicBezTo>
                <a:cubicBezTo>
                  <a:pt x="68" y="129"/>
                  <a:pt x="66" y="138"/>
                  <a:pt x="64" y="140"/>
                </a:cubicBezTo>
                <a:cubicBezTo>
                  <a:pt x="62" y="142"/>
                  <a:pt x="60" y="148"/>
                  <a:pt x="53" y="148"/>
                </a:cubicBezTo>
                <a:cubicBezTo>
                  <a:pt x="47" y="148"/>
                  <a:pt x="32" y="152"/>
                  <a:pt x="26" y="150"/>
                </a:cubicBezTo>
                <a:cubicBezTo>
                  <a:pt x="20" y="149"/>
                  <a:pt x="15" y="154"/>
                  <a:pt x="12" y="155"/>
                </a:cubicBezTo>
                <a:cubicBezTo>
                  <a:pt x="11" y="156"/>
                  <a:pt x="6" y="156"/>
                  <a:pt x="1" y="156"/>
                </a:cubicBezTo>
                <a:cubicBezTo>
                  <a:pt x="1" y="160"/>
                  <a:pt x="0" y="165"/>
                  <a:pt x="1" y="165"/>
                </a:cubicBezTo>
                <a:cubicBezTo>
                  <a:pt x="3" y="166"/>
                  <a:pt x="4" y="173"/>
                  <a:pt x="7" y="175"/>
                </a:cubicBezTo>
                <a:cubicBezTo>
                  <a:pt x="10" y="178"/>
                  <a:pt x="15" y="181"/>
                  <a:pt x="15" y="184"/>
                </a:cubicBezTo>
                <a:cubicBezTo>
                  <a:pt x="15" y="188"/>
                  <a:pt x="15" y="191"/>
                  <a:pt x="18" y="191"/>
                </a:cubicBezTo>
                <a:cubicBezTo>
                  <a:pt x="21" y="191"/>
                  <a:pt x="22" y="196"/>
                  <a:pt x="25" y="197"/>
                </a:cubicBezTo>
                <a:cubicBezTo>
                  <a:pt x="28" y="198"/>
                  <a:pt x="33" y="195"/>
                  <a:pt x="34" y="196"/>
                </a:cubicBezTo>
                <a:cubicBezTo>
                  <a:pt x="35" y="197"/>
                  <a:pt x="34" y="206"/>
                  <a:pt x="35" y="206"/>
                </a:cubicBezTo>
                <a:cubicBezTo>
                  <a:pt x="36" y="206"/>
                  <a:pt x="39" y="206"/>
                  <a:pt x="42" y="209"/>
                </a:cubicBezTo>
                <a:cubicBezTo>
                  <a:pt x="41" y="205"/>
                  <a:pt x="43" y="199"/>
                  <a:pt x="48" y="201"/>
                </a:cubicBezTo>
                <a:cubicBezTo>
                  <a:pt x="53" y="202"/>
                  <a:pt x="49" y="207"/>
                  <a:pt x="54" y="209"/>
                </a:cubicBezTo>
                <a:cubicBezTo>
                  <a:pt x="59" y="211"/>
                  <a:pt x="61" y="209"/>
                  <a:pt x="61" y="206"/>
                </a:cubicBezTo>
                <a:cubicBezTo>
                  <a:pt x="61" y="202"/>
                  <a:pt x="67" y="195"/>
                  <a:pt x="69" y="194"/>
                </a:cubicBezTo>
                <a:cubicBezTo>
                  <a:pt x="70" y="192"/>
                  <a:pt x="70" y="182"/>
                  <a:pt x="73" y="180"/>
                </a:cubicBezTo>
                <a:cubicBezTo>
                  <a:pt x="76" y="177"/>
                  <a:pt x="85" y="179"/>
                  <a:pt x="89" y="180"/>
                </a:cubicBezTo>
                <a:cubicBezTo>
                  <a:pt x="92" y="180"/>
                  <a:pt x="95" y="173"/>
                  <a:pt x="99" y="176"/>
                </a:cubicBezTo>
                <a:cubicBezTo>
                  <a:pt x="103" y="180"/>
                  <a:pt x="110" y="177"/>
                  <a:pt x="113" y="180"/>
                </a:cubicBezTo>
                <a:cubicBezTo>
                  <a:pt x="116" y="184"/>
                  <a:pt x="117" y="193"/>
                  <a:pt x="123" y="189"/>
                </a:cubicBezTo>
                <a:cubicBezTo>
                  <a:pt x="128" y="186"/>
                  <a:pt x="134" y="185"/>
                  <a:pt x="137" y="185"/>
                </a:cubicBezTo>
                <a:cubicBezTo>
                  <a:pt x="140" y="185"/>
                  <a:pt x="147" y="191"/>
                  <a:pt x="150" y="193"/>
                </a:cubicBezTo>
                <a:cubicBezTo>
                  <a:pt x="153" y="194"/>
                  <a:pt x="164" y="195"/>
                  <a:pt x="167" y="193"/>
                </a:cubicBezTo>
                <a:cubicBezTo>
                  <a:pt x="171" y="190"/>
                  <a:pt x="175" y="184"/>
                  <a:pt x="180" y="184"/>
                </a:cubicBezTo>
                <a:cubicBezTo>
                  <a:pt x="185" y="185"/>
                  <a:pt x="199" y="183"/>
                  <a:pt x="202" y="185"/>
                </a:cubicBezTo>
                <a:cubicBezTo>
                  <a:pt x="205" y="186"/>
                  <a:pt x="212" y="190"/>
                  <a:pt x="216" y="188"/>
                </a:cubicBezTo>
                <a:cubicBezTo>
                  <a:pt x="221" y="187"/>
                  <a:pt x="225" y="178"/>
                  <a:pt x="229" y="177"/>
                </a:cubicBezTo>
                <a:cubicBezTo>
                  <a:pt x="230" y="177"/>
                  <a:pt x="230" y="177"/>
                  <a:pt x="231" y="177"/>
                </a:cubicBezTo>
                <a:cubicBezTo>
                  <a:pt x="231" y="175"/>
                  <a:pt x="231" y="173"/>
                  <a:pt x="231" y="172"/>
                </a:cubicBezTo>
                <a:cubicBezTo>
                  <a:pt x="231" y="162"/>
                  <a:pt x="233" y="166"/>
                  <a:pt x="235" y="157"/>
                </a:cubicBezTo>
                <a:cubicBezTo>
                  <a:pt x="236" y="147"/>
                  <a:pt x="260" y="123"/>
                  <a:pt x="262" y="122"/>
                </a:cubicBezTo>
                <a:cubicBezTo>
                  <a:pt x="264" y="120"/>
                  <a:pt x="264" y="84"/>
                  <a:pt x="264" y="79"/>
                </a:cubicBezTo>
                <a:cubicBezTo>
                  <a:pt x="264" y="74"/>
                  <a:pt x="265" y="68"/>
                  <a:pt x="267" y="60"/>
                </a:cubicBezTo>
                <a:cubicBezTo>
                  <a:pt x="270" y="53"/>
                  <a:pt x="264" y="54"/>
                  <a:pt x="264" y="47"/>
                </a:cubicBezTo>
                <a:cubicBezTo>
                  <a:pt x="265" y="40"/>
                  <a:pt x="257" y="35"/>
                  <a:pt x="257" y="31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4" name="Freeform 37">
            <a:extLst>
              <a:ext uri="{FF2B5EF4-FFF2-40B4-BE49-F238E27FC236}">
                <a16:creationId xmlns:a16="http://schemas.microsoft.com/office/drawing/2014/main" xmlns="" id="{4DE7B8A6-03B9-424E-80DE-E617C6D5BFC1}"/>
              </a:ext>
            </a:extLst>
          </p:cNvPr>
          <p:cNvSpPr>
            <a:spLocks/>
          </p:cNvSpPr>
          <p:nvPr/>
        </p:nvSpPr>
        <p:spPr bwMode="auto">
          <a:xfrm>
            <a:off x="11897002" y="5621316"/>
            <a:ext cx="978607" cy="1624676"/>
          </a:xfrm>
          <a:custGeom>
            <a:avLst/>
            <a:gdLst>
              <a:gd name="T0" fmla="*/ 173 w 174"/>
              <a:gd name="T1" fmla="*/ 72 h 289"/>
              <a:gd name="T2" fmla="*/ 41 w 174"/>
              <a:gd name="T3" fmla="*/ 0 h 289"/>
              <a:gd name="T4" fmla="*/ 25 w 174"/>
              <a:gd name="T5" fmla="*/ 9 h 289"/>
              <a:gd name="T6" fmla="*/ 26 w 174"/>
              <a:gd name="T7" fmla="*/ 31 h 289"/>
              <a:gd name="T8" fmla="*/ 33 w 174"/>
              <a:gd name="T9" fmla="*/ 47 h 289"/>
              <a:gd name="T10" fmla="*/ 36 w 174"/>
              <a:gd name="T11" fmla="*/ 60 h 289"/>
              <a:gd name="T12" fmla="*/ 33 w 174"/>
              <a:gd name="T13" fmla="*/ 79 h 289"/>
              <a:gd name="T14" fmla="*/ 31 w 174"/>
              <a:gd name="T15" fmla="*/ 122 h 289"/>
              <a:gd name="T16" fmla="*/ 4 w 174"/>
              <a:gd name="T17" fmla="*/ 157 h 289"/>
              <a:gd name="T18" fmla="*/ 0 w 174"/>
              <a:gd name="T19" fmla="*/ 172 h 289"/>
              <a:gd name="T20" fmla="*/ 0 w 174"/>
              <a:gd name="T21" fmla="*/ 177 h 289"/>
              <a:gd name="T22" fmla="*/ 4 w 174"/>
              <a:gd name="T23" fmla="*/ 181 h 289"/>
              <a:gd name="T24" fmla="*/ 11 w 174"/>
              <a:gd name="T25" fmla="*/ 188 h 289"/>
              <a:gd name="T26" fmla="*/ 22 w 174"/>
              <a:gd name="T27" fmla="*/ 204 h 289"/>
              <a:gd name="T28" fmla="*/ 24 w 174"/>
              <a:gd name="T29" fmla="*/ 220 h 289"/>
              <a:gd name="T30" fmla="*/ 31 w 174"/>
              <a:gd name="T31" fmla="*/ 241 h 289"/>
              <a:gd name="T32" fmla="*/ 24 w 174"/>
              <a:gd name="T33" fmla="*/ 244 h 289"/>
              <a:gd name="T34" fmla="*/ 9 w 174"/>
              <a:gd name="T35" fmla="*/ 246 h 289"/>
              <a:gd name="T36" fmla="*/ 13 w 174"/>
              <a:gd name="T37" fmla="*/ 258 h 289"/>
              <a:gd name="T38" fmla="*/ 28 w 174"/>
              <a:gd name="T39" fmla="*/ 273 h 289"/>
              <a:gd name="T40" fmla="*/ 34 w 174"/>
              <a:gd name="T41" fmla="*/ 287 h 289"/>
              <a:gd name="T42" fmla="*/ 44 w 174"/>
              <a:gd name="T43" fmla="*/ 283 h 289"/>
              <a:gd name="T44" fmla="*/ 55 w 174"/>
              <a:gd name="T45" fmla="*/ 283 h 289"/>
              <a:gd name="T46" fmla="*/ 74 w 174"/>
              <a:gd name="T47" fmla="*/ 278 h 289"/>
              <a:gd name="T48" fmla="*/ 90 w 174"/>
              <a:gd name="T49" fmla="*/ 269 h 289"/>
              <a:gd name="T50" fmla="*/ 91 w 174"/>
              <a:gd name="T51" fmla="*/ 260 h 289"/>
              <a:gd name="T52" fmla="*/ 115 w 174"/>
              <a:gd name="T53" fmla="*/ 255 h 289"/>
              <a:gd name="T54" fmla="*/ 132 w 174"/>
              <a:gd name="T55" fmla="*/ 238 h 289"/>
              <a:gd name="T56" fmla="*/ 136 w 174"/>
              <a:gd name="T57" fmla="*/ 229 h 289"/>
              <a:gd name="T58" fmla="*/ 150 w 174"/>
              <a:gd name="T59" fmla="*/ 224 h 289"/>
              <a:gd name="T60" fmla="*/ 153 w 174"/>
              <a:gd name="T61" fmla="*/ 224 h 289"/>
              <a:gd name="T62" fmla="*/ 153 w 174"/>
              <a:gd name="T63" fmla="*/ 224 h 289"/>
              <a:gd name="T64" fmla="*/ 155 w 174"/>
              <a:gd name="T65" fmla="*/ 216 h 289"/>
              <a:gd name="T66" fmla="*/ 146 w 174"/>
              <a:gd name="T67" fmla="*/ 206 h 289"/>
              <a:gd name="T68" fmla="*/ 143 w 174"/>
              <a:gd name="T69" fmla="*/ 193 h 289"/>
              <a:gd name="T70" fmla="*/ 141 w 174"/>
              <a:gd name="T71" fmla="*/ 183 h 289"/>
              <a:gd name="T72" fmla="*/ 142 w 174"/>
              <a:gd name="T73" fmla="*/ 170 h 289"/>
              <a:gd name="T74" fmla="*/ 149 w 174"/>
              <a:gd name="T75" fmla="*/ 158 h 289"/>
              <a:gd name="T76" fmla="*/ 156 w 174"/>
              <a:gd name="T77" fmla="*/ 147 h 289"/>
              <a:gd name="T78" fmla="*/ 171 w 174"/>
              <a:gd name="T79" fmla="*/ 137 h 289"/>
              <a:gd name="T80" fmla="*/ 173 w 174"/>
              <a:gd name="T81" fmla="*/ 119 h 289"/>
              <a:gd name="T82" fmla="*/ 173 w 174"/>
              <a:gd name="T83" fmla="*/ 7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4" h="289">
                <a:moveTo>
                  <a:pt x="173" y="72"/>
                </a:moveTo>
                <a:cubicBezTo>
                  <a:pt x="41" y="0"/>
                  <a:pt x="41" y="0"/>
                  <a:pt x="41" y="0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17"/>
                  <a:pt x="26" y="29"/>
                  <a:pt x="26" y="31"/>
                </a:cubicBezTo>
                <a:cubicBezTo>
                  <a:pt x="26" y="35"/>
                  <a:pt x="34" y="40"/>
                  <a:pt x="33" y="47"/>
                </a:cubicBezTo>
                <a:cubicBezTo>
                  <a:pt x="33" y="54"/>
                  <a:pt x="39" y="53"/>
                  <a:pt x="36" y="60"/>
                </a:cubicBezTo>
                <a:cubicBezTo>
                  <a:pt x="34" y="68"/>
                  <a:pt x="33" y="74"/>
                  <a:pt x="33" y="79"/>
                </a:cubicBezTo>
                <a:cubicBezTo>
                  <a:pt x="33" y="84"/>
                  <a:pt x="33" y="120"/>
                  <a:pt x="31" y="122"/>
                </a:cubicBezTo>
                <a:cubicBezTo>
                  <a:pt x="29" y="123"/>
                  <a:pt x="5" y="147"/>
                  <a:pt x="4" y="157"/>
                </a:cubicBezTo>
                <a:cubicBezTo>
                  <a:pt x="2" y="166"/>
                  <a:pt x="0" y="162"/>
                  <a:pt x="0" y="172"/>
                </a:cubicBezTo>
                <a:cubicBezTo>
                  <a:pt x="0" y="173"/>
                  <a:pt x="0" y="175"/>
                  <a:pt x="0" y="177"/>
                </a:cubicBezTo>
                <a:cubicBezTo>
                  <a:pt x="1" y="178"/>
                  <a:pt x="2" y="179"/>
                  <a:pt x="4" y="181"/>
                </a:cubicBezTo>
                <a:cubicBezTo>
                  <a:pt x="6" y="183"/>
                  <a:pt x="6" y="188"/>
                  <a:pt x="11" y="188"/>
                </a:cubicBezTo>
                <a:cubicBezTo>
                  <a:pt x="17" y="188"/>
                  <a:pt x="23" y="200"/>
                  <a:pt x="22" y="204"/>
                </a:cubicBezTo>
                <a:cubicBezTo>
                  <a:pt x="22" y="209"/>
                  <a:pt x="25" y="211"/>
                  <a:pt x="24" y="220"/>
                </a:cubicBezTo>
                <a:cubicBezTo>
                  <a:pt x="24" y="228"/>
                  <a:pt x="29" y="240"/>
                  <a:pt x="31" y="241"/>
                </a:cubicBezTo>
                <a:cubicBezTo>
                  <a:pt x="34" y="243"/>
                  <a:pt x="30" y="244"/>
                  <a:pt x="24" y="244"/>
                </a:cubicBezTo>
                <a:cubicBezTo>
                  <a:pt x="18" y="243"/>
                  <a:pt x="9" y="243"/>
                  <a:pt x="9" y="246"/>
                </a:cubicBezTo>
                <a:cubicBezTo>
                  <a:pt x="9" y="248"/>
                  <a:pt x="7" y="252"/>
                  <a:pt x="13" y="258"/>
                </a:cubicBezTo>
                <a:cubicBezTo>
                  <a:pt x="20" y="264"/>
                  <a:pt x="26" y="266"/>
                  <a:pt x="28" y="273"/>
                </a:cubicBezTo>
                <a:cubicBezTo>
                  <a:pt x="30" y="280"/>
                  <a:pt x="32" y="286"/>
                  <a:pt x="34" y="287"/>
                </a:cubicBezTo>
                <a:cubicBezTo>
                  <a:pt x="36" y="289"/>
                  <a:pt x="41" y="288"/>
                  <a:pt x="44" y="283"/>
                </a:cubicBezTo>
                <a:cubicBezTo>
                  <a:pt x="48" y="278"/>
                  <a:pt x="52" y="288"/>
                  <a:pt x="55" y="283"/>
                </a:cubicBezTo>
                <a:cubicBezTo>
                  <a:pt x="59" y="279"/>
                  <a:pt x="71" y="279"/>
                  <a:pt x="74" y="278"/>
                </a:cubicBezTo>
                <a:cubicBezTo>
                  <a:pt x="77" y="276"/>
                  <a:pt x="87" y="272"/>
                  <a:pt x="90" y="269"/>
                </a:cubicBezTo>
                <a:cubicBezTo>
                  <a:pt x="93" y="267"/>
                  <a:pt x="86" y="263"/>
                  <a:pt x="91" y="260"/>
                </a:cubicBezTo>
                <a:cubicBezTo>
                  <a:pt x="95" y="258"/>
                  <a:pt x="110" y="262"/>
                  <a:pt x="115" y="255"/>
                </a:cubicBezTo>
                <a:cubicBezTo>
                  <a:pt x="121" y="248"/>
                  <a:pt x="130" y="240"/>
                  <a:pt x="132" y="238"/>
                </a:cubicBezTo>
                <a:cubicBezTo>
                  <a:pt x="135" y="235"/>
                  <a:pt x="132" y="233"/>
                  <a:pt x="136" y="229"/>
                </a:cubicBezTo>
                <a:cubicBezTo>
                  <a:pt x="139" y="226"/>
                  <a:pt x="147" y="222"/>
                  <a:pt x="150" y="224"/>
                </a:cubicBezTo>
                <a:cubicBezTo>
                  <a:pt x="151" y="224"/>
                  <a:pt x="152" y="224"/>
                  <a:pt x="153" y="224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5" y="216"/>
                  <a:pt x="155" y="216"/>
                  <a:pt x="155" y="216"/>
                </a:cubicBezTo>
                <a:cubicBezTo>
                  <a:pt x="155" y="216"/>
                  <a:pt x="146" y="212"/>
                  <a:pt x="146" y="206"/>
                </a:cubicBezTo>
                <a:cubicBezTo>
                  <a:pt x="146" y="199"/>
                  <a:pt x="148" y="193"/>
                  <a:pt x="143" y="193"/>
                </a:cubicBezTo>
                <a:cubicBezTo>
                  <a:pt x="138" y="193"/>
                  <a:pt x="137" y="187"/>
                  <a:pt x="141" y="183"/>
                </a:cubicBezTo>
                <a:cubicBezTo>
                  <a:pt x="145" y="179"/>
                  <a:pt x="134" y="170"/>
                  <a:pt x="142" y="170"/>
                </a:cubicBezTo>
                <a:cubicBezTo>
                  <a:pt x="149" y="170"/>
                  <a:pt x="144" y="159"/>
                  <a:pt x="149" y="158"/>
                </a:cubicBezTo>
                <a:cubicBezTo>
                  <a:pt x="155" y="156"/>
                  <a:pt x="156" y="152"/>
                  <a:pt x="156" y="147"/>
                </a:cubicBezTo>
                <a:cubicBezTo>
                  <a:pt x="156" y="142"/>
                  <a:pt x="168" y="138"/>
                  <a:pt x="171" y="137"/>
                </a:cubicBezTo>
                <a:cubicBezTo>
                  <a:pt x="174" y="136"/>
                  <a:pt x="173" y="119"/>
                  <a:pt x="173" y="119"/>
                </a:cubicBezTo>
                <a:lnTo>
                  <a:pt x="173" y="72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5" name="Freeform 38">
            <a:extLst>
              <a:ext uri="{FF2B5EF4-FFF2-40B4-BE49-F238E27FC236}">
                <a16:creationId xmlns:a16="http://schemas.microsoft.com/office/drawing/2014/main" xmlns="" id="{A2D40D7C-0771-4958-9E42-28687DD2A611}"/>
              </a:ext>
            </a:extLst>
          </p:cNvPr>
          <p:cNvSpPr>
            <a:spLocks/>
          </p:cNvSpPr>
          <p:nvPr/>
        </p:nvSpPr>
        <p:spPr bwMode="auto">
          <a:xfrm>
            <a:off x="12932621" y="4725842"/>
            <a:ext cx="1061740" cy="1064114"/>
          </a:xfrm>
          <a:custGeom>
            <a:avLst/>
            <a:gdLst>
              <a:gd name="T0" fmla="*/ 177 w 189"/>
              <a:gd name="T1" fmla="*/ 41 h 189"/>
              <a:gd name="T2" fmla="*/ 164 w 189"/>
              <a:gd name="T3" fmla="*/ 11 h 189"/>
              <a:gd name="T4" fmla="*/ 162 w 189"/>
              <a:gd name="T5" fmla="*/ 13 h 189"/>
              <a:gd name="T6" fmla="*/ 144 w 189"/>
              <a:gd name="T7" fmla="*/ 12 h 189"/>
              <a:gd name="T8" fmla="*/ 122 w 189"/>
              <a:gd name="T9" fmla="*/ 8 h 189"/>
              <a:gd name="T10" fmla="*/ 86 w 189"/>
              <a:gd name="T11" fmla="*/ 14 h 189"/>
              <a:gd name="T12" fmla="*/ 67 w 189"/>
              <a:gd name="T13" fmla="*/ 15 h 189"/>
              <a:gd name="T14" fmla="*/ 35 w 189"/>
              <a:gd name="T15" fmla="*/ 7 h 189"/>
              <a:gd name="T16" fmla="*/ 9 w 189"/>
              <a:gd name="T17" fmla="*/ 0 h 189"/>
              <a:gd name="T18" fmla="*/ 7 w 189"/>
              <a:gd name="T19" fmla="*/ 5 h 189"/>
              <a:gd name="T20" fmla="*/ 5 w 189"/>
              <a:gd name="T21" fmla="*/ 26 h 189"/>
              <a:gd name="T22" fmla="*/ 5 w 189"/>
              <a:gd name="T23" fmla="*/ 52 h 189"/>
              <a:gd name="T24" fmla="*/ 5 w 189"/>
              <a:gd name="T25" fmla="*/ 185 h 189"/>
              <a:gd name="T26" fmla="*/ 111 w 189"/>
              <a:gd name="T27" fmla="*/ 185 h 189"/>
              <a:gd name="T28" fmla="*/ 117 w 189"/>
              <a:gd name="T29" fmla="*/ 181 h 189"/>
              <a:gd name="T30" fmla="*/ 125 w 189"/>
              <a:gd name="T31" fmla="*/ 184 h 189"/>
              <a:gd name="T32" fmla="*/ 148 w 189"/>
              <a:gd name="T33" fmla="*/ 184 h 189"/>
              <a:gd name="T34" fmla="*/ 157 w 189"/>
              <a:gd name="T35" fmla="*/ 189 h 189"/>
              <a:gd name="T36" fmla="*/ 167 w 189"/>
              <a:gd name="T37" fmla="*/ 181 h 189"/>
              <a:gd name="T38" fmla="*/ 178 w 189"/>
              <a:gd name="T39" fmla="*/ 169 h 189"/>
              <a:gd name="T40" fmla="*/ 188 w 189"/>
              <a:gd name="T41" fmla="*/ 162 h 189"/>
              <a:gd name="T42" fmla="*/ 188 w 189"/>
              <a:gd name="T43" fmla="*/ 162 h 189"/>
              <a:gd name="T44" fmla="*/ 188 w 189"/>
              <a:gd name="T45" fmla="*/ 155 h 189"/>
              <a:gd name="T46" fmla="*/ 180 w 189"/>
              <a:gd name="T47" fmla="*/ 136 h 189"/>
              <a:gd name="T48" fmla="*/ 162 w 189"/>
              <a:gd name="T49" fmla="*/ 100 h 189"/>
              <a:gd name="T50" fmla="*/ 153 w 189"/>
              <a:gd name="T51" fmla="*/ 83 h 189"/>
              <a:gd name="T52" fmla="*/ 142 w 189"/>
              <a:gd name="T53" fmla="*/ 63 h 189"/>
              <a:gd name="T54" fmla="*/ 134 w 189"/>
              <a:gd name="T55" fmla="*/ 32 h 189"/>
              <a:gd name="T56" fmla="*/ 145 w 189"/>
              <a:gd name="T57" fmla="*/ 54 h 189"/>
              <a:gd name="T58" fmla="*/ 163 w 189"/>
              <a:gd name="T59" fmla="*/ 77 h 189"/>
              <a:gd name="T60" fmla="*/ 173 w 189"/>
              <a:gd name="T61" fmla="*/ 52 h 189"/>
              <a:gd name="T62" fmla="*/ 174 w 189"/>
              <a:gd name="T63" fmla="*/ 53 h 189"/>
              <a:gd name="T64" fmla="*/ 174 w 189"/>
              <a:gd name="T65" fmla="*/ 48 h 189"/>
              <a:gd name="T66" fmla="*/ 177 w 189"/>
              <a:gd name="T67" fmla="*/ 41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189">
                <a:moveTo>
                  <a:pt x="177" y="41"/>
                </a:moveTo>
                <a:cubicBezTo>
                  <a:pt x="164" y="11"/>
                  <a:pt x="164" y="11"/>
                  <a:pt x="164" y="11"/>
                </a:cubicBezTo>
                <a:cubicBezTo>
                  <a:pt x="163" y="12"/>
                  <a:pt x="163" y="13"/>
                  <a:pt x="162" y="13"/>
                </a:cubicBezTo>
                <a:cubicBezTo>
                  <a:pt x="160" y="15"/>
                  <a:pt x="152" y="10"/>
                  <a:pt x="144" y="12"/>
                </a:cubicBezTo>
                <a:cubicBezTo>
                  <a:pt x="136" y="14"/>
                  <a:pt x="130" y="12"/>
                  <a:pt x="122" y="8"/>
                </a:cubicBezTo>
                <a:cubicBezTo>
                  <a:pt x="115" y="4"/>
                  <a:pt x="89" y="9"/>
                  <a:pt x="86" y="14"/>
                </a:cubicBezTo>
                <a:cubicBezTo>
                  <a:pt x="83" y="19"/>
                  <a:pt x="74" y="19"/>
                  <a:pt x="67" y="15"/>
                </a:cubicBezTo>
                <a:cubicBezTo>
                  <a:pt x="59" y="12"/>
                  <a:pt x="49" y="8"/>
                  <a:pt x="35" y="7"/>
                </a:cubicBezTo>
                <a:cubicBezTo>
                  <a:pt x="22" y="5"/>
                  <a:pt x="11" y="3"/>
                  <a:pt x="9" y="0"/>
                </a:cubicBezTo>
                <a:cubicBezTo>
                  <a:pt x="8" y="2"/>
                  <a:pt x="8" y="3"/>
                  <a:pt x="7" y="5"/>
                </a:cubicBezTo>
                <a:cubicBezTo>
                  <a:pt x="3" y="16"/>
                  <a:pt x="10" y="20"/>
                  <a:pt x="5" y="26"/>
                </a:cubicBezTo>
                <a:cubicBezTo>
                  <a:pt x="0" y="32"/>
                  <a:pt x="5" y="40"/>
                  <a:pt x="5" y="52"/>
                </a:cubicBezTo>
                <a:cubicBezTo>
                  <a:pt x="5" y="60"/>
                  <a:pt x="5" y="138"/>
                  <a:pt x="5" y="185"/>
                </a:cubicBezTo>
                <a:cubicBezTo>
                  <a:pt x="111" y="185"/>
                  <a:pt x="111" y="185"/>
                  <a:pt x="111" y="185"/>
                </a:cubicBezTo>
                <a:cubicBezTo>
                  <a:pt x="111" y="185"/>
                  <a:pt x="114" y="183"/>
                  <a:pt x="117" y="181"/>
                </a:cubicBezTo>
                <a:cubicBezTo>
                  <a:pt x="120" y="179"/>
                  <a:pt x="125" y="184"/>
                  <a:pt x="125" y="184"/>
                </a:cubicBezTo>
                <a:cubicBezTo>
                  <a:pt x="148" y="184"/>
                  <a:pt x="148" y="184"/>
                  <a:pt x="148" y="184"/>
                </a:cubicBezTo>
                <a:cubicBezTo>
                  <a:pt x="148" y="184"/>
                  <a:pt x="152" y="189"/>
                  <a:pt x="157" y="189"/>
                </a:cubicBezTo>
                <a:cubicBezTo>
                  <a:pt x="162" y="189"/>
                  <a:pt x="159" y="181"/>
                  <a:pt x="167" y="181"/>
                </a:cubicBezTo>
                <a:cubicBezTo>
                  <a:pt x="175" y="181"/>
                  <a:pt x="173" y="169"/>
                  <a:pt x="178" y="169"/>
                </a:cubicBezTo>
                <a:cubicBezTo>
                  <a:pt x="183" y="169"/>
                  <a:pt x="182" y="170"/>
                  <a:pt x="188" y="162"/>
                </a:cubicBezTo>
                <a:cubicBezTo>
                  <a:pt x="188" y="162"/>
                  <a:pt x="188" y="162"/>
                  <a:pt x="188" y="162"/>
                </a:cubicBezTo>
                <a:cubicBezTo>
                  <a:pt x="188" y="160"/>
                  <a:pt x="188" y="157"/>
                  <a:pt x="188" y="155"/>
                </a:cubicBezTo>
                <a:cubicBezTo>
                  <a:pt x="189" y="147"/>
                  <a:pt x="184" y="147"/>
                  <a:pt x="180" y="136"/>
                </a:cubicBezTo>
                <a:cubicBezTo>
                  <a:pt x="176" y="124"/>
                  <a:pt x="162" y="107"/>
                  <a:pt x="162" y="100"/>
                </a:cubicBezTo>
                <a:cubicBezTo>
                  <a:pt x="161" y="94"/>
                  <a:pt x="153" y="90"/>
                  <a:pt x="153" y="83"/>
                </a:cubicBezTo>
                <a:cubicBezTo>
                  <a:pt x="154" y="75"/>
                  <a:pt x="150" y="75"/>
                  <a:pt x="142" y="63"/>
                </a:cubicBezTo>
                <a:cubicBezTo>
                  <a:pt x="134" y="52"/>
                  <a:pt x="131" y="32"/>
                  <a:pt x="134" y="32"/>
                </a:cubicBezTo>
                <a:cubicBezTo>
                  <a:pt x="136" y="31"/>
                  <a:pt x="143" y="48"/>
                  <a:pt x="145" y="54"/>
                </a:cubicBezTo>
                <a:cubicBezTo>
                  <a:pt x="148" y="60"/>
                  <a:pt x="157" y="77"/>
                  <a:pt x="163" y="77"/>
                </a:cubicBezTo>
                <a:cubicBezTo>
                  <a:pt x="169" y="77"/>
                  <a:pt x="171" y="51"/>
                  <a:pt x="173" y="52"/>
                </a:cubicBezTo>
                <a:cubicBezTo>
                  <a:pt x="173" y="52"/>
                  <a:pt x="173" y="52"/>
                  <a:pt x="174" y="53"/>
                </a:cubicBezTo>
                <a:cubicBezTo>
                  <a:pt x="174" y="48"/>
                  <a:pt x="174" y="48"/>
                  <a:pt x="174" y="48"/>
                </a:cubicBezTo>
                <a:lnTo>
                  <a:pt x="177" y="41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xmlns="" id="{6D8C0D61-9257-4355-B18A-755023930EFE}"/>
              </a:ext>
            </a:extLst>
          </p:cNvPr>
          <p:cNvSpPr>
            <a:spLocks/>
          </p:cNvSpPr>
          <p:nvPr/>
        </p:nvSpPr>
        <p:spPr bwMode="auto">
          <a:xfrm>
            <a:off x="11433826" y="7747177"/>
            <a:ext cx="553435" cy="605691"/>
          </a:xfrm>
          <a:custGeom>
            <a:avLst/>
            <a:gdLst>
              <a:gd name="T0" fmla="*/ 49 w 98"/>
              <a:gd name="T1" fmla="*/ 103 h 108"/>
              <a:gd name="T2" fmla="*/ 51 w 98"/>
              <a:gd name="T3" fmla="*/ 89 h 108"/>
              <a:gd name="T4" fmla="*/ 62 w 98"/>
              <a:gd name="T5" fmla="*/ 82 h 108"/>
              <a:gd name="T6" fmla="*/ 69 w 98"/>
              <a:gd name="T7" fmla="*/ 72 h 108"/>
              <a:gd name="T8" fmla="*/ 79 w 98"/>
              <a:gd name="T9" fmla="*/ 83 h 108"/>
              <a:gd name="T10" fmla="*/ 92 w 98"/>
              <a:gd name="T11" fmla="*/ 85 h 108"/>
              <a:gd name="T12" fmla="*/ 97 w 98"/>
              <a:gd name="T13" fmla="*/ 65 h 108"/>
              <a:gd name="T14" fmla="*/ 93 w 98"/>
              <a:gd name="T15" fmla="*/ 46 h 108"/>
              <a:gd name="T16" fmla="*/ 90 w 98"/>
              <a:gd name="T17" fmla="*/ 32 h 108"/>
              <a:gd name="T18" fmla="*/ 92 w 98"/>
              <a:gd name="T19" fmla="*/ 19 h 108"/>
              <a:gd name="T20" fmla="*/ 75 w 98"/>
              <a:gd name="T21" fmla="*/ 19 h 108"/>
              <a:gd name="T22" fmla="*/ 77 w 98"/>
              <a:gd name="T23" fmla="*/ 1 h 108"/>
              <a:gd name="T24" fmla="*/ 51 w 98"/>
              <a:gd name="T25" fmla="*/ 0 h 108"/>
              <a:gd name="T26" fmla="*/ 48 w 98"/>
              <a:gd name="T27" fmla="*/ 1 h 108"/>
              <a:gd name="T28" fmla="*/ 47 w 98"/>
              <a:gd name="T29" fmla="*/ 23 h 108"/>
              <a:gd name="T30" fmla="*/ 23 w 98"/>
              <a:gd name="T31" fmla="*/ 24 h 108"/>
              <a:gd name="T32" fmla="*/ 15 w 98"/>
              <a:gd name="T33" fmla="*/ 25 h 108"/>
              <a:gd name="T34" fmla="*/ 12 w 98"/>
              <a:gd name="T35" fmla="*/ 29 h 108"/>
              <a:gd name="T36" fmla="*/ 19 w 98"/>
              <a:gd name="T37" fmla="*/ 37 h 108"/>
              <a:gd name="T38" fmla="*/ 10 w 98"/>
              <a:gd name="T39" fmla="*/ 45 h 108"/>
              <a:gd name="T40" fmla="*/ 3 w 98"/>
              <a:gd name="T41" fmla="*/ 56 h 108"/>
              <a:gd name="T42" fmla="*/ 11 w 98"/>
              <a:gd name="T43" fmla="*/ 71 h 108"/>
              <a:gd name="T44" fmla="*/ 24 w 98"/>
              <a:gd name="T45" fmla="*/ 87 h 108"/>
              <a:gd name="T46" fmla="*/ 41 w 98"/>
              <a:gd name="T47" fmla="*/ 108 h 108"/>
              <a:gd name="T48" fmla="*/ 49 w 98"/>
              <a:gd name="T49" fmla="*/ 10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8" h="108">
                <a:moveTo>
                  <a:pt x="49" y="103"/>
                </a:moveTo>
                <a:cubicBezTo>
                  <a:pt x="58" y="103"/>
                  <a:pt x="54" y="98"/>
                  <a:pt x="51" y="89"/>
                </a:cubicBezTo>
                <a:cubicBezTo>
                  <a:pt x="48" y="81"/>
                  <a:pt x="57" y="82"/>
                  <a:pt x="62" y="82"/>
                </a:cubicBezTo>
                <a:cubicBezTo>
                  <a:pt x="67" y="82"/>
                  <a:pt x="65" y="72"/>
                  <a:pt x="69" y="72"/>
                </a:cubicBezTo>
                <a:cubicBezTo>
                  <a:pt x="74" y="72"/>
                  <a:pt x="75" y="84"/>
                  <a:pt x="79" y="83"/>
                </a:cubicBezTo>
                <a:cubicBezTo>
                  <a:pt x="83" y="82"/>
                  <a:pt x="87" y="86"/>
                  <a:pt x="92" y="85"/>
                </a:cubicBezTo>
                <a:cubicBezTo>
                  <a:pt x="97" y="84"/>
                  <a:pt x="97" y="73"/>
                  <a:pt x="97" y="65"/>
                </a:cubicBezTo>
                <a:cubicBezTo>
                  <a:pt x="97" y="56"/>
                  <a:pt x="98" y="50"/>
                  <a:pt x="93" y="46"/>
                </a:cubicBezTo>
                <a:cubicBezTo>
                  <a:pt x="88" y="43"/>
                  <a:pt x="83" y="36"/>
                  <a:pt x="90" y="32"/>
                </a:cubicBezTo>
                <a:cubicBezTo>
                  <a:pt x="96" y="29"/>
                  <a:pt x="97" y="23"/>
                  <a:pt x="92" y="19"/>
                </a:cubicBezTo>
                <a:cubicBezTo>
                  <a:pt x="87" y="14"/>
                  <a:pt x="75" y="23"/>
                  <a:pt x="75" y="19"/>
                </a:cubicBezTo>
                <a:cubicBezTo>
                  <a:pt x="75" y="16"/>
                  <a:pt x="76" y="8"/>
                  <a:pt x="77" y="1"/>
                </a:cubicBezTo>
                <a:cubicBezTo>
                  <a:pt x="64" y="0"/>
                  <a:pt x="51" y="0"/>
                  <a:pt x="51" y="0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3"/>
                  <a:pt x="47" y="23"/>
                  <a:pt x="47" y="23"/>
                </a:cubicBezTo>
                <a:cubicBezTo>
                  <a:pt x="47" y="23"/>
                  <a:pt x="28" y="24"/>
                  <a:pt x="23" y="24"/>
                </a:cubicBezTo>
                <a:cubicBezTo>
                  <a:pt x="22" y="24"/>
                  <a:pt x="20" y="24"/>
                  <a:pt x="15" y="25"/>
                </a:cubicBezTo>
                <a:cubicBezTo>
                  <a:pt x="15" y="26"/>
                  <a:pt x="13" y="28"/>
                  <a:pt x="12" y="29"/>
                </a:cubicBezTo>
                <a:cubicBezTo>
                  <a:pt x="10" y="31"/>
                  <a:pt x="18" y="34"/>
                  <a:pt x="19" y="37"/>
                </a:cubicBezTo>
                <a:cubicBezTo>
                  <a:pt x="20" y="41"/>
                  <a:pt x="9" y="40"/>
                  <a:pt x="10" y="45"/>
                </a:cubicBezTo>
                <a:cubicBezTo>
                  <a:pt x="10" y="49"/>
                  <a:pt x="6" y="53"/>
                  <a:pt x="3" y="56"/>
                </a:cubicBezTo>
                <a:cubicBezTo>
                  <a:pt x="0" y="58"/>
                  <a:pt x="11" y="68"/>
                  <a:pt x="11" y="71"/>
                </a:cubicBezTo>
                <a:cubicBezTo>
                  <a:pt x="11" y="74"/>
                  <a:pt x="14" y="77"/>
                  <a:pt x="24" y="87"/>
                </a:cubicBezTo>
                <a:cubicBezTo>
                  <a:pt x="33" y="96"/>
                  <a:pt x="29" y="98"/>
                  <a:pt x="41" y="108"/>
                </a:cubicBezTo>
                <a:cubicBezTo>
                  <a:pt x="42" y="106"/>
                  <a:pt x="45" y="103"/>
                  <a:pt x="49" y="103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xmlns="" id="{0D84CA00-AB43-4094-A823-92B16B9AC04C}"/>
              </a:ext>
            </a:extLst>
          </p:cNvPr>
          <p:cNvSpPr>
            <a:spLocks/>
          </p:cNvSpPr>
          <p:nvPr/>
        </p:nvSpPr>
        <p:spPr bwMode="auto">
          <a:xfrm>
            <a:off x="11490843" y="7751918"/>
            <a:ext cx="213773" cy="135390"/>
          </a:xfrm>
          <a:custGeom>
            <a:avLst/>
            <a:gdLst>
              <a:gd name="T0" fmla="*/ 37 w 38"/>
              <a:gd name="T1" fmla="*/ 22 h 24"/>
              <a:gd name="T2" fmla="*/ 38 w 38"/>
              <a:gd name="T3" fmla="*/ 0 h 24"/>
              <a:gd name="T4" fmla="*/ 33 w 38"/>
              <a:gd name="T5" fmla="*/ 1 h 24"/>
              <a:gd name="T6" fmla="*/ 9 w 38"/>
              <a:gd name="T7" fmla="*/ 1 h 24"/>
              <a:gd name="T8" fmla="*/ 10 w 38"/>
              <a:gd name="T9" fmla="*/ 1 h 24"/>
              <a:gd name="T10" fmla="*/ 6 w 38"/>
              <a:gd name="T11" fmla="*/ 13 h 24"/>
              <a:gd name="T12" fmla="*/ 5 w 38"/>
              <a:gd name="T13" fmla="*/ 19 h 24"/>
              <a:gd name="T14" fmla="*/ 5 w 38"/>
              <a:gd name="T15" fmla="*/ 24 h 24"/>
              <a:gd name="T16" fmla="*/ 13 w 38"/>
              <a:gd name="T17" fmla="*/ 23 h 24"/>
              <a:gd name="T18" fmla="*/ 37 w 38"/>
              <a:gd name="T19" fmla="*/ 22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" h="24">
                <a:moveTo>
                  <a:pt x="37" y="22"/>
                </a:moveTo>
                <a:cubicBezTo>
                  <a:pt x="37" y="22"/>
                  <a:pt x="38" y="12"/>
                  <a:pt x="38" y="0"/>
                </a:cubicBezTo>
                <a:cubicBezTo>
                  <a:pt x="33" y="1"/>
                  <a:pt x="33" y="1"/>
                  <a:pt x="33" y="1"/>
                </a:cubicBezTo>
                <a:cubicBezTo>
                  <a:pt x="9" y="1"/>
                  <a:pt x="9" y="1"/>
                  <a:pt x="9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12" y="5"/>
                  <a:pt x="11" y="11"/>
                  <a:pt x="6" y="13"/>
                </a:cubicBezTo>
                <a:cubicBezTo>
                  <a:pt x="0" y="14"/>
                  <a:pt x="0" y="19"/>
                  <a:pt x="5" y="19"/>
                </a:cubicBezTo>
                <a:cubicBezTo>
                  <a:pt x="7" y="20"/>
                  <a:pt x="7" y="22"/>
                  <a:pt x="5" y="24"/>
                </a:cubicBezTo>
                <a:cubicBezTo>
                  <a:pt x="10" y="23"/>
                  <a:pt x="12" y="23"/>
                  <a:pt x="13" y="23"/>
                </a:cubicBezTo>
                <a:cubicBezTo>
                  <a:pt x="18" y="23"/>
                  <a:pt x="37" y="22"/>
                  <a:pt x="37" y="22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8" name="Freeform 41">
            <a:extLst>
              <a:ext uri="{FF2B5EF4-FFF2-40B4-BE49-F238E27FC236}">
                <a16:creationId xmlns:a16="http://schemas.microsoft.com/office/drawing/2014/main" xmlns="" id="{CD81D566-A177-4360-B3A1-3386D9833139}"/>
              </a:ext>
            </a:extLst>
          </p:cNvPr>
          <p:cNvSpPr>
            <a:spLocks/>
          </p:cNvSpPr>
          <p:nvPr/>
        </p:nvSpPr>
        <p:spPr bwMode="auto">
          <a:xfrm>
            <a:off x="11666600" y="7607036"/>
            <a:ext cx="686450" cy="859843"/>
          </a:xfrm>
          <a:custGeom>
            <a:avLst/>
            <a:gdLst>
              <a:gd name="T0" fmla="*/ 33 w 122"/>
              <a:gd name="T1" fmla="*/ 144 h 153"/>
              <a:gd name="T2" fmla="*/ 45 w 122"/>
              <a:gd name="T3" fmla="*/ 145 h 153"/>
              <a:gd name="T4" fmla="*/ 58 w 122"/>
              <a:gd name="T5" fmla="*/ 146 h 153"/>
              <a:gd name="T6" fmla="*/ 66 w 122"/>
              <a:gd name="T7" fmla="*/ 145 h 153"/>
              <a:gd name="T8" fmla="*/ 77 w 122"/>
              <a:gd name="T9" fmla="*/ 136 h 153"/>
              <a:gd name="T10" fmla="*/ 83 w 122"/>
              <a:gd name="T11" fmla="*/ 123 h 153"/>
              <a:gd name="T12" fmla="*/ 84 w 122"/>
              <a:gd name="T13" fmla="*/ 94 h 153"/>
              <a:gd name="T14" fmla="*/ 99 w 122"/>
              <a:gd name="T15" fmla="*/ 75 h 153"/>
              <a:gd name="T16" fmla="*/ 112 w 122"/>
              <a:gd name="T17" fmla="*/ 38 h 153"/>
              <a:gd name="T18" fmla="*/ 118 w 122"/>
              <a:gd name="T19" fmla="*/ 20 h 153"/>
              <a:gd name="T20" fmla="*/ 121 w 122"/>
              <a:gd name="T21" fmla="*/ 2 h 153"/>
              <a:gd name="T22" fmla="*/ 121 w 122"/>
              <a:gd name="T23" fmla="*/ 2 h 153"/>
              <a:gd name="T24" fmla="*/ 106 w 122"/>
              <a:gd name="T25" fmla="*/ 0 h 153"/>
              <a:gd name="T26" fmla="*/ 99 w 122"/>
              <a:gd name="T27" fmla="*/ 2 h 153"/>
              <a:gd name="T28" fmla="*/ 89 w 122"/>
              <a:gd name="T29" fmla="*/ 4 h 153"/>
              <a:gd name="T30" fmla="*/ 86 w 122"/>
              <a:gd name="T31" fmla="*/ 17 h 153"/>
              <a:gd name="T32" fmla="*/ 80 w 122"/>
              <a:gd name="T33" fmla="*/ 34 h 153"/>
              <a:gd name="T34" fmla="*/ 56 w 122"/>
              <a:gd name="T35" fmla="*/ 26 h 153"/>
              <a:gd name="T36" fmla="*/ 36 w 122"/>
              <a:gd name="T37" fmla="*/ 26 h 153"/>
              <a:gd name="T38" fmla="*/ 34 w 122"/>
              <a:gd name="T39" fmla="*/ 44 h 153"/>
              <a:gd name="T40" fmla="*/ 51 w 122"/>
              <a:gd name="T41" fmla="*/ 44 h 153"/>
              <a:gd name="T42" fmla="*/ 49 w 122"/>
              <a:gd name="T43" fmla="*/ 57 h 153"/>
              <a:gd name="T44" fmla="*/ 52 w 122"/>
              <a:gd name="T45" fmla="*/ 71 h 153"/>
              <a:gd name="T46" fmla="*/ 56 w 122"/>
              <a:gd name="T47" fmla="*/ 90 h 153"/>
              <a:gd name="T48" fmla="*/ 51 w 122"/>
              <a:gd name="T49" fmla="*/ 110 h 153"/>
              <a:gd name="T50" fmla="*/ 38 w 122"/>
              <a:gd name="T51" fmla="*/ 108 h 153"/>
              <a:gd name="T52" fmla="*/ 28 w 122"/>
              <a:gd name="T53" fmla="*/ 97 h 153"/>
              <a:gd name="T54" fmla="*/ 21 w 122"/>
              <a:gd name="T55" fmla="*/ 107 h 153"/>
              <a:gd name="T56" fmla="*/ 10 w 122"/>
              <a:gd name="T57" fmla="*/ 114 h 153"/>
              <a:gd name="T58" fmla="*/ 8 w 122"/>
              <a:gd name="T59" fmla="*/ 128 h 153"/>
              <a:gd name="T60" fmla="*/ 0 w 122"/>
              <a:gd name="T61" fmla="*/ 133 h 153"/>
              <a:gd name="T62" fmla="*/ 2 w 122"/>
              <a:gd name="T63" fmla="*/ 135 h 153"/>
              <a:gd name="T64" fmla="*/ 17 w 122"/>
              <a:gd name="T65" fmla="*/ 153 h 153"/>
              <a:gd name="T66" fmla="*/ 33 w 122"/>
              <a:gd name="T67" fmla="*/ 144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2" h="153">
                <a:moveTo>
                  <a:pt x="33" y="144"/>
                </a:moveTo>
                <a:cubicBezTo>
                  <a:pt x="36" y="145"/>
                  <a:pt x="38" y="151"/>
                  <a:pt x="45" y="145"/>
                </a:cubicBezTo>
                <a:cubicBezTo>
                  <a:pt x="51" y="140"/>
                  <a:pt x="58" y="141"/>
                  <a:pt x="58" y="146"/>
                </a:cubicBezTo>
                <a:cubicBezTo>
                  <a:pt x="58" y="152"/>
                  <a:pt x="61" y="151"/>
                  <a:pt x="66" y="145"/>
                </a:cubicBezTo>
                <a:cubicBezTo>
                  <a:pt x="71" y="140"/>
                  <a:pt x="77" y="146"/>
                  <a:pt x="77" y="136"/>
                </a:cubicBezTo>
                <a:cubicBezTo>
                  <a:pt x="77" y="125"/>
                  <a:pt x="83" y="135"/>
                  <a:pt x="83" y="123"/>
                </a:cubicBezTo>
                <a:cubicBezTo>
                  <a:pt x="83" y="111"/>
                  <a:pt x="84" y="99"/>
                  <a:pt x="84" y="94"/>
                </a:cubicBezTo>
                <a:cubicBezTo>
                  <a:pt x="84" y="89"/>
                  <a:pt x="99" y="83"/>
                  <a:pt x="99" y="75"/>
                </a:cubicBezTo>
                <a:cubicBezTo>
                  <a:pt x="99" y="66"/>
                  <a:pt x="112" y="49"/>
                  <a:pt x="112" y="38"/>
                </a:cubicBezTo>
                <a:cubicBezTo>
                  <a:pt x="112" y="27"/>
                  <a:pt x="115" y="25"/>
                  <a:pt x="118" y="20"/>
                </a:cubicBezTo>
                <a:cubicBezTo>
                  <a:pt x="121" y="16"/>
                  <a:pt x="122" y="9"/>
                  <a:pt x="121" y="2"/>
                </a:cubicBezTo>
                <a:cubicBezTo>
                  <a:pt x="121" y="2"/>
                  <a:pt x="121" y="2"/>
                  <a:pt x="121" y="2"/>
                </a:cubicBezTo>
                <a:cubicBezTo>
                  <a:pt x="106" y="0"/>
                  <a:pt x="106" y="0"/>
                  <a:pt x="106" y="0"/>
                </a:cubicBezTo>
                <a:cubicBezTo>
                  <a:pt x="99" y="2"/>
                  <a:pt x="99" y="2"/>
                  <a:pt x="99" y="2"/>
                </a:cubicBezTo>
                <a:cubicBezTo>
                  <a:pt x="89" y="4"/>
                  <a:pt x="89" y="4"/>
                  <a:pt x="89" y="4"/>
                </a:cubicBezTo>
                <a:cubicBezTo>
                  <a:pt x="89" y="4"/>
                  <a:pt x="90" y="12"/>
                  <a:pt x="86" y="17"/>
                </a:cubicBezTo>
                <a:cubicBezTo>
                  <a:pt x="81" y="22"/>
                  <a:pt x="80" y="34"/>
                  <a:pt x="80" y="34"/>
                </a:cubicBezTo>
                <a:cubicBezTo>
                  <a:pt x="80" y="34"/>
                  <a:pt x="61" y="25"/>
                  <a:pt x="56" y="26"/>
                </a:cubicBezTo>
                <a:cubicBezTo>
                  <a:pt x="54" y="26"/>
                  <a:pt x="45" y="26"/>
                  <a:pt x="36" y="26"/>
                </a:cubicBezTo>
                <a:cubicBezTo>
                  <a:pt x="35" y="33"/>
                  <a:pt x="34" y="41"/>
                  <a:pt x="34" y="44"/>
                </a:cubicBezTo>
                <a:cubicBezTo>
                  <a:pt x="34" y="48"/>
                  <a:pt x="46" y="39"/>
                  <a:pt x="51" y="44"/>
                </a:cubicBezTo>
                <a:cubicBezTo>
                  <a:pt x="56" y="48"/>
                  <a:pt x="55" y="54"/>
                  <a:pt x="49" y="57"/>
                </a:cubicBezTo>
                <a:cubicBezTo>
                  <a:pt x="42" y="61"/>
                  <a:pt x="47" y="68"/>
                  <a:pt x="52" y="71"/>
                </a:cubicBezTo>
                <a:cubicBezTo>
                  <a:pt x="57" y="75"/>
                  <a:pt x="56" y="81"/>
                  <a:pt x="56" y="90"/>
                </a:cubicBezTo>
                <a:cubicBezTo>
                  <a:pt x="56" y="98"/>
                  <a:pt x="56" y="109"/>
                  <a:pt x="51" y="110"/>
                </a:cubicBezTo>
                <a:cubicBezTo>
                  <a:pt x="46" y="111"/>
                  <a:pt x="42" y="107"/>
                  <a:pt x="38" y="108"/>
                </a:cubicBezTo>
                <a:cubicBezTo>
                  <a:pt x="34" y="109"/>
                  <a:pt x="33" y="97"/>
                  <a:pt x="28" y="97"/>
                </a:cubicBezTo>
                <a:cubicBezTo>
                  <a:pt x="24" y="97"/>
                  <a:pt x="26" y="107"/>
                  <a:pt x="21" y="107"/>
                </a:cubicBezTo>
                <a:cubicBezTo>
                  <a:pt x="16" y="107"/>
                  <a:pt x="7" y="106"/>
                  <a:pt x="10" y="114"/>
                </a:cubicBezTo>
                <a:cubicBezTo>
                  <a:pt x="13" y="123"/>
                  <a:pt x="17" y="128"/>
                  <a:pt x="8" y="128"/>
                </a:cubicBezTo>
                <a:cubicBezTo>
                  <a:pt x="4" y="128"/>
                  <a:pt x="1" y="131"/>
                  <a:pt x="0" y="133"/>
                </a:cubicBezTo>
                <a:cubicBezTo>
                  <a:pt x="0" y="134"/>
                  <a:pt x="1" y="134"/>
                  <a:pt x="2" y="135"/>
                </a:cubicBezTo>
                <a:cubicBezTo>
                  <a:pt x="9" y="140"/>
                  <a:pt x="13" y="146"/>
                  <a:pt x="17" y="153"/>
                </a:cubicBezTo>
                <a:cubicBezTo>
                  <a:pt x="24" y="148"/>
                  <a:pt x="31" y="144"/>
                  <a:pt x="33" y="144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9" name="Freeform 42">
            <a:extLst>
              <a:ext uri="{FF2B5EF4-FFF2-40B4-BE49-F238E27FC236}">
                <a16:creationId xmlns:a16="http://schemas.microsoft.com/office/drawing/2014/main" xmlns="" id="{A750BA90-BB3A-4EF3-AB5E-F0904FA3DE48}"/>
              </a:ext>
            </a:extLst>
          </p:cNvPr>
          <p:cNvSpPr>
            <a:spLocks/>
          </p:cNvSpPr>
          <p:nvPr/>
        </p:nvSpPr>
        <p:spPr bwMode="auto">
          <a:xfrm>
            <a:off x="12649968" y="5637950"/>
            <a:ext cx="1619924" cy="1990464"/>
          </a:xfrm>
          <a:custGeom>
            <a:avLst/>
            <a:gdLst>
              <a:gd name="T0" fmla="*/ 217 w 288"/>
              <a:gd name="T1" fmla="*/ 19 h 354"/>
              <a:gd name="T2" fmla="*/ 198 w 288"/>
              <a:gd name="T3" fmla="*/ 22 h 354"/>
              <a:gd name="T4" fmla="*/ 167 w 288"/>
              <a:gd name="T5" fmla="*/ 19 h 354"/>
              <a:gd name="T6" fmla="*/ 55 w 288"/>
              <a:gd name="T7" fmla="*/ 23 h 354"/>
              <a:gd name="T8" fmla="*/ 39 w 288"/>
              <a:gd name="T9" fmla="*/ 59 h 354"/>
              <a:gd name="T10" fmla="*/ 37 w 288"/>
              <a:gd name="T11" fmla="*/ 134 h 354"/>
              <a:gd name="T12" fmla="*/ 15 w 288"/>
              <a:gd name="T13" fmla="*/ 155 h 354"/>
              <a:gd name="T14" fmla="*/ 7 w 288"/>
              <a:gd name="T15" fmla="*/ 180 h 354"/>
              <a:gd name="T16" fmla="*/ 12 w 288"/>
              <a:gd name="T17" fmla="*/ 203 h 354"/>
              <a:gd name="T18" fmla="*/ 19 w 288"/>
              <a:gd name="T19" fmla="*/ 221 h 354"/>
              <a:gd name="T20" fmla="*/ 33 w 288"/>
              <a:gd name="T21" fmla="*/ 253 h 354"/>
              <a:gd name="T22" fmla="*/ 38 w 288"/>
              <a:gd name="T23" fmla="*/ 260 h 354"/>
              <a:gd name="T24" fmla="*/ 54 w 288"/>
              <a:gd name="T25" fmla="*/ 272 h 354"/>
              <a:gd name="T26" fmla="*/ 72 w 288"/>
              <a:gd name="T27" fmla="*/ 292 h 354"/>
              <a:gd name="T28" fmla="*/ 90 w 288"/>
              <a:gd name="T29" fmla="*/ 313 h 354"/>
              <a:gd name="T30" fmla="*/ 99 w 288"/>
              <a:gd name="T31" fmla="*/ 327 h 354"/>
              <a:gd name="T32" fmla="*/ 117 w 288"/>
              <a:gd name="T33" fmla="*/ 336 h 354"/>
              <a:gd name="T34" fmla="*/ 135 w 288"/>
              <a:gd name="T35" fmla="*/ 335 h 354"/>
              <a:gd name="T36" fmla="*/ 168 w 288"/>
              <a:gd name="T37" fmla="*/ 348 h 354"/>
              <a:gd name="T38" fmla="*/ 191 w 288"/>
              <a:gd name="T39" fmla="*/ 347 h 354"/>
              <a:gd name="T40" fmla="*/ 208 w 288"/>
              <a:gd name="T41" fmla="*/ 341 h 354"/>
              <a:gd name="T42" fmla="*/ 224 w 288"/>
              <a:gd name="T43" fmla="*/ 329 h 354"/>
              <a:gd name="T44" fmla="*/ 239 w 288"/>
              <a:gd name="T45" fmla="*/ 333 h 354"/>
              <a:gd name="T46" fmla="*/ 223 w 288"/>
              <a:gd name="T47" fmla="*/ 305 h 354"/>
              <a:gd name="T48" fmla="*/ 192 w 288"/>
              <a:gd name="T49" fmla="*/ 277 h 354"/>
              <a:gd name="T50" fmla="*/ 209 w 288"/>
              <a:gd name="T51" fmla="*/ 264 h 354"/>
              <a:gd name="T52" fmla="*/ 217 w 288"/>
              <a:gd name="T53" fmla="*/ 229 h 354"/>
              <a:gd name="T54" fmla="*/ 229 w 288"/>
              <a:gd name="T55" fmla="*/ 204 h 354"/>
              <a:gd name="T56" fmla="*/ 248 w 288"/>
              <a:gd name="T57" fmla="*/ 183 h 354"/>
              <a:gd name="T58" fmla="*/ 255 w 288"/>
              <a:gd name="T59" fmla="*/ 139 h 354"/>
              <a:gd name="T60" fmla="*/ 271 w 288"/>
              <a:gd name="T61" fmla="*/ 112 h 354"/>
              <a:gd name="T62" fmla="*/ 277 w 288"/>
              <a:gd name="T63" fmla="*/ 87 h 354"/>
              <a:gd name="T64" fmla="*/ 263 w 288"/>
              <a:gd name="T65" fmla="*/ 31 h 354"/>
              <a:gd name="T66" fmla="*/ 238 w 288"/>
              <a:gd name="T67" fmla="*/ 0 h 354"/>
              <a:gd name="T68" fmla="*/ 228 w 288"/>
              <a:gd name="T69" fmla="*/ 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" h="354">
                <a:moveTo>
                  <a:pt x="228" y="7"/>
                </a:moveTo>
                <a:cubicBezTo>
                  <a:pt x="223" y="7"/>
                  <a:pt x="225" y="19"/>
                  <a:pt x="217" y="19"/>
                </a:cubicBezTo>
                <a:cubicBezTo>
                  <a:pt x="209" y="19"/>
                  <a:pt x="212" y="27"/>
                  <a:pt x="207" y="27"/>
                </a:cubicBezTo>
                <a:cubicBezTo>
                  <a:pt x="202" y="27"/>
                  <a:pt x="198" y="22"/>
                  <a:pt x="198" y="22"/>
                </a:cubicBezTo>
                <a:cubicBezTo>
                  <a:pt x="175" y="22"/>
                  <a:pt x="175" y="22"/>
                  <a:pt x="175" y="22"/>
                </a:cubicBezTo>
                <a:cubicBezTo>
                  <a:pt x="175" y="22"/>
                  <a:pt x="170" y="17"/>
                  <a:pt x="167" y="19"/>
                </a:cubicBezTo>
                <a:cubicBezTo>
                  <a:pt x="164" y="21"/>
                  <a:pt x="161" y="23"/>
                  <a:pt x="161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44"/>
                  <a:pt x="55" y="59"/>
                  <a:pt x="55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116"/>
                  <a:pt x="39" y="116"/>
                  <a:pt x="39" y="116"/>
                </a:cubicBezTo>
                <a:cubicBezTo>
                  <a:pt x="39" y="116"/>
                  <a:pt x="40" y="133"/>
                  <a:pt x="37" y="134"/>
                </a:cubicBezTo>
                <a:cubicBezTo>
                  <a:pt x="34" y="135"/>
                  <a:pt x="22" y="139"/>
                  <a:pt x="22" y="144"/>
                </a:cubicBezTo>
                <a:cubicBezTo>
                  <a:pt x="22" y="149"/>
                  <a:pt x="21" y="153"/>
                  <a:pt x="15" y="155"/>
                </a:cubicBezTo>
                <a:cubicBezTo>
                  <a:pt x="10" y="156"/>
                  <a:pt x="15" y="167"/>
                  <a:pt x="8" y="167"/>
                </a:cubicBezTo>
                <a:cubicBezTo>
                  <a:pt x="0" y="167"/>
                  <a:pt x="11" y="176"/>
                  <a:pt x="7" y="180"/>
                </a:cubicBezTo>
                <a:cubicBezTo>
                  <a:pt x="3" y="184"/>
                  <a:pt x="4" y="190"/>
                  <a:pt x="9" y="190"/>
                </a:cubicBezTo>
                <a:cubicBezTo>
                  <a:pt x="14" y="190"/>
                  <a:pt x="12" y="196"/>
                  <a:pt x="12" y="203"/>
                </a:cubicBezTo>
                <a:cubicBezTo>
                  <a:pt x="12" y="209"/>
                  <a:pt x="21" y="213"/>
                  <a:pt x="21" y="213"/>
                </a:cubicBezTo>
                <a:cubicBezTo>
                  <a:pt x="19" y="221"/>
                  <a:pt x="19" y="221"/>
                  <a:pt x="19" y="221"/>
                </a:cubicBezTo>
                <a:cubicBezTo>
                  <a:pt x="19" y="221"/>
                  <a:pt x="30" y="235"/>
                  <a:pt x="31" y="238"/>
                </a:cubicBezTo>
                <a:cubicBezTo>
                  <a:pt x="33" y="241"/>
                  <a:pt x="39" y="250"/>
                  <a:pt x="33" y="253"/>
                </a:cubicBezTo>
                <a:cubicBezTo>
                  <a:pt x="26" y="256"/>
                  <a:pt x="30" y="259"/>
                  <a:pt x="30" y="259"/>
                </a:cubicBezTo>
                <a:cubicBezTo>
                  <a:pt x="38" y="260"/>
                  <a:pt x="38" y="260"/>
                  <a:pt x="38" y="260"/>
                </a:cubicBezTo>
                <a:cubicBezTo>
                  <a:pt x="40" y="266"/>
                  <a:pt x="40" y="266"/>
                  <a:pt x="40" y="266"/>
                </a:cubicBezTo>
                <a:cubicBezTo>
                  <a:pt x="40" y="266"/>
                  <a:pt x="49" y="266"/>
                  <a:pt x="54" y="272"/>
                </a:cubicBezTo>
                <a:cubicBezTo>
                  <a:pt x="59" y="278"/>
                  <a:pt x="61" y="280"/>
                  <a:pt x="61" y="283"/>
                </a:cubicBezTo>
                <a:cubicBezTo>
                  <a:pt x="61" y="286"/>
                  <a:pt x="66" y="287"/>
                  <a:pt x="72" y="292"/>
                </a:cubicBezTo>
                <a:cubicBezTo>
                  <a:pt x="78" y="298"/>
                  <a:pt x="78" y="301"/>
                  <a:pt x="78" y="304"/>
                </a:cubicBezTo>
                <a:cubicBezTo>
                  <a:pt x="78" y="307"/>
                  <a:pt x="90" y="313"/>
                  <a:pt x="90" y="313"/>
                </a:cubicBezTo>
                <a:cubicBezTo>
                  <a:pt x="94" y="323"/>
                  <a:pt x="94" y="323"/>
                  <a:pt x="94" y="323"/>
                </a:cubicBezTo>
                <a:cubicBezTo>
                  <a:pt x="96" y="324"/>
                  <a:pt x="98" y="325"/>
                  <a:pt x="99" y="327"/>
                </a:cubicBezTo>
                <a:cubicBezTo>
                  <a:pt x="101" y="333"/>
                  <a:pt x="106" y="336"/>
                  <a:pt x="106" y="336"/>
                </a:cubicBezTo>
                <a:cubicBezTo>
                  <a:pt x="106" y="336"/>
                  <a:pt x="113" y="340"/>
                  <a:pt x="117" y="336"/>
                </a:cubicBezTo>
                <a:cubicBezTo>
                  <a:pt x="121" y="331"/>
                  <a:pt x="127" y="337"/>
                  <a:pt x="127" y="337"/>
                </a:cubicBezTo>
                <a:cubicBezTo>
                  <a:pt x="127" y="337"/>
                  <a:pt x="132" y="333"/>
                  <a:pt x="135" y="335"/>
                </a:cubicBezTo>
                <a:cubicBezTo>
                  <a:pt x="137" y="336"/>
                  <a:pt x="147" y="344"/>
                  <a:pt x="155" y="352"/>
                </a:cubicBezTo>
                <a:cubicBezTo>
                  <a:pt x="156" y="351"/>
                  <a:pt x="164" y="348"/>
                  <a:pt x="168" y="348"/>
                </a:cubicBezTo>
                <a:cubicBezTo>
                  <a:pt x="172" y="347"/>
                  <a:pt x="177" y="354"/>
                  <a:pt x="179" y="352"/>
                </a:cubicBezTo>
                <a:cubicBezTo>
                  <a:pt x="180" y="349"/>
                  <a:pt x="188" y="346"/>
                  <a:pt x="191" y="347"/>
                </a:cubicBezTo>
                <a:cubicBezTo>
                  <a:pt x="194" y="349"/>
                  <a:pt x="202" y="349"/>
                  <a:pt x="202" y="347"/>
                </a:cubicBezTo>
                <a:cubicBezTo>
                  <a:pt x="202" y="345"/>
                  <a:pt x="206" y="343"/>
                  <a:pt x="208" y="341"/>
                </a:cubicBezTo>
                <a:cubicBezTo>
                  <a:pt x="209" y="340"/>
                  <a:pt x="210" y="339"/>
                  <a:pt x="210" y="338"/>
                </a:cubicBezTo>
                <a:cubicBezTo>
                  <a:pt x="211" y="335"/>
                  <a:pt x="220" y="330"/>
                  <a:pt x="224" y="329"/>
                </a:cubicBezTo>
                <a:cubicBezTo>
                  <a:pt x="228" y="328"/>
                  <a:pt x="232" y="328"/>
                  <a:pt x="234" y="330"/>
                </a:cubicBezTo>
                <a:cubicBezTo>
                  <a:pt x="235" y="331"/>
                  <a:pt x="237" y="332"/>
                  <a:pt x="239" y="333"/>
                </a:cubicBezTo>
                <a:cubicBezTo>
                  <a:pt x="240" y="323"/>
                  <a:pt x="242" y="318"/>
                  <a:pt x="239" y="318"/>
                </a:cubicBezTo>
                <a:cubicBezTo>
                  <a:pt x="235" y="318"/>
                  <a:pt x="226" y="313"/>
                  <a:pt x="223" y="305"/>
                </a:cubicBezTo>
                <a:cubicBezTo>
                  <a:pt x="220" y="296"/>
                  <a:pt x="210" y="291"/>
                  <a:pt x="208" y="285"/>
                </a:cubicBezTo>
                <a:cubicBezTo>
                  <a:pt x="206" y="280"/>
                  <a:pt x="194" y="281"/>
                  <a:pt x="192" y="277"/>
                </a:cubicBezTo>
                <a:cubicBezTo>
                  <a:pt x="190" y="273"/>
                  <a:pt x="195" y="273"/>
                  <a:pt x="195" y="267"/>
                </a:cubicBezTo>
                <a:cubicBezTo>
                  <a:pt x="195" y="262"/>
                  <a:pt x="208" y="265"/>
                  <a:pt x="209" y="264"/>
                </a:cubicBezTo>
                <a:cubicBezTo>
                  <a:pt x="210" y="263"/>
                  <a:pt x="211" y="251"/>
                  <a:pt x="211" y="245"/>
                </a:cubicBezTo>
                <a:cubicBezTo>
                  <a:pt x="211" y="238"/>
                  <a:pt x="220" y="232"/>
                  <a:pt x="217" y="229"/>
                </a:cubicBezTo>
                <a:cubicBezTo>
                  <a:pt x="213" y="225"/>
                  <a:pt x="220" y="224"/>
                  <a:pt x="224" y="221"/>
                </a:cubicBezTo>
                <a:cubicBezTo>
                  <a:pt x="228" y="218"/>
                  <a:pt x="225" y="208"/>
                  <a:pt x="229" y="204"/>
                </a:cubicBezTo>
                <a:cubicBezTo>
                  <a:pt x="234" y="200"/>
                  <a:pt x="237" y="191"/>
                  <a:pt x="240" y="191"/>
                </a:cubicBezTo>
                <a:cubicBezTo>
                  <a:pt x="243" y="191"/>
                  <a:pt x="248" y="187"/>
                  <a:pt x="248" y="183"/>
                </a:cubicBezTo>
                <a:cubicBezTo>
                  <a:pt x="248" y="178"/>
                  <a:pt x="255" y="170"/>
                  <a:pt x="254" y="162"/>
                </a:cubicBezTo>
                <a:cubicBezTo>
                  <a:pt x="253" y="155"/>
                  <a:pt x="250" y="145"/>
                  <a:pt x="255" y="139"/>
                </a:cubicBezTo>
                <a:cubicBezTo>
                  <a:pt x="260" y="132"/>
                  <a:pt x="263" y="127"/>
                  <a:pt x="262" y="122"/>
                </a:cubicBezTo>
                <a:cubicBezTo>
                  <a:pt x="260" y="116"/>
                  <a:pt x="268" y="115"/>
                  <a:pt x="271" y="112"/>
                </a:cubicBezTo>
                <a:cubicBezTo>
                  <a:pt x="273" y="110"/>
                  <a:pt x="282" y="106"/>
                  <a:pt x="288" y="96"/>
                </a:cubicBezTo>
                <a:cubicBezTo>
                  <a:pt x="284" y="92"/>
                  <a:pt x="280" y="88"/>
                  <a:pt x="277" y="87"/>
                </a:cubicBezTo>
                <a:cubicBezTo>
                  <a:pt x="271" y="84"/>
                  <a:pt x="267" y="73"/>
                  <a:pt x="267" y="59"/>
                </a:cubicBezTo>
                <a:cubicBezTo>
                  <a:pt x="267" y="46"/>
                  <a:pt x="263" y="35"/>
                  <a:pt x="263" y="31"/>
                </a:cubicBezTo>
                <a:cubicBezTo>
                  <a:pt x="262" y="26"/>
                  <a:pt x="256" y="17"/>
                  <a:pt x="248" y="13"/>
                </a:cubicBezTo>
                <a:cubicBezTo>
                  <a:pt x="242" y="10"/>
                  <a:pt x="239" y="5"/>
                  <a:pt x="238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32" y="8"/>
                  <a:pt x="233" y="7"/>
                  <a:pt x="228" y="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0" name="Freeform 43">
            <a:extLst>
              <a:ext uri="{FF2B5EF4-FFF2-40B4-BE49-F238E27FC236}">
                <a16:creationId xmlns:a16="http://schemas.microsoft.com/office/drawing/2014/main" xmlns="" id="{14C959F5-8BA5-43FF-B50B-040BAB43508D}"/>
              </a:ext>
            </a:extLst>
          </p:cNvPr>
          <p:cNvSpPr>
            <a:spLocks/>
          </p:cNvSpPr>
          <p:nvPr/>
        </p:nvSpPr>
        <p:spPr bwMode="auto">
          <a:xfrm>
            <a:off x="14573914" y="6718692"/>
            <a:ext cx="192396" cy="185270"/>
          </a:xfrm>
          <a:custGeom>
            <a:avLst/>
            <a:gdLst>
              <a:gd name="T0" fmla="*/ 12 w 34"/>
              <a:gd name="T1" fmla="*/ 4 h 33"/>
              <a:gd name="T2" fmla="*/ 4 w 34"/>
              <a:gd name="T3" fmla="*/ 16 h 33"/>
              <a:gd name="T4" fmla="*/ 3 w 34"/>
              <a:gd name="T5" fmla="*/ 30 h 33"/>
              <a:gd name="T6" fmla="*/ 13 w 34"/>
              <a:gd name="T7" fmla="*/ 30 h 33"/>
              <a:gd name="T8" fmla="*/ 21 w 34"/>
              <a:gd name="T9" fmla="*/ 33 h 33"/>
              <a:gd name="T10" fmla="*/ 28 w 34"/>
              <a:gd name="T11" fmla="*/ 24 h 33"/>
              <a:gd name="T12" fmla="*/ 19 w 34"/>
              <a:gd name="T13" fmla="*/ 20 h 33"/>
              <a:gd name="T14" fmla="*/ 29 w 34"/>
              <a:gd name="T15" fmla="*/ 12 h 33"/>
              <a:gd name="T16" fmla="*/ 27 w 34"/>
              <a:gd name="T17" fmla="*/ 2 h 33"/>
              <a:gd name="T18" fmla="*/ 25 w 34"/>
              <a:gd name="T19" fmla="*/ 0 h 33"/>
              <a:gd name="T20" fmla="*/ 20 w 34"/>
              <a:gd name="T21" fmla="*/ 3 h 33"/>
              <a:gd name="T22" fmla="*/ 12 w 34"/>
              <a:gd name="T23" fmla="*/ 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" h="33">
                <a:moveTo>
                  <a:pt x="12" y="4"/>
                </a:moveTo>
                <a:cubicBezTo>
                  <a:pt x="11" y="5"/>
                  <a:pt x="7" y="12"/>
                  <a:pt x="4" y="16"/>
                </a:cubicBezTo>
                <a:cubicBezTo>
                  <a:pt x="0" y="20"/>
                  <a:pt x="2" y="28"/>
                  <a:pt x="3" y="30"/>
                </a:cubicBezTo>
                <a:cubicBezTo>
                  <a:pt x="4" y="32"/>
                  <a:pt x="10" y="32"/>
                  <a:pt x="13" y="30"/>
                </a:cubicBezTo>
                <a:cubicBezTo>
                  <a:pt x="15" y="28"/>
                  <a:pt x="17" y="29"/>
                  <a:pt x="21" y="33"/>
                </a:cubicBezTo>
                <a:cubicBezTo>
                  <a:pt x="23" y="30"/>
                  <a:pt x="26" y="27"/>
                  <a:pt x="28" y="24"/>
                </a:cubicBezTo>
                <a:cubicBezTo>
                  <a:pt x="24" y="22"/>
                  <a:pt x="20" y="21"/>
                  <a:pt x="19" y="20"/>
                </a:cubicBezTo>
                <a:cubicBezTo>
                  <a:pt x="17" y="18"/>
                  <a:pt x="24" y="13"/>
                  <a:pt x="29" y="12"/>
                </a:cubicBezTo>
                <a:cubicBezTo>
                  <a:pt x="34" y="11"/>
                  <a:pt x="31" y="5"/>
                  <a:pt x="27" y="2"/>
                </a:cubicBezTo>
                <a:cubicBezTo>
                  <a:pt x="27" y="1"/>
                  <a:pt x="26" y="1"/>
                  <a:pt x="25" y="0"/>
                </a:cubicBezTo>
                <a:cubicBezTo>
                  <a:pt x="23" y="1"/>
                  <a:pt x="21" y="2"/>
                  <a:pt x="20" y="3"/>
                </a:cubicBezTo>
                <a:cubicBezTo>
                  <a:pt x="19" y="5"/>
                  <a:pt x="16" y="4"/>
                  <a:pt x="12" y="4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1" name="Freeform 44">
            <a:extLst>
              <a:ext uri="{FF2B5EF4-FFF2-40B4-BE49-F238E27FC236}">
                <a16:creationId xmlns:a16="http://schemas.microsoft.com/office/drawing/2014/main" xmlns="" id="{6B54782D-E7E2-4F1A-B6BB-CC52D8960C04}"/>
              </a:ext>
            </a:extLst>
          </p:cNvPr>
          <p:cNvSpPr>
            <a:spLocks/>
          </p:cNvSpPr>
          <p:nvPr/>
        </p:nvSpPr>
        <p:spPr bwMode="auto">
          <a:xfrm>
            <a:off x="14056117" y="6177134"/>
            <a:ext cx="660321" cy="567687"/>
          </a:xfrm>
          <a:custGeom>
            <a:avLst/>
            <a:gdLst>
              <a:gd name="T0" fmla="*/ 21 w 117"/>
              <a:gd name="T1" fmla="*/ 16 h 101"/>
              <a:gd name="T2" fmla="*/ 12 w 117"/>
              <a:gd name="T3" fmla="*/ 26 h 101"/>
              <a:gd name="T4" fmla="*/ 5 w 117"/>
              <a:gd name="T5" fmla="*/ 43 h 101"/>
              <a:gd name="T6" fmla="*/ 4 w 117"/>
              <a:gd name="T7" fmla="*/ 66 h 101"/>
              <a:gd name="T8" fmla="*/ 18 w 117"/>
              <a:gd name="T9" fmla="*/ 67 h 101"/>
              <a:gd name="T10" fmla="*/ 24 w 117"/>
              <a:gd name="T11" fmla="*/ 61 h 101"/>
              <a:gd name="T12" fmla="*/ 32 w 117"/>
              <a:gd name="T13" fmla="*/ 59 h 101"/>
              <a:gd name="T14" fmla="*/ 43 w 117"/>
              <a:gd name="T15" fmla="*/ 64 h 101"/>
              <a:gd name="T16" fmla="*/ 50 w 117"/>
              <a:gd name="T17" fmla="*/ 64 h 101"/>
              <a:gd name="T18" fmla="*/ 68 w 117"/>
              <a:gd name="T19" fmla="*/ 64 h 101"/>
              <a:gd name="T20" fmla="*/ 104 w 117"/>
              <a:gd name="T21" fmla="*/ 99 h 101"/>
              <a:gd name="T22" fmla="*/ 104 w 117"/>
              <a:gd name="T23" fmla="*/ 100 h 101"/>
              <a:gd name="T24" fmla="*/ 112 w 117"/>
              <a:gd name="T25" fmla="*/ 99 h 101"/>
              <a:gd name="T26" fmla="*/ 117 w 117"/>
              <a:gd name="T27" fmla="*/ 96 h 101"/>
              <a:gd name="T28" fmla="*/ 99 w 117"/>
              <a:gd name="T29" fmla="*/ 75 h 101"/>
              <a:gd name="T30" fmla="*/ 71 w 117"/>
              <a:gd name="T31" fmla="*/ 56 h 101"/>
              <a:gd name="T32" fmla="*/ 60 w 117"/>
              <a:gd name="T33" fmla="*/ 45 h 101"/>
              <a:gd name="T34" fmla="*/ 47 w 117"/>
              <a:gd name="T35" fmla="*/ 20 h 101"/>
              <a:gd name="T36" fmla="*/ 38 w 117"/>
              <a:gd name="T37" fmla="*/ 0 h 101"/>
              <a:gd name="T38" fmla="*/ 21 w 117"/>
              <a:gd name="T39" fmla="*/ 1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7" h="101">
                <a:moveTo>
                  <a:pt x="21" y="16"/>
                </a:moveTo>
                <a:cubicBezTo>
                  <a:pt x="18" y="19"/>
                  <a:pt x="10" y="20"/>
                  <a:pt x="12" y="26"/>
                </a:cubicBezTo>
                <a:cubicBezTo>
                  <a:pt x="13" y="31"/>
                  <a:pt x="10" y="36"/>
                  <a:pt x="5" y="43"/>
                </a:cubicBezTo>
                <a:cubicBezTo>
                  <a:pt x="0" y="49"/>
                  <a:pt x="3" y="59"/>
                  <a:pt x="4" y="66"/>
                </a:cubicBezTo>
                <a:cubicBezTo>
                  <a:pt x="10" y="66"/>
                  <a:pt x="17" y="66"/>
                  <a:pt x="18" y="67"/>
                </a:cubicBezTo>
                <a:cubicBezTo>
                  <a:pt x="21" y="70"/>
                  <a:pt x="22" y="67"/>
                  <a:pt x="24" y="61"/>
                </a:cubicBezTo>
                <a:cubicBezTo>
                  <a:pt x="26" y="56"/>
                  <a:pt x="29" y="57"/>
                  <a:pt x="32" y="59"/>
                </a:cubicBezTo>
                <a:cubicBezTo>
                  <a:pt x="35" y="62"/>
                  <a:pt x="37" y="66"/>
                  <a:pt x="43" y="64"/>
                </a:cubicBezTo>
                <a:cubicBezTo>
                  <a:pt x="48" y="61"/>
                  <a:pt x="48" y="63"/>
                  <a:pt x="50" y="64"/>
                </a:cubicBezTo>
                <a:cubicBezTo>
                  <a:pt x="53" y="65"/>
                  <a:pt x="64" y="63"/>
                  <a:pt x="68" y="64"/>
                </a:cubicBezTo>
                <a:cubicBezTo>
                  <a:pt x="71" y="64"/>
                  <a:pt x="104" y="99"/>
                  <a:pt x="104" y="99"/>
                </a:cubicBezTo>
                <a:cubicBezTo>
                  <a:pt x="104" y="99"/>
                  <a:pt x="104" y="99"/>
                  <a:pt x="104" y="100"/>
                </a:cubicBezTo>
                <a:cubicBezTo>
                  <a:pt x="108" y="100"/>
                  <a:pt x="111" y="101"/>
                  <a:pt x="112" y="99"/>
                </a:cubicBezTo>
                <a:cubicBezTo>
                  <a:pt x="113" y="98"/>
                  <a:pt x="115" y="97"/>
                  <a:pt x="117" y="96"/>
                </a:cubicBezTo>
                <a:cubicBezTo>
                  <a:pt x="113" y="92"/>
                  <a:pt x="107" y="85"/>
                  <a:pt x="99" y="75"/>
                </a:cubicBezTo>
                <a:cubicBezTo>
                  <a:pt x="89" y="63"/>
                  <a:pt x="77" y="56"/>
                  <a:pt x="71" y="56"/>
                </a:cubicBezTo>
                <a:cubicBezTo>
                  <a:pt x="65" y="56"/>
                  <a:pt x="64" y="46"/>
                  <a:pt x="60" y="45"/>
                </a:cubicBezTo>
                <a:cubicBezTo>
                  <a:pt x="56" y="45"/>
                  <a:pt x="48" y="29"/>
                  <a:pt x="47" y="20"/>
                </a:cubicBezTo>
                <a:cubicBezTo>
                  <a:pt x="47" y="14"/>
                  <a:pt x="43" y="7"/>
                  <a:pt x="38" y="0"/>
                </a:cubicBezTo>
                <a:cubicBezTo>
                  <a:pt x="32" y="10"/>
                  <a:pt x="23" y="14"/>
                  <a:pt x="21" y="1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2" name="Freeform 45">
            <a:extLst>
              <a:ext uri="{FF2B5EF4-FFF2-40B4-BE49-F238E27FC236}">
                <a16:creationId xmlns:a16="http://schemas.microsoft.com/office/drawing/2014/main" xmlns="" id="{BB815B4C-72ED-429B-8331-66079173F8FE}"/>
              </a:ext>
            </a:extLst>
          </p:cNvPr>
          <p:cNvSpPr>
            <a:spLocks/>
          </p:cNvSpPr>
          <p:nvPr/>
        </p:nvSpPr>
        <p:spPr bwMode="auto">
          <a:xfrm>
            <a:off x="13718834" y="6493032"/>
            <a:ext cx="1470284" cy="1140123"/>
          </a:xfrm>
          <a:custGeom>
            <a:avLst/>
            <a:gdLst>
              <a:gd name="T0" fmla="*/ 18 w 261"/>
              <a:gd name="T1" fmla="*/ 133 h 203"/>
              <a:gd name="T2" fmla="*/ 33 w 261"/>
              <a:gd name="T3" fmla="*/ 153 h 203"/>
              <a:gd name="T4" fmla="*/ 49 w 261"/>
              <a:gd name="T5" fmla="*/ 166 h 203"/>
              <a:gd name="T6" fmla="*/ 49 w 261"/>
              <a:gd name="T7" fmla="*/ 181 h 203"/>
              <a:gd name="T8" fmla="*/ 54 w 261"/>
              <a:gd name="T9" fmla="*/ 183 h 203"/>
              <a:gd name="T10" fmla="*/ 72 w 261"/>
              <a:gd name="T11" fmla="*/ 187 h 203"/>
              <a:gd name="T12" fmla="*/ 92 w 261"/>
              <a:gd name="T13" fmla="*/ 198 h 203"/>
              <a:gd name="T14" fmla="*/ 112 w 261"/>
              <a:gd name="T15" fmla="*/ 202 h 203"/>
              <a:gd name="T16" fmla="*/ 124 w 261"/>
              <a:gd name="T17" fmla="*/ 192 h 203"/>
              <a:gd name="T18" fmla="*/ 139 w 261"/>
              <a:gd name="T19" fmla="*/ 189 h 203"/>
              <a:gd name="T20" fmla="*/ 147 w 261"/>
              <a:gd name="T21" fmla="*/ 193 h 203"/>
              <a:gd name="T22" fmla="*/ 156 w 261"/>
              <a:gd name="T23" fmla="*/ 190 h 203"/>
              <a:gd name="T24" fmla="*/ 170 w 261"/>
              <a:gd name="T25" fmla="*/ 188 h 203"/>
              <a:gd name="T26" fmla="*/ 192 w 261"/>
              <a:gd name="T27" fmla="*/ 176 h 203"/>
              <a:gd name="T28" fmla="*/ 212 w 261"/>
              <a:gd name="T29" fmla="*/ 173 h 203"/>
              <a:gd name="T30" fmla="*/ 258 w 261"/>
              <a:gd name="T31" fmla="*/ 127 h 203"/>
              <a:gd name="T32" fmla="*/ 252 w 261"/>
              <a:gd name="T33" fmla="*/ 123 h 203"/>
              <a:gd name="T34" fmla="*/ 228 w 261"/>
              <a:gd name="T35" fmla="*/ 117 h 203"/>
              <a:gd name="T36" fmla="*/ 193 w 261"/>
              <a:gd name="T37" fmla="*/ 105 h 203"/>
              <a:gd name="T38" fmla="*/ 181 w 261"/>
              <a:gd name="T39" fmla="*/ 95 h 203"/>
              <a:gd name="T40" fmla="*/ 170 w 261"/>
              <a:gd name="T41" fmla="*/ 79 h 203"/>
              <a:gd name="T42" fmla="*/ 173 w 261"/>
              <a:gd name="T43" fmla="*/ 73 h 203"/>
              <a:gd name="T44" fmla="*/ 165 w 261"/>
              <a:gd name="T45" fmla="*/ 70 h 203"/>
              <a:gd name="T46" fmla="*/ 155 w 261"/>
              <a:gd name="T47" fmla="*/ 70 h 203"/>
              <a:gd name="T48" fmla="*/ 156 w 261"/>
              <a:gd name="T49" fmla="*/ 56 h 203"/>
              <a:gd name="T50" fmla="*/ 164 w 261"/>
              <a:gd name="T51" fmla="*/ 43 h 203"/>
              <a:gd name="T52" fmla="*/ 128 w 261"/>
              <a:gd name="T53" fmla="*/ 8 h 203"/>
              <a:gd name="T54" fmla="*/ 110 w 261"/>
              <a:gd name="T55" fmla="*/ 8 h 203"/>
              <a:gd name="T56" fmla="*/ 103 w 261"/>
              <a:gd name="T57" fmla="*/ 8 h 203"/>
              <a:gd name="T58" fmla="*/ 92 w 261"/>
              <a:gd name="T59" fmla="*/ 3 h 203"/>
              <a:gd name="T60" fmla="*/ 84 w 261"/>
              <a:gd name="T61" fmla="*/ 5 h 203"/>
              <a:gd name="T62" fmla="*/ 78 w 261"/>
              <a:gd name="T63" fmla="*/ 11 h 203"/>
              <a:gd name="T64" fmla="*/ 64 w 261"/>
              <a:gd name="T65" fmla="*/ 10 h 203"/>
              <a:gd name="T66" fmla="*/ 64 w 261"/>
              <a:gd name="T67" fmla="*/ 10 h 203"/>
              <a:gd name="T68" fmla="*/ 58 w 261"/>
              <a:gd name="T69" fmla="*/ 31 h 203"/>
              <a:gd name="T70" fmla="*/ 50 w 261"/>
              <a:gd name="T71" fmla="*/ 39 h 203"/>
              <a:gd name="T72" fmla="*/ 39 w 261"/>
              <a:gd name="T73" fmla="*/ 52 h 203"/>
              <a:gd name="T74" fmla="*/ 34 w 261"/>
              <a:gd name="T75" fmla="*/ 69 h 203"/>
              <a:gd name="T76" fmla="*/ 27 w 261"/>
              <a:gd name="T77" fmla="*/ 77 h 203"/>
              <a:gd name="T78" fmla="*/ 21 w 261"/>
              <a:gd name="T79" fmla="*/ 93 h 203"/>
              <a:gd name="T80" fmla="*/ 19 w 261"/>
              <a:gd name="T81" fmla="*/ 112 h 203"/>
              <a:gd name="T82" fmla="*/ 5 w 261"/>
              <a:gd name="T83" fmla="*/ 115 h 203"/>
              <a:gd name="T84" fmla="*/ 2 w 261"/>
              <a:gd name="T85" fmla="*/ 125 h 203"/>
              <a:gd name="T86" fmla="*/ 18 w 261"/>
              <a:gd name="T87" fmla="*/ 13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1" h="203">
                <a:moveTo>
                  <a:pt x="18" y="133"/>
                </a:moveTo>
                <a:cubicBezTo>
                  <a:pt x="20" y="139"/>
                  <a:pt x="30" y="144"/>
                  <a:pt x="33" y="153"/>
                </a:cubicBezTo>
                <a:cubicBezTo>
                  <a:pt x="36" y="161"/>
                  <a:pt x="45" y="166"/>
                  <a:pt x="49" y="166"/>
                </a:cubicBezTo>
                <a:cubicBezTo>
                  <a:pt x="52" y="166"/>
                  <a:pt x="50" y="171"/>
                  <a:pt x="49" y="181"/>
                </a:cubicBezTo>
                <a:cubicBezTo>
                  <a:pt x="51" y="182"/>
                  <a:pt x="53" y="182"/>
                  <a:pt x="54" y="183"/>
                </a:cubicBezTo>
                <a:cubicBezTo>
                  <a:pt x="57" y="185"/>
                  <a:pt x="68" y="183"/>
                  <a:pt x="72" y="187"/>
                </a:cubicBezTo>
                <a:cubicBezTo>
                  <a:pt x="76" y="190"/>
                  <a:pt x="88" y="198"/>
                  <a:pt x="92" y="198"/>
                </a:cubicBezTo>
                <a:cubicBezTo>
                  <a:pt x="96" y="198"/>
                  <a:pt x="110" y="200"/>
                  <a:pt x="112" y="202"/>
                </a:cubicBezTo>
                <a:cubicBezTo>
                  <a:pt x="114" y="203"/>
                  <a:pt x="117" y="196"/>
                  <a:pt x="124" y="192"/>
                </a:cubicBezTo>
                <a:cubicBezTo>
                  <a:pt x="130" y="189"/>
                  <a:pt x="137" y="187"/>
                  <a:pt x="139" y="189"/>
                </a:cubicBezTo>
                <a:cubicBezTo>
                  <a:pt x="140" y="192"/>
                  <a:pt x="144" y="194"/>
                  <a:pt x="147" y="193"/>
                </a:cubicBezTo>
                <a:cubicBezTo>
                  <a:pt x="148" y="192"/>
                  <a:pt x="152" y="191"/>
                  <a:pt x="156" y="190"/>
                </a:cubicBezTo>
                <a:cubicBezTo>
                  <a:pt x="161" y="189"/>
                  <a:pt x="168" y="188"/>
                  <a:pt x="170" y="188"/>
                </a:cubicBezTo>
                <a:cubicBezTo>
                  <a:pt x="173" y="188"/>
                  <a:pt x="181" y="176"/>
                  <a:pt x="192" y="176"/>
                </a:cubicBezTo>
                <a:cubicBezTo>
                  <a:pt x="203" y="176"/>
                  <a:pt x="207" y="178"/>
                  <a:pt x="212" y="173"/>
                </a:cubicBezTo>
                <a:cubicBezTo>
                  <a:pt x="217" y="167"/>
                  <a:pt x="254" y="129"/>
                  <a:pt x="258" y="127"/>
                </a:cubicBezTo>
                <a:cubicBezTo>
                  <a:pt x="261" y="124"/>
                  <a:pt x="255" y="123"/>
                  <a:pt x="252" y="123"/>
                </a:cubicBezTo>
                <a:cubicBezTo>
                  <a:pt x="248" y="123"/>
                  <a:pt x="240" y="122"/>
                  <a:pt x="228" y="117"/>
                </a:cubicBezTo>
                <a:cubicBezTo>
                  <a:pt x="215" y="112"/>
                  <a:pt x="196" y="106"/>
                  <a:pt x="193" y="105"/>
                </a:cubicBezTo>
                <a:cubicBezTo>
                  <a:pt x="189" y="104"/>
                  <a:pt x="184" y="96"/>
                  <a:pt x="181" y="95"/>
                </a:cubicBezTo>
                <a:cubicBezTo>
                  <a:pt x="178" y="93"/>
                  <a:pt x="172" y="82"/>
                  <a:pt x="170" y="79"/>
                </a:cubicBezTo>
                <a:cubicBezTo>
                  <a:pt x="170" y="78"/>
                  <a:pt x="171" y="75"/>
                  <a:pt x="173" y="73"/>
                </a:cubicBezTo>
                <a:cubicBezTo>
                  <a:pt x="169" y="69"/>
                  <a:pt x="167" y="68"/>
                  <a:pt x="165" y="70"/>
                </a:cubicBezTo>
                <a:cubicBezTo>
                  <a:pt x="162" y="72"/>
                  <a:pt x="156" y="72"/>
                  <a:pt x="155" y="70"/>
                </a:cubicBezTo>
                <a:cubicBezTo>
                  <a:pt x="154" y="68"/>
                  <a:pt x="152" y="60"/>
                  <a:pt x="156" y="56"/>
                </a:cubicBezTo>
                <a:cubicBezTo>
                  <a:pt x="159" y="51"/>
                  <a:pt x="164" y="43"/>
                  <a:pt x="164" y="43"/>
                </a:cubicBezTo>
                <a:cubicBezTo>
                  <a:pt x="164" y="43"/>
                  <a:pt x="131" y="8"/>
                  <a:pt x="128" y="8"/>
                </a:cubicBezTo>
                <a:cubicBezTo>
                  <a:pt x="124" y="7"/>
                  <a:pt x="113" y="9"/>
                  <a:pt x="110" y="8"/>
                </a:cubicBezTo>
                <a:cubicBezTo>
                  <a:pt x="108" y="7"/>
                  <a:pt x="108" y="5"/>
                  <a:pt x="103" y="8"/>
                </a:cubicBezTo>
                <a:cubicBezTo>
                  <a:pt x="97" y="10"/>
                  <a:pt x="95" y="6"/>
                  <a:pt x="92" y="3"/>
                </a:cubicBezTo>
                <a:cubicBezTo>
                  <a:pt x="89" y="1"/>
                  <a:pt x="86" y="0"/>
                  <a:pt x="84" y="5"/>
                </a:cubicBezTo>
                <a:cubicBezTo>
                  <a:pt x="82" y="11"/>
                  <a:pt x="81" y="14"/>
                  <a:pt x="78" y="11"/>
                </a:cubicBezTo>
                <a:cubicBezTo>
                  <a:pt x="77" y="10"/>
                  <a:pt x="70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5" y="18"/>
                  <a:pt x="58" y="26"/>
                  <a:pt x="58" y="31"/>
                </a:cubicBezTo>
                <a:cubicBezTo>
                  <a:pt x="58" y="35"/>
                  <a:pt x="53" y="39"/>
                  <a:pt x="50" y="39"/>
                </a:cubicBezTo>
                <a:cubicBezTo>
                  <a:pt x="47" y="39"/>
                  <a:pt x="44" y="48"/>
                  <a:pt x="39" y="52"/>
                </a:cubicBezTo>
                <a:cubicBezTo>
                  <a:pt x="35" y="56"/>
                  <a:pt x="38" y="66"/>
                  <a:pt x="34" y="69"/>
                </a:cubicBezTo>
                <a:cubicBezTo>
                  <a:pt x="30" y="72"/>
                  <a:pt x="23" y="73"/>
                  <a:pt x="27" y="77"/>
                </a:cubicBezTo>
                <a:cubicBezTo>
                  <a:pt x="30" y="80"/>
                  <a:pt x="21" y="86"/>
                  <a:pt x="21" y="93"/>
                </a:cubicBezTo>
                <a:cubicBezTo>
                  <a:pt x="21" y="99"/>
                  <a:pt x="20" y="111"/>
                  <a:pt x="19" y="112"/>
                </a:cubicBezTo>
                <a:cubicBezTo>
                  <a:pt x="18" y="113"/>
                  <a:pt x="5" y="110"/>
                  <a:pt x="5" y="115"/>
                </a:cubicBezTo>
                <a:cubicBezTo>
                  <a:pt x="5" y="121"/>
                  <a:pt x="0" y="121"/>
                  <a:pt x="2" y="125"/>
                </a:cubicBezTo>
                <a:cubicBezTo>
                  <a:pt x="4" y="129"/>
                  <a:pt x="16" y="128"/>
                  <a:pt x="18" y="133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3" name="Freeform 46">
            <a:extLst>
              <a:ext uri="{FF2B5EF4-FFF2-40B4-BE49-F238E27FC236}">
                <a16:creationId xmlns:a16="http://schemas.microsoft.com/office/drawing/2014/main" xmlns="" id="{B2BD4F8C-51F4-4EE2-8C51-885F2065168E}"/>
              </a:ext>
            </a:extLst>
          </p:cNvPr>
          <p:cNvSpPr>
            <a:spLocks/>
          </p:cNvSpPr>
          <p:nvPr/>
        </p:nvSpPr>
        <p:spPr bwMode="auto">
          <a:xfrm>
            <a:off x="13809085" y="7481140"/>
            <a:ext cx="788586" cy="952478"/>
          </a:xfrm>
          <a:custGeom>
            <a:avLst/>
            <a:gdLst>
              <a:gd name="T0" fmla="*/ 123 w 140"/>
              <a:gd name="T1" fmla="*/ 39 h 169"/>
              <a:gd name="T2" fmla="*/ 131 w 140"/>
              <a:gd name="T3" fmla="*/ 26 h 169"/>
              <a:gd name="T4" fmla="*/ 140 w 140"/>
              <a:gd name="T5" fmla="*/ 14 h 169"/>
              <a:gd name="T6" fmla="*/ 131 w 140"/>
              <a:gd name="T7" fmla="*/ 17 h 169"/>
              <a:gd name="T8" fmla="*/ 123 w 140"/>
              <a:gd name="T9" fmla="*/ 13 h 169"/>
              <a:gd name="T10" fmla="*/ 108 w 140"/>
              <a:gd name="T11" fmla="*/ 16 h 169"/>
              <a:gd name="T12" fmla="*/ 96 w 140"/>
              <a:gd name="T13" fmla="*/ 26 h 169"/>
              <a:gd name="T14" fmla="*/ 76 w 140"/>
              <a:gd name="T15" fmla="*/ 22 h 169"/>
              <a:gd name="T16" fmla="*/ 56 w 140"/>
              <a:gd name="T17" fmla="*/ 11 h 169"/>
              <a:gd name="T18" fmla="*/ 38 w 140"/>
              <a:gd name="T19" fmla="*/ 7 h 169"/>
              <a:gd name="T20" fmla="*/ 28 w 140"/>
              <a:gd name="T21" fmla="*/ 2 h 169"/>
              <a:gd name="T22" fmla="*/ 18 w 140"/>
              <a:gd name="T23" fmla="*/ 1 h 169"/>
              <a:gd name="T24" fmla="*/ 4 w 140"/>
              <a:gd name="T25" fmla="*/ 10 h 169"/>
              <a:gd name="T26" fmla="*/ 2 w 140"/>
              <a:gd name="T27" fmla="*/ 13 h 169"/>
              <a:gd name="T28" fmla="*/ 10 w 140"/>
              <a:gd name="T29" fmla="*/ 20 h 169"/>
              <a:gd name="T30" fmla="*/ 12 w 140"/>
              <a:gd name="T31" fmla="*/ 33 h 169"/>
              <a:gd name="T32" fmla="*/ 19 w 140"/>
              <a:gd name="T33" fmla="*/ 39 h 169"/>
              <a:gd name="T34" fmla="*/ 18 w 140"/>
              <a:gd name="T35" fmla="*/ 53 h 169"/>
              <a:gd name="T36" fmla="*/ 6 w 140"/>
              <a:gd name="T37" fmla="*/ 73 h 169"/>
              <a:gd name="T38" fmla="*/ 1 w 140"/>
              <a:gd name="T39" fmla="*/ 84 h 169"/>
              <a:gd name="T40" fmla="*/ 13 w 140"/>
              <a:gd name="T41" fmla="*/ 90 h 169"/>
              <a:gd name="T42" fmla="*/ 0 w 140"/>
              <a:gd name="T43" fmla="*/ 102 h 169"/>
              <a:gd name="T44" fmla="*/ 0 w 140"/>
              <a:gd name="T45" fmla="*/ 103 h 169"/>
              <a:gd name="T46" fmla="*/ 66 w 140"/>
              <a:gd name="T47" fmla="*/ 138 h 169"/>
              <a:gd name="T48" fmla="*/ 65 w 140"/>
              <a:gd name="T49" fmla="*/ 149 h 169"/>
              <a:gd name="T50" fmla="*/ 94 w 140"/>
              <a:gd name="T51" fmla="*/ 169 h 169"/>
              <a:gd name="T52" fmla="*/ 111 w 140"/>
              <a:gd name="T53" fmla="*/ 132 h 169"/>
              <a:gd name="T54" fmla="*/ 122 w 140"/>
              <a:gd name="T55" fmla="*/ 123 h 169"/>
              <a:gd name="T56" fmla="*/ 131 w 140"/>
              <a:gd name="T57" fmla="*/ 117 h 169"/>
              <a:gd name="T58" fmla="*/ 133 w 140"/>
              <a:gd name="T59" fmla="*/ 114 h 169"/>
              <a:gd name="T60" fmla="*/ 124 w 140"/>
              <a:gd name="T61" fmla="*/ 101 h 169"/>
              <a:gd name="T62" fmla="*/ 123 w 140"/>
              <a:gd name="T63" fmla="*/ 3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169">
                <a:moveTo>
                  <a:pt x="123" y="39"/>
                </a:moveTo>
                <a:cubicBezTo>
                  <a:pt x="131" y="26"/>
                  <a:pt x="131" y="26"/>
                  <a:pt x="131" y="26"/>
                </a:cubicBezTo>
                <a:cubicBezTo>
                  <a:pt x="140" y="14"/>
                  <a:pt x="140" y="14"/>
                  <a:pt x="140" y="14"/>
                </a:cubicBezTo>
                <a:cubicBezTo>
                  <a:pt x="136" y="15"/>
                  <a:pt x="132" y="16"/>
                  <a:pt x="131" y="17"/>
                </a:cubicBezTo>
                <a:cubicBezTo>
                  <a:pt x="128" y="18"/>
                  <a:pt x="124" y="16"/>
                  <a:pt x="123" y="13"/>
                </a:cubicBezTo>
                <a:cubicBezTo>
                  <a:pt x="121" y="11"/>
                  <a:pt x="114" y="13"/>
                  <a:pt x="108" y="16"/>
                </a:cubicBezTo>
                <a:cubicBezTo>
                  <a:pt x="101" y="20"/>
                  <a:pt x="98" y="27"/>
                  <a:pt x="96" y="26"/>
                </a:cubicBezTo>
                <a:cubicBezTo>
                  <a:pt x="94" y="24"/>
                  <a:pt x="80" y="22"/>
                  <a:pt x="76" y="22"/>
                </a:cubicBezTo>
                <a:cubicBezTo>
                  <a:pt x="72" y="22"/>
                  <a:pt x="60" y="14"/>
                  <a:pt x="56" y="11"/>
                </a:cubicBezTo>
                <a:cubicBezTo>
                  <a:pt x="52" y="7"/>
                  <a:pt x="41" y="9"/>
                  <a:pt x="38" y="7"/>
                </a:cubicBezTo>
                <a:cubicBezTo>
                  <a:pt x="36" y="6"/>
                  <a:pt x="30" y="4"/>
                  <a:pt x="28" y="2"/>
                </a:cubicBezTo>
                <a:cubicBezTo>
                  <a:pt x="26" y="0"/>
                  <a:pt x="22" y="0"/>
                  <a:pt x="18" y="1"/>
                </a:cubicBezTo>
                <a:cubicBezTo>
                  <a:pt x="14" y="2"/>
                  <a:pt x="5" y="7"/>
                  <a:pt x="4" y="10"/>
                </a:cubicBezTo>
                <a:cubicBezTo>
                  <a:pt x="4" y="11"/>
                  <a:pt x="3" y="12"/>
                  <a:pt x="2" y="13"/>
                </a:cubicBezTo>
                <a:cubicBezTo>
                  <a:pt x="10" y="20"/>
                  <a:pt x="10" y="20"/>
                  <a:pt x="10" y="20"/>
                </a:cubicBezTo>
                <a:cubicBezTo>
                  <a:pt x="12" y="33"/>
                  <a:pt x="12" y="33"/>
                  <a:pt x="12" y="33"/>
                </a:cubicBezTo>
                <a:cubicBezTo>
                  <a:pt x="19" y="39"/>
                  <a:pt x="19" y="39"/>
                  <a:pt x="19" y="39"/>
                </a:cubicBezTo>
                <a:cubicBezTo>
                  <a:pt x="19" y="39"/>
                  <a:pt x="19" y="46"/>
                  <a:pt x="18" y="53"/>
                </a:cubicBezTo>
                <a:cubicBezTo>
                  <a:pt x="17" y="60"/>
                  <a:pt x="11" y="69"/>
                  <a:pt x="6" y="73"/>
                </a:cubicBezTo>
                <a:cubicBezTo>
                  <a:pt x="5" y="75"/>
                  <a:pt x="3" y="79"/>
                  <a:pt x="1" y="84"/>
                </a:cubicBezTo>
                <a:cubicBezTo>
                  <a:pt x="8" y="86"/>
                  <a:pt x="13" y="88"/>
                  <a:pt x="13" y="90"/>
                </a:cubicBezTo>
                <a:cubicBezTo>
                  <a:pt x="12" y="95"/>
                  <a:pt x="0" y="93"/>
                  <a:pt x="0" y="102"/>
                </a:cubicBezTo>
                <a:cubicBezTo>
                  <a:pt x="0" y="102"/>
                  <a:pt x="0" y="103"/>
                  <a:pt x="0" y="103"/>
                </a:cubicBezTo>
                <a:cubicBezTo>
                  <a:pt x="66" y="138"/>
                  <a:pt x="66" y="138"/>
                  <a:pt x="66" y="138"/>
                </a:cubicBezTo>
                <a:cubicBezTo>
                  <a:pt x="65" y="149"/>
                  <a:pt x="65" y="149"/>
                  <a:pt x="65" y="149"/>
                </a:cubicBezTo>
                <a:cubicBezTo>
                  <a:pt x="65" y="149"/>
                  <a:pt x="80" y="160"/>
                  <a:pt x="94" y="169"/>
                </a:cubicBezTo>
                <a:cubicBezTo>
                  <a:pt x="100" y="153"/>
                  <a:pt x="109" y="135"/>
                  <a:pt x="111" y="132"/>
                </a:cubicBezTo>
                <a:cubicBezTo>
                  <a:pt x="115" y="126"/>
                  <a:pt x="119" y="127"/>
                  <a:pt x="122" y="123"/>
                </a:cubicBezTo>
                <a:cubicBezTo>
                  <a:pt x="125" y="119"/>
                  <a:pt x="126" y="125"/>
                  <a:pt x="131" y="117"/>
                </a:cubicBezTo>
                <a:cubicBezTo>
                  <a:pt x="132" y="116"/>
                  <a:pt x="132" y="115"/>
                  <a:pt x="133" y="114"/>
                </a:cubicBezTo>
                <a:cubicBezTo>
                  <a:pt x="124" y="101"/>
                  <a:pt x="124" y="101"/>
                  <a:pt x="124" y="101"/>
                </a:cubicBezTo>
                <a:lnTo>
                  <a:pt x="123" y="39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4" name="Freeform 47">
            <a:extLst>
              <a:ext uri="{FF2B5EF4-FFF2-40B4-BE49-F238E27FC236}">
                <a16:creationId xmlns:a16="http://schemas.microsoft.com/office/drawing/2014/main" xmlns="" id="{0E5EBEAF-3ED8-49A8-A4A4-A3E22128E69A}"/>
              </a:ext>
            </a:extLst>
          </p:cNvPr>
          <p:cNvSpPr>
            <a:spLocks/>
          </p:cNvSpPr>
          <p:nvPr/>
        </p:nvSpPr>
        <p:spPr bwMode="auto">
          <a:xfrm>
            <a:off x="13381537" y="7554772"/>
            <a:ext cx="534433" cy="551059"/>
          </a:xfrm>
          <a:custGeom>
            <a:avLst/>
            <a:gdLst>
              <a:gd name="T0" fmla="*/ 88 w 95"/>
              <a:gd name="T1" fmla="*/ 20 h 98"/>
              <a:gd name="T2" fmla="*/ 86 w 95"/>
              <a:gd name="T3" fmla="*/ 7 h 98"/>
              <a:gd name="T4" fmla="*/ 78 w 95"/>
              <a:gd name="T5" fmla="*/ 0 h 98"/>
              <a:gd name="T6" fmla="*/ 72 w 95"/>
              <a:gd name="T7" fmla="*/ 6 h 98"/>
              <a:gd name="T8" fmla="*/ 61 w 95"/>
              <a:gd name="T9" fmla="*/ 6 h 98"/>
              <a:gd name="T10" fmla="*/ 49 w 95"/>
              <a:gd name="T11" fmla="*/ 11 h 98"/>
              <a:gd name="T12" fmla="*/ 38 w 95"/>
              <a:gd name="T13" fmla="*/ 7 h 98"/>
              <a:gd name="T14" fmla="*/ 25 w 95"/>
              <a:gd name="T15" fmla="*/ 11 h 98"/>
              <a:gd name="T16" fmla="*/ 23 w 95"/>
              <a:gd name="T17" fmla="*/ 26 h 98"/>
              <a:gd name="T18" fmla="*/ 29 w 95"/>
              <a:gd name="T19" fmla="*/ 34 h 98"/>
              <a:gd name="T20" fmla="*/ 24 w 95"/>
              <a:gd name="T21" fmla="*/ 43 h 98"/>
              <a:gd name="T22" fmla="*/ 17 w 95"/>
              <a:gd name="T23" fmla="*/ 48 h 98"/>
              <a:gd name="T24" fmla="*/ 10 w 95"/>
              <a:gd name="T25" fmla="*/ 57 h 98"/>
              <a:gd name="T26" fmla="*/ 6 w 95"/>
              <a:gd name="T27" fmla="*/ 70 h 98"/>
              <a:gd name="T28" fmla="*/ 3 w 95"/>
              <a:gd name="T29" fmla="*/ 85 h 98"/>
              <a:gd name="T30" fmla="*/ 0 w 95"/>
              <a:gd name="T31" fmla="*/ 97 h 98"/>
              <a:gd name="T32" fmla="*/ 9 w 95"/>
              <a:gd name="T33" fmla="*/ 96 h 98"/>
              <a:gd name="T34" fmla="*/ 26 w 95"/>
              <a:gd name="T35" fmla="*/ 91 h 98"/>
              <a:gd name="T36" fmla="*/ 41 w 95"/>
              <a:gd name="T37" fmla="*/ 89 h 98"/>
              <a:gd name="T38" fmla="*/ 54 w 95"/>
              <a:gd name="T39" fmla="*/ 71 h 98"/>
              <a:gd name="T40" fmla="*/ 77 w 95"/>
              <a:gd name="T41" fmla="*/ 71 h 98"/>
              <a:gd name="T42" fmla="*/ 82 w 95"/>
              <a:gd name="T43" fmla="*/ 60 h 98"/>
              <a:gd name="T44" fmla="*/ 94 w 95"/>
              <a:gd name="T45" fmla="*/ 40 h 98"/>
              <a:gd name="T46" fmla="*/ 95 w 95"/>
              <a:gd name="T47" fmla="*/ 26 h 98"/>
              <a:gd name="T48" fmla="*/ 88 w 95"/>
              <a:gd name="T49" fmla="*/ 2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5" h="98">
                <a:moveTo>
                  <a:pt x="88" y="20"/>
                </a:moveTo>
                <a:cubicBezTo>
                  <a:pt x="86" y="7"/>
                  <a:pt x="86" y="7"/>
                  <a:pt x="86" y="7"/>
                </a:cubicBezTo>
                <a:cubicBezTo>
                  <a:pt x="78" y="0"/>
                  <a:pt x="78" y="0"/>
                  <a:pt x="78" y="0"/>
                </a:cubicBezTo>
                <a:cubicBezTo>
                  <a:pt x="76" y="2"/>
                  <a:pt x="72" y="4"/>
                  <a:pt x="72" y="6"/>
                </a:cubicBezTo>
                <a:cubicBezTo>
                  <a:pt x="72" y="8"/>
                  <a:pt x="64" y="8"/>
                  <a:pt x="61" y="6"/>
                </a:cubicBezTo>
                <a:cubicBezTo>
                  <a:pt x="58" y="5"/>
                  <a:pt x="50" y="8"/>
                  <a:pt x="49" y="11"/>
                </a:cubicBezTo>
                <a:cubicBezTo>
                  <a:pt x="47" y="13"/>
                  <a:pt x="42" y="6"/>
                  <a:pt x="38" y="7"/>
                </a:cubicBezTo>
                <a:cubicBezTo>
                  <a:pt x="34" y="7"/>
                  <a:pt x="25" y="11"/>
                  <a:pt x="25" y="11"/>
                </a:cubicBezTo>
                <a:cubicBezTo>
                  <a:pt x="25" y="11"/>
                  <a:pt x="23" y="21"/>
                  <a:pt x="23" y="26"/>
                </a:cubicBezTo>
                <a:cubicBezTo>
                  <a:pt x="23" y="30"/>
                  <a:pt x="29" y="31"/>
                  <a:pt x="29" y="34"/>
                </a:cubicBezTo>
                <a:cubicBezTo>
                  <a:pt x="29" y="38"/>
                  <a:pt x="25" y="41"/>
                  <a:pt x="24" y="43"/>
                </a:cubicBezTo>
                <a:cubicBezTo>
                  <a:pt x="24" y="45"/>
                  <a:pt x="21" y="47"/>
                  <a:pt x="17" y="48"/>
                </a:cubicBezTo>
                <a:cubicBezTo>
                  <a:pt x="13" y="49"/>
                  <a:pt x="13" y="55"/>
                  <a:pt x="10" y="57"/>
                </a:cubicBezTo>
                <a:cubicBezTo>
                  <a:pt x="7" y="60"/>
                  <a:pt x="8" y="66"/>
                  <a:pt x="6" y="70"/>
                </a:cubicBezTo>
                <a:cubicBezTo>
                  <a:pt x="4" y="74"/>
                  <a:pt x="3" y="80"/>
                  <a:pt x="3" y="85"/>
                </a:cubicBezTo>
                <a:cubicBezTo>
                  <a:pt x="3" y="89"/>
                  <a:pt x="2" y="94"/>
                  <a:pt x="0" y="97"/>
                </a:cubicBezTo>
                <a:cubicBezTo>
                  <a:pt x="5" y="98"/>
                  <a:pt x="6" y="97"/>
                  <a:pt x="9" y="96"/>
                </a:cubicBezTo>
                <a:cubicBezTo>
                  <a:pt x="12" y="94"/>
                  <a:pt x="26" y="91"/>
                  <a:pt x="26" y="91"/>
                </a:cubicBezTo>
                <a:cubicBezTo>
                  <a:pt x="41" y="89"/>
                  <a:pt x="41" y="89"/>
                  <a:pt x="41" y="89"/>
                </a:cubicBezTo>
                <a:cubicBezTo>
                  <a:pt x="44" y="80"/>
                  <a:pt x="49" y="72"/>
                  <a:pt x="54" y="71"/>
                </a:cubicBezTo>
                <a:cubicBezTo>
                  <a:pt x="61" y="69"/>
                  <a:pt x="70" y="69"/>
                  <a:pt x="77" y="71"/>
                </a:cubicBezTo>
                <a:cubicBezTo>
                  <a:pt x="79" y="66"/>
                  <a:pt x="81" y="62"/>
                  <a:pt x="82" y="60"/>
                </a:cubicBezTo>
                <a:cubicBezTo>
                  <a:pt x="87" y="56"/>
                  <a:pt x="93" y="47"/>
                  <a:pt x="94" y="40"/>
                </a:cubicBezTo>
                <a:cubicBezTo>
                  <a:pt x="95" y="33"/>
                  <a:pt x="95" y="26"/>
                  <a:pt x="95" y="26"/>
                </a:cubicBezTo>
                <a:lnTo>
                  <a:pt x="88" y="20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5" name="Freeform 48">
            <a:extLst>
              <a:ext uri="{FF2B5EF4-FFF2-40B4-BE49-F238E27FC236}">
                <a16:creationId xmlns:a16="http://schemas.microsoft.com/office/drawing/2014/main" xmlns="" id="{D57C7F50-9434-4FC9-AC40-C6D797556065}"/>
              </a:ext>
            </a:extLst>
          </p:cNvPr>
          <p:cNvSpPr>
            <a:spLocks/>
          </p:cNvSpPr>
          <p:nvPr/>
        </p:nvSpPr>
        <p:spPr bwMode="auto">
          <a:xfrm>
            <a:off x="14704564" y="9117700"/>
            <a:ext cx="726828" cy="1429904"/>
          </a:xfrm>
          <a:custGeom>
            <a:avLst/>
            <a:gdLst>
              <a:gd name="T0" fmla="*/ 109 w 129"/>
              <a:gd name="T1" fmla="*/ 8 h 254"/>
              <a:gd name="T2" fmla="*/ 103 w 129"/>
              <a:gd name="T3" fmla="*/ 13 h 254"/>
              <a:gd name="T4" fmla="*/ 100 w 129"/>
              <a:gd name="T5" fmla="*/ 25 h 254"/>
              <a:gd name="T6" fmla="*/ 90 w 129"/>
              <a:gd name="T7" fmla="*/ 33 h 254"/>
              <a:gd name="T8" fmla="*/ 81 w 129"/>
              <a:gd name="T9" fmla="*/ 41 h 254"/>
              <a:gd name="T10" fmla="*/ 80 w 129"/>
              <a:gd name="T11" fmla="*/ 50 h 254"/>
              <a:gd name="T12" fmla="*/ 68 w 129"/>
              <a:gd name="T13" fmla="*/ 61 h 254"/>
              <a:gd name="T14" fmla="*/ 44 w 129"/>
              <a:gd name="T15" fmla="*/ 73 h 254"/>
              <a:gd name="T16" fmla="*/ 22 w 129"/>
              <a:gd name="T17" fmla="*/ 77 h 254"/>
              <a:gd name="T18" fmla="*/ 14 w 129"/>
              <a:gd name="T19" fmla="*/ 100 h 254"/>
              <a:gd name="T20" fmla="*/ 16 w 129"/>
              <a:gd name="T21" fmla="*/ 131 h 254"/>
              <a:gd name="T22" fmla="*/ 12 w 129"/>
              <a:gd name="T23" fmla="*/ 167 h 254"/>
              <a:gd name="T24" fmla="*/ 6 w 129"/>
              <a:gd name="T25" fmla="*/ 208 h 254"/>
              <a:gd name="T26" fmla="*/ 17 w 129"/>
              <a:gd name="T27" fmla="*/ 241 h 254"/>
              <a:gd name="T28" fmla="*/ 48 w 129"/>
              <a:gd name="T29" fmla="*/ 249 h 254"/>
              <a:gd name="T30" fmla="*/ 66 w 129"/>
              <a:gd name="T31" fmla="*/ 242 h 254"/>
              <a:gd name="T32" fmla="*/ 91 w 129"/>
              <a:gd name="T33" fmla="*/ 169 h 254"/>
              <a:gd name="T34" fmla="*/ 110 w 129"/>
              <a:gd name="T35" fmla="*/ 102 h 254"/>
              <a:gd name="T36" fmla="*/ 113 w 129"/>
              <a:gd name="T37" fmla="*/ 82 h 254"/>
              <a:gd name="T38" fmla="*/ 117 w 129"/>
              <a:gd name="T39" fmla="*/ 71 h 254"/>
              <a:gd name="T40" fmla="*/ 128 w 129"/>
              <a:gd name="T41" fmla="*/ 69 h 254"/>
              <a:gd name="T42" fmla="*/ 121 w 129"/>
              <a:gd name="T43" fmla="*/ 37 h 254"/>
              <a:gd name="T44" fmla="*/ 109 w 129"/>
              <a:gd name="T45" fmla="*/ 8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9" h="254">
                <a:moveTo>
                  <a:pt x="109" y="8"/>
                </a:moveTo>
                <a:cubicBezTo>
                  <a:pt x="106" y="0"/>
                  <a:pt x="105" y="11"/>
                  <a:pt x="103" y="13"/>
                </a:cubicBezTo>
                <a:cubicBezTo>
                  <a:pt x="100" y="15"/>
                  <a:pt x="99" y="21"/>
                  <a:pt x="100" y="25"/>
                </a:cubicBezTo>
                <a:cubicBezTo>
                  <a:pt x="100" y="29"/>
                  <a:pt x="94" y="34"/>
                  <a:pt x="90" y="33"/>
                </a:cubicBezTo>
                <a:cubicBezTo>
                  <a:pt x="86" y="33"/>
                  <a:pt x="79" y="35"/>
                  <a:pt x="81" y="41"/>
                </a:cubicBezTo>
                <a:cubicBezTo>
                  <a:pt x="83" y="46"/>
                  <a:pt x="78" y="45"/>
                  <a:pt x="80" y="50"/>
                </a:cubicBezTo>
                <a:cubicBezTo>
                  <a:pt x="83" y="55"/>
                  <a:pt x="75" y="60"/>
                  <a:pt x="68" y="61"/>
                </a:cubicBezTo>
                <a:cubicBezTo>
                  <a:pt x="60" y="61"/>
                  <a:pt x="51" y="74"/>
                  <a:pt x="44" y="73"/>
                </a:cubicBezTo>
                <a:cubicBezTo>
                  <a:pt x="36" y="72"/>
                  <a:pt x="28" y="78"/>
                  <a:pt x="22" y="77"/>
                </a:cubicBezTo>
                <a:cubicBezTo>
                  <a:pt x="15" y="76"/>
                  <a:pt x="20" y="91"/>
                  <a:pt x="14" y="100"/>
                </a:cubicBezTo>
                <a:cubicBezTo>
                  <a:pt x="9" y="109"/>
                  <a:pt x="12" y="120"/>
                  <a:pt x="16" y="131"/>
                </a:cubicBezTo>
                <a:cubicBezTo>
                  <a:pt x="21" y="143"/>
                  <a:pt x="25" y="152"/>
                  <a:pt x="12" y="167"/>
                </a:cubicBezTo>
                <a:cubicBezTo>
                  <a:pt x="0" y="182"/>
                  <a:pt x="1" y="198"/>
                  <a:pt x="6" y="208"/>
                </a:cubicBezTo>
                <a:cubicBezTo>
                  <a:pt x="10" y="218"/>
                  <a:pt x="10" y="234"/>
                  <a:pt x="17" y="241"/>
                </a:cubicBezTo>
                <a:cubicBezTo>
                  <a:pt x="24" y="248"/>
                  <a:pt x="42" y="254"/>
                  <a:pt x="48" y="249"/>
                </a:cubicBezTo>
                <a:cubicBezTo>
                  <a:pt x="53" y="243"/>
                  <a:pt x="59" y="249"/>
                  <a:pt x="66" y="242"/>
                </a:cubicBezTo>
                <a:cubicBezTo>
                  <a:pt x="72" y="235"/>
                  <a:pt x="82" y="195"/>
                  <a:pt x="91" y="169"/>
                </a:cubicBezTo>
                <a:cubicBezTo>
                  <a:pt x="99" y="143"/>
                  <a:pt x="111" y="109"/>
                  <a:pt x="110" y="102"/>
                </a:cubicBezTo>
                <a:cubicBezTo>
                  <a:pt x="109" y="95"/>
                  <a:pt x="116" y="90"/>
                  <a:pt x="113" y="82"/>
                </a:cubicBezTo>
                <a:cubicBezTo>
                  <a:pt x="110" y="75"/>
                  <a:pt x="114" y="65"/>
                  <a:pt x="117" y="71"/>
                </a:cubicBezTo>
                <a:cubicBezTo>
                  <a:pt x="121" y="78"/>
                  <a:pt x="126" y="78"/>
                  <a:pt x="128" y="69"/>
                </a:cubicBezTo>
                <a:cubicBezTo>
                  <a:pt x="129" y="61"/>
                  <a:pt x="121" y="48"/>
                  <a:pt x="121" y="37"/>
                </a:cubicBezTo>
                <a:cubicBezTo>
                  <a:pt x="120" y="25"/>
                  <a:pt x="110" y="14"/>
                  <a:pt x="109" y="8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6" name="Freeform 49">
            <a:extLst>
              <a:ext uri="{FF2B5EF4-FFF2-40B4-BE49-F238E27FC236}">
                <a16:creationId xmlns:a16="http://schemas.microsoft.com/office/drawing/2014/main" xmlns="" id="{D65530B1-EFE5-4823-85BA-54D64523D754}"/>
              </a:ext>
            </a:extLst>
          </p:cNvPr>
          <p:cNvSpPr>
            <a:spLocks/>
          </p:cNvSpPr>
          <p:nvPr/>
        </p:nvSpPr>
        <p:spPr bwMode="auto">
          <a:xfrm>
            <a:off x="11761622" y="7419393"/>
            <a:ext cx="1783818" cy="1878828"/>
          </a:xfrm>
          <a:custGeom>
            <a:avLst/>
            <a:gdLst>
              <a:gd name="T0" fmla="*/ 283 w 317"/>
              <a:gd name="T1" fmla="*/ 156 h 334"/>
              <a:gd name="T2" fmla="*/ 283 w 317"/>
              <a:gd name="T3" fmla="*/ 145 h 334"/>
              <a:gd name="T4" fmla="*/ 279 w 317"/>
              <a:gd name="T5" fmla="*/ 139 h 334"/>
              <a:gd name="T6" fmla="*/ 286 w 317"/>
              <a:gd name="T7" fmla="*/ 123 h 334"/>
              <a:gd name="T8" fmla="*/ 291 w 317"/>
              <a:gd name="T9" fmla="*/ 109 h 334"/>
              <a:gd name="T10" fmla="*/ 298 w 317"/>
              <a:gd name="T11" fmla="*/ 81 h 334"/>
              <a:gd name="T12" fmla="*/ 312 w 317"/>
              <a:gd name="T13" fmla="*/ 67 h 334"/>
              <a:gd name="T14" fmla="*/ 311 w 317"/>
              <a:gd name="T15" fmla="*/ 50 h 334"/>
              <a:gd name="T16" fmla="*/ 313 w 317"/>
              <a:gd name="T17" fmla="*/ 35 h 334"/>
              <a:gd name="T18" fmla="*/ 285 w 317"/>
              <a:gd name="T19" fmla="*/ 20 h 334"/>
              <a:gd name="T20" fmla="*/ 264 w 317"/>
              <a:gd name="T21" fmla="*/ 19 h 334"/>
              <a:gd name="T22" fmla="*/ 252 w 317"/>
              <a:gd name="T23" fmla="*/ 6 h 334"/>
              <a:gd name="T24" fmla="*/ 240 w 317"/>
              <a:gd name="T25" fmla="*/ 8 h 334"/>
              <a:gd name="T26" fmla="*/ 207 w 317"/>
              <a:gd name="T27" fmla="*/ 8 h 334"/>
              <a:gd name="T28" fmla="*/ 175 w 317"/>
              <a:gd name="T29" fmla="*/ 14 h 334"/>
              <a:gd name="T30" fmla="*/ 136 w 317"/>
              <a:gd name="T31" fmla="*/ 19 h 334"/>
              <a:gd name="T32" fmla="*/ 104 w 317"/>
              <a:gd name="T33" fmla="*/ 23 h 334"/>
              <a:gd name="T34" fmla="*/ 101 w 317"/>
              <a:gd name="T35" fmla="*/ 53 h 334"/>
              <a:gd name="T36" fmla="*/ 82 w 317"/>
              <a:gd name="T37" fmla="*/ 108 h 334"/>
              <a:gd name="T38" fmla="*/ 66 w 317"/>
              <a:gd name="T39" fmla="*/ 156 h 334"/>
              <a:gd name="T40" fmla="*/ 49 w 317"/>
              <a:gd name="T41" fmla="*/ 178 h 334"/>
              <a:gd name="T42" fmla="*/ 28 w 317"/>
              <a:gd name="T43" fmla="*/ 178 h 334"/>
              <a:gd name="T44" fmla="*/ 0 w 317"/>
              <a:gd name="T45" fmla="*/ 186 h 334"/>
              <a:gd name="T46" fmla="*/ 6 w 317"/>
              <a:gd name="T47" fmla="*/ 207 h 334"/>
              <a:gd name="T48" fmla="*/ 72 w 317"/>
              <a:gd name="T49" fmla="*/ 201 h 334"/>
              <a:gd name="T50" fmla="*/ 82 w 317"/>
              <a:gd name="T51" fmla="*/ 229 h 334"/>
              <a:gd name="T52" fmla="*/ 117 w 317"/>
              <a:gd name="T53" fmla="*/ 237 h 334"/>
              <a:gd name="T54" fmla="*/ 137 w 317"/>
              <a:gd name="T55" fmla="*/ 221 h 334"/>
              <a:gd name="T56" fmla="*/ 157 w 317"/>
              <a:gd name="T57" fmla="*/ 227 h 334"/>
              <a:gd name="T58" fmla="*/ 158 w 317"/>
              <a:gd name="T59" fmla="*/ 266 h 334"/>
              <a:gd name="T60" fmla="*/ 167 w 317"/>
              <a:gd name="T61" fmla="*/ 294 h 334"/>
              <a:gd name="T62" fmla="*/ 191 w 317"/>
              <a:gd name="T63" fmla="*/ 287 h 334"/>
              <a:gd name="T64" fmla="*/ 200 w 317"/>
              <a:gd name="T65" fmla="*/ 292 h 334"/>
              <a:gd name="T66" fmla="*/ 216 w 317"/>
              <a:gd name="T67" fmla="*/ 295 h 334"/>
              <a:gd name="T68" fmla="*/ 236 w 317"/>
              <a:gd name="T69" fmla="*/ 308 h 334"/>
              <a:gd name="T70" fmla="*/ 250 w 317"/>
              <a:gd name="T71" fmla="*/ 303 h 334"/>
              <a:gd name="T72" fmla="*/ 272 w 317"/>
              <a:gd name="T73" fmla="*/ 316 h 334"/>
              <a:gd name="T74" fmla="*/ 291 w 317"/>
              <a:gd name="T75" fmla="*/ 330 h 334"/>
              <a:gd name="T76" fmla="*/ 292 w 317"/>
              <a:gd name="T77" fmla="*/ 310 h 334"/>
              <a:gd name="T78" fmla="*/ 269 w 317"/>
              <a:gd name="T79" fmla="*/ 300 h 334"/>
              <a:gd name="T80" fmla="*/ 273 w 317"/>
              <a:gd name="T81" fmla="*/ 265 h 334"/>
              <a:gd name="T82" fmla="*/ 280 w 317"/>
              <a:gd name="T83" fmla="*/ 244 h 334"/>
              <a:gd name="T84" fmla="*/ 302 w 317"/>
              <a:gd name="T85" fmla="*/ 241 h 334"/>
              <a:gd name="T86" fmla="*/ 290 w 317"/>
              <a:gd name="T87" fmla="*/ 22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17" h="334">
                <a:moveTo>
                  <a:pt x="290" y="220"/>
                </a:moveTo>
                <a:cubicBezTo>
                  <a:pt x="282" y="216"/>
                  <a:pt x="278" y="158"/>
                  <a:pt x="283" y="156"/>
                </a:cubicBezTo>
                <a:cubicBezTo>
                  <a:pt x="283" y="156"/>
                  <a:pt x="284" y="156"/>
                  <a:pt x="284" y="158"/>
                </a:cubicBezTo>
                <a:cubicBezTo>
                  <a:pt x="283" y="145"/>
                  <a:pt x="283" y="145"/>
                  <a:pt x="283" y="145"/>
                </a:cubicBezTo>
                <a:cubicBezTo>
                  <a:pt x="283" y="145"/>
                  <a:pt x="283" y="144"/>
                  <a:pt x="282" y="144"/>
                </a:cubicBezTo>
                <a:cubicBezTo>
                  <a:pt x="281" y="144"/>
                  <a:pt x="279" y="142"/>
                  <a:pt x="279" y="139"/>
                </a:cubicBezTo>
                <a:cubicBezTo>
                  <a:pt x="279" y="135"/>
                  <a:pt x="283" y="134"/>
                  <a:pt x="283" y="134"/>
                </a:cubicBezTo>
                <a:cubicBezTo>
                  <a:pt x="283" y="134"/>
                  <a:pt x="282" y="125"/>
                  <a:pt x="286" y="123"/>
                </a:cubicBezTo>
                <a:cubicBezTo>
                  <a:pt x="287" y="123"/>
                  <a:pt x="288" y="122"/>
                  <a:pt x="288" y="121"/>
                </a:cubicBezTo>
                <a:cubicBezTo>
                  <a:pt x="290" y="118"/>
                  <a:pt x="291" y="113"/>
                  <a:pt x="291" y="109"/>
                </a:cubicBezTo>
                <a:cubicBezTo>
                  <a:pt x="291" y="104"/>
                  <a:pt x="292" y="98"/>
                  <a:pt x="294" y="94"/>
                </a:cubicBezTo>
                <a:cubicBezTo>
                  <a:pt x="296" y="90"/>
                  <a:pt x="295" y="84"/>
                  <a:pt x="298" y="81"/>
                </a:cubicBezTo>
                <a:cubicBezTo>
                  <a:pt x="301" y="79"/>
                  <a:pt x="301" y="73"/>
                  <a:pt x="305" y="72"/>
                </a:cubicBezTo>
                <a:cubicBezTo>
                  <a:pt x="309" y="71"/>
                  <a:pt x="312" y="69"/>
                  <a:pt x="312" y="67"/>
                </a:cubicBezTo>
                <a:cubicBezTo>
                  <a:pt x="313" y="65"/>
                  <a:pt x="317" y="62"/>
                  <a:pt x="317" y="58"/>
                </a:cubicBezTo>
                <a:cubicBezTo>
                  <a:pt x="317" y="55"/>
                  <a:pt x="311" y="54"/>
                  <a:pt x="311" y="50"/>
                </a:cubicBezTo>
                <a:cubicBezTo>
                  <a:pt x="311" y="45"/>
                  <a:pt x="313" y="35"/>
                  <a:pt x="313" y="35"/>
                </a:cubicBezTo>
                <a:cubicBezTo>
                  <a:pt x="313" y="35"/>
                  <a:pt x="313" y="35"/>
                  <a:pt x="313" y="35"/>
                </a:cubicBezTo>
                <a:cubicBezTo>
                  <a:pt x="305" y="27"/>
                  <a:pt x="295" y="19"/>
                  <a:pt x="293" y="18"/>
                </a:cubicBezTo>
                <a:cubicBezTo>
                  <a:pt x="290" y="16"/>
                  <a:pt x="285" y="20"/>
                  <a:pt x="285" y="20"/>
                </a:cubicBezTo>
                <a:cubicBezTo>
                  <a:pt x="285" y="20"/>
                  <a:pt x="279" y="14"/>
                  <a:pt x="275" y="19"/>
                </a:cubicBezTo>
                <a:cubicBezTo>
                  <a:pt x="271" y="23"/>
                  <a:pt x="264" y="19"/>
                  <a:pt x="264" y="19"/>
                </a:cubicBezTo>
                <a:cubicBezTo>
                  <a:pt x="264" y="19"/>
                  <a:pt x="259" y="16"/>
                  <a:pt x="257" y="10"/>
                </a:cubicBezTo>
                <a:cubicBezTo>
                  <a:pt x="256" y="8"/>
                  <a:pt x="254" y="7"/>
                  <a:pt x="252" y="6"/>
                </a:cubicBezTo>
                <a:cubicBezTo>
                  <a:pt x="253" y="6"/>
                  <a:pt x="253" y="6"/>
                  <a:pt x="253" y="6"/>
                </a:cubicBezTo>
                <a:cubicBezTo>
                  <a:pt x="240" y="8"/>
                  <a:pt x="240" y="8"/>
                  <a:pt x="240" y="8"/>
                </a:cubicBezTo>
                <a:cubicBezTo>
                  <a:pt x="240" y="8"/>
                  <a:pt x="224" y="0"/>
                  <a:pt x="220" y="6"/>
                </a:cubicBezTo>
                <a:cubicBezTo>
                  <a:pt x="217" y="13"/>
                  <a:pt x="214" y="8"/>
                  <a:pt x="207" y="8"/>
                </a:cubicBezTo>
                <a:cubicBezTo>
                  <a:pt x="199" y="8"/>
                  <a:pt x="193" y="12"/>
                  <a:pt x="188" y="14"/>
                </a:cubicBezTo>
                <a:cubicBezTo>
                  <a:pt x="184" y="16"/>
                  <a:pt x="178" y="12"/>
                  <a:pt x="175" y="14"/>
                </a:cubicBezTo>
                <a:cubicBezTo>
                  <a:pt x="171" y="16"/>
                  <a:pt x="169" y="26"/>
                  <a:pt x="169" y="26"/>
                </a:cubicBezTo>
                <a:cubicBezTo>
                  <a:pt x="136" y="19"/>
                  <a:pt x="136" y="19"/>
                  <a:pt x="136" y="19"/>
                </a:cubicBezTo>
                <a:cubicBezTo>
                  <a:pt x="136" y="19"/>
                  <a:pt x="130" y="10"/>
                  <a:pt x="122" y="10"/>
                </a:cubicBezTo>
                <a:cubicBezTo>
                  <a:pt x="115" y="10"/>
                  <a:pt x="104" y="23"/>
                  <a:pt x="104" y="23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105" y="42"/>
                  <a:pt x="104" y="49"/>
                  <a:pt x="101" y="53"/>
                </a:cubicBezTo>
                <a:cubicBezTo>
                  <a:pt x="98" y="58"/>
                  <a:pt x="95" y="60"/>
                  <a:pt x="95" y="71"/>
                </a:cubicBezTo>
                <a:cubicBezTo>
                  <a:pt x="95" y="82"/>
                  <a:pt x="82" y="99"/>
                  <a:pt x="82" y="108"/>
                </a:cubicBezTo>
                <a:cubicBezTo>
                  <a:pt x="82" y="116"/>
                  <a:pt x="67" y="122"/>
                  <a:pt x="67" y="127"/>
                </a:cubicBezTo>
                <a:cubicBezTo>
                  <a:pt x="67" y="132"/>
                  <a:pt x="66" y="144"/>
                  <a:pt x="66" y="156"/>
                </a:cubicBezTo>
                <a:cubicBezTo>
                  <a:pt x="66" y="168"/>
                  <a:pt x="60" y="158"/>
                  <a:pt x="60" y="169"/>
                </a:cubicBezTo>
                <a:cubicBezTo>
                  <a:pt x="60" y="179"/>
                  <a:pt x="54" y="173"/>
                  <a:pt x="49" y="178"/>
                </a:cubicBezTo>
                <a:cubicBezTo>
                  <a:pt x="44" y="184"/>
                  <a:pt x="41" y="185"/>
                  <a:pt x="41" y="179"/>
                </a:cubicBezTo>
                <a:cubicBezTo>
                  <a:pt x="41" y="174"/>
                  <a:pt x="34" y="173"/>
                  <a:pt x="28" y="178"/>
                </a:cubicBezTo>
                <a:cubicBezTo>
                  <a:pt x="21" y="184"/>
                  <a:pt x="19" y="178"/>
                  <a:pt x="16" y="177"/>
                </a:cubicBezTo>
                <a:cubicBezTo>
                  <a:pt x="14" y="177"/>
                  <a:pt x="7" y="181"/>
                  <a:pt x="0" y="186"/>
                </a:cubicBezTo>
                <a:cubicBezTo>
                  <a:pt x="3" y="192"/>
                  <a:pt x="4" y="199"/>
                  <a:pt x="6" y="205"/>
                </a:cubicBezTo>
                <a:cubicBezTo>
                  <a:pt x="6" y="206"/>
                  <a:pt x="6" y="206"/>
                  <a:pt x="6" y="207"/>
                </a:cubicBezTo>
                <a:cubicBezTo>
                  <a:pt x="10" y="204"/>
                  <a:pt x="14" y="202"/>
                  <a:pt x="16" y="201"/>
                </a:cubicBezTo>
                <a:cubicBezTo>
                  <a:pt x="21" y="201"/>
                  <a:pt x="72" y="201"/>
                  <a:pt x="72" y="201"/>
                </a:cubicBezTo>
                <a:cubicBezTo>
                  <a:pt x="72" y="201"/>
                  <a:pt x="77" y="209"/>
                  <a:pt x="75" y="216"/>
                </a:cubicBezTo>
                <a:cubicBezTo>
                  <a:pt x="74" y="223"/>
                  <a:pt x="78" y="220"/>
                  <a:pt x="82" y="229"/>
                </a:cubicBezTo>
                <a:cubicBezTo>
                  <a:pt x="86" y="238"/>
                  <a:pt x="89" y="242"/>
                  <a:pt x="97" y="240"/>
                </a:cubicBezTo>
                <a:cubicBezTo>
                  <a:pt x="104" y="237"/>
                  <a:pt x="114" y="236"/>
                  <a:pt x="117" y="237"/>
                </a:cubicBezTo>
                <a:cubicBezTo>
                  <a:pt x="120" y="237"/>
                  <a:pt x="119" y="224"/>
                  <a:pt x="124" y="221"/>
                </a:cubicBezTo>
                <a:cubicBezTo>
                  <a:pt x="128" y="219"/>
                  <a:pt x="137" y="221"/>
                  <a:pt x="137" y="221"/>
                </a:cubicBezTo>
                <a:cubicBezTo>
                  <a:pt x="137" y="221"/>
                  <a:pt x="138" y="225"/>
                  <a:pt x="146" y="225"/>
                </a:cubicBezTo>
                <a:cubicBezTo>
                  <a:pt x="153" y="225"/>
                  <a:pt x="157" y="222"/>
                  <a:pt x="157" y="227"/>
                </a:cubicBezTo>
                <a:cubicBezTo>
                  <a:pt x="157" y="233"/>
                  <a:pt x="158" y="239"/>
                  <a:pt x="160" y="241"/>
                </a:cubicBezTo>
                <a:cubicBezTo>
                  <a:pt x="163" y="244"/>
                  <a:pt x="154" y="263"/>
                  <a:pt x="158" y="266"/>
                </a:cubicBezTo>
                <a:cubicBezTo>
                  <a:pt x="162" y="269"/>
                  <a:pt x="167" y="276"/>
                  <a:pt x="167" y="280"/>
                </a:cubicBezTo>
                <a:cubicBezTo>
                  <a:pt x="166" y="284"/>
                  <a:pt x="163" y="293"/>
                  <a:pt x="167" y="294"/>
                </a:cubicBezTo>
                <a:cubicBezTo>
                  <a:pt x="170" y="294"/>
                  <a:pt x="170" y="289"/>
                  <a:pt x="176" y="289"/>
                </a:cubicBezTo>
                <a:cubicBezTo>
                  <a:pt x="181" y="289"/>
                  <a:pt x="186" y="290"/>
                  <a:pt x="191" y="287"/>
                </a:cubicBezTo>
                <a:cubicBezTo>
                  <a:pt x="193" y="287"/>
                  <a:pt x="194" y="287"/>
                  <a:pt x="196" y="288"/>
                </a:cubicBezTo>
                <a:cubicBezTo>
                  <a:pt x="199" y="289"/>
                  <a:pt x="200" y="292"/>
                  <a:pt x="200" y="292"/>
                </a:cubicBezTo>
                <a:cubicBezTo>
                  <a:pt x="200" y="292"/>
                  <a:pt x="202" y="297"/>
                  <a:pt x="205" y="296"/>
                </a:cubicBezTo>
                <a:cubicBezTo>
                  <a:pt x="208" y="294"/>
                  <a:pt x="216" y="292"/>
                  <a:pt x="216" y="295"/>
                </a:cubicBezTo>
                <a:cubicBezTo>
                  <a:pt x="215" y="298"/>
                  <a:pt x="218" y="305"/>
                  <a:pt x="221" y="304"/>
                </a:cubicBezTo>
                <a:cubicBezTo>
                  <a:pt x="224" y="302"/>
                  <a:pt x="232" y="308"/>
                  <a:pt x="236" y="308"/>
                </a:cubicBezTo>
                <a:cubicBezTo>
                  <a:pt x="240" y="308"/>
                  <a:pt x="243" y="308"/>
                  <a:pt x="243" y="306"/>
                </a:cubicBezTo>
                <a:cubicBezTo>
                  <a:pt x="243" y="304"/>
                  <a:pt x="248" y="300"/>
                  <a:pt x="250" y="303"/>
                </a:cubicBezTo>
                <a:cubicBezTo>
                  <a:pt x="251" y="306"/>
                  <a:pt x="255" y="313"/>
                  <a:pt x="259" y="313"/>
                </a:cubicBezTo>
                <a:cubicBezTo>
                  <a:pt x="263" y="313"/>
                  <a:pt x="272" y="313"/>
                  <a:pt x="272" y="316"/>
                </a:cubicBezTo>
                <a:cubicBezTo>
                  <a:pt x="272" y="319"/>
                  <a:pt x="275" y="327"/>
                  <a:pt x="279" y="330"/>
                </a:cubicBezTo>
                <a:cubicBezTo>
                  <a:pt x="283" y="334"/>
                  <a:pt x="291" y="330"/>
                  <a:pt x="291" y="330"/>
                </a:cubicBezTo>
                <a:cubicBezTo>
                  <a:pt x="291" y="330"/>
                  <a:pt x="294" y="328"/>
                  <a:pt x="294" y="323"/>
                </a:cubicBezTo>
                <a:cubicBezTo>
                  <a:pt x="294" y="317"/>
                  <a:pt x="294" y="310"/>
                  <a:pt x="292" y="310"/>
                </a:cubicBezTo>
                <a:cubicBezTo>
                  <a:pt x="289" y="310"/>
                  <a:pt x="286" y="316"/>
                  <a:pt x="280" y="314"/>
                </a:cubicBezTo>
                <a:cubicBezTo>
                  <a:pt x="275" y="313"/>
                  <a:pt x="271" y="302"/>
                  <a:pt x="269" y="300"/>
                </a:cubicBezTo>
                <a:cubicBezTo>
                  <a:pt x="266" y="299"/>
                  <a:pt x="273" y="289"/>
                  <a:pt x="273" y="284"/>
                </a:cubicBezTo>
                <a:cubicBezTo>
                  <a:pt x="273" y="280"/>
                  <a:pt x="276" y="267"/>
                  <a:pt x="273" y="265"/>
                </a:cubicBezTo>
                <a:cubicBezTo>
                  <a:pt x="270" y="264"/>
                  <a:pt x="272" y="259"/>
                  <a:pt x="276" y="256"/>
                </a:cubicBezTo>
                <a:cubicBezTo>
                  <a:pt x="279" y="253"/>
                  <a:pt x="274" y="244"/>
                  <a:pt x="280" y="244"/>
                </a:cubicBezTo>
                <a:cubicBezTo>
                  <a:pt x="286" y="244"/>
                  <a:pt x="298" y="245"/>
                  <a:pt x="301" y="241"/>
                </a:cubicBezTo>
                <a:cubicBezTo>
                  <a:pt x="301" y="241"/>
                  <a:pt x="302" y="241"/>
                  <a:pt x="302" y="241"/>
                </a:cubicBezTo>
                <a:cubicBezTo>
                  <a:pt x="302" y="240"/>
                  <a:pt x="303" y="239"/>
                  <a:pt x="303" y="238"/>
                </a:cubicBezTo>
                <a:cubicBezTo>
                  <a:pt x="299" y="231"/>
                  <a:pt x="295" y="223"/>
                  <a:pt x="290" y="220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xmlns="" id="{010E3297-6082-448F-882F-BCBDAC138B8B}"/>
              </a:ext>
            </a:extLst>
          </p:cNvPr>
          <p:cNvSpPr>
            <a:spLocks/>
          </p:cNvSpPr>
          <p:nvPr/>
        </p:nvSpPr>
        <p:spPr bwMode="auto">
          <a:xfrm>
            <a:off x="13348293" y="8203227"/>
            <a:ext cx="156767" cy="206648"/>
          </a:xfrm>
          <a:custGeom>
            <a:avLst/>
            <a:gdLst>
              <a:gd name="T0" fmla="*/ 2 w 28"/>
              <a:gd name="T1" fmla="*/ 19 h 37"/>
              <a:gd name="T2" fmla="*/ 6 w 28"/>
              <a:gd name="T3" fmla="*/ 37 h 37"/>
              <a:gd name="T4" fmla="*/ 14 w 28"/>
              <a:gd name="T5" fmla="*/ 32 h 37"/>
              <a:gd name="T6" fmla="*/ 28 w 28"/>
              <a:gd name="T7" fmla="*/ 12 h 37"/>
              <a:gd name="T8" fmla="*/ 24 w 28"/>
              <a:gd name="T9" fmla="*/ 9 h 37"/>
              <a:gd name="T10" fmla="*/ 23 w 28"/>
              <a:gd name="T11" fmla="*/ 0 h 37"/>
              <a:gd name="T12" fmla="*/ 15 w 28"/>
              <a:gd name="T13" fmla="*/ 0 h 37"/>
              <a:gd name="T14" fmla="*/ 6 w 28"/>
              <a:gd name="T15" fmla="*/ 6 h 37"/>
              <a:gd name="T16" fmla="*/ 0 w 28"/>
              <a:gd name="T17" fmla="*/ 5 h 37"/>
              <a:gd name="T18" fmla="*/ 1 w 28"/>
              <a:gd name="T19" fmla="*/ 6 h 37"/>
              <a:gd name="T20" fmla="*/ 2 w 28"/>
              <a:gd name="T21" fmla="*/ 19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7">
                <a:moveTo>
                  <a:pt x="2" y="19"/>
                </a:moveTo>
                <a:cubicBezTo>
                  <a:pt x="4" y="22"/>
                  <a:pt x="5" y="29"/>
                  <a:pt x="6" y="37"/>
                </a:cubicBezTo>
                <a:cubicBezTo>
                  <a:pt x="10" y="34"/>
                  <a:pt x="13" y="33"/>
                  <a:pt x="14" y="32"/>
                </a:cubicBezTo>
                <a:cubicBezTo>
                  <a:pt x="18" y="30"/>
                  <a:pt x="28" y="12"/>
                  <a:pt x="28" y="12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5"/>
                  <a:pt x="23" y="0"/>
                </a:cubicBezTo>
                <a:cubicBezTo>
                  <a:pt x="19" y="1"/>
                  <a:pt x="15" y="0"/>
                  <a:pt x="15" y="0"/>
                </a:cubicBezTo>
                <a:cubicBezTo>
                  <a:pt x="15" y="0"/>
                  <a:pt x="16" y="7"/>
                  <a:pt x="6" y="6"/>
                </a:cubicBezTo>
                <a:cubicBezTo>
                  <a:pt x="4" y="5"/>
                  <a:pt x="2" y="5"/>
                  <a:pt x="0" y="5"/>
                </a:cubicBezTo>
                <a:cubicBezTo>
                  <a:pt x="1" y="5"/>
                  <a:pt x="1" y="6"/>
                  <a:pt x="1" y="6"/>
                </a:cubicBezTo>
                <a:lnTo>
                  <a:pt x="2" y="19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61071E70-B381-42E6-9462-9F1EBBAECC3E}"/>
              </a:ext>
            </a:extLst>
          </p:cNvPr>
          <p:cNvSpPr>
            <a:spLocks/>
          </p:cNvSpPr>
          <p:nvPr/>
        </p:nvSpPr>
        <p:spPr bwMode="auto">
          <a:xfrm>
            <a:off x="13450428" y="9006064"/>
            <a:ext cx="1040362" cy="1669805"/>
          </a:xfrm>
          <a:custGeom>
            <a:avLst/>
            <a:gdLst>
              <a:gd name="T0" fmla="*/ 183 w 185"/>
              <a:gd name="T1" fmla="*/ 76 h 297"/>
              <a:gd name="T2" fmla="*/ 178 w 185"/>
              <a:gd name="T3" fmla="*/ 42 h 297"/>
              <a:gd name="T4" fmla="*/ 177 w 185"/>
              <a:gd name="T5" fmla="*/ 1 h 297"/>
              <a:gd name="T6" fmla="*/ 177 w 185"/>
              <a:gd name="T7" fmla="*/ 0 h 297"/>
              <a:gd name="T8" fmla="*/ 159 w 185"/>
              <a:gd name="T9" fmla="*/ 10 h 297"/>
              <a:gd name="T10" fmla="*/ 146 w 185"/>
              <a:gd name="T11" fmla="*/ 13 h 297"/>
              <a:gd name="T12" fmla="*/ 136 w 185"/>
              <a:gd name="T13" fmla="*/ 13 h 297"/>
              <a:gd name="T14" fmla="*/ 130 w 185"/>
              <a:gd name="T15" fmla="*/ 19 h 297"/>
              <a:gd name="T16" fmla="*/ 120 w 185"/>
              <a:gd name="T17" fmla="*/ 20 h 297"/>
              <a:gd name="T18" fmla="*/ 105 w 185"/>
              <a:gd name="T19" fmla="*/ 22 h 297"/>
              <a:gd name="T20" fmla="*/ 100 w 185"/>
              <a:gd name="T21" fmla="*/ 17 h 297"/>
              <a:gd name="T22" fmla="*/ 89 w 185"/>
              <a:gd name="T23" fmla="*/ 19 h 297"/>
              <a:gd name="T24" fmla="*/ 80 w 185"/>
              <a:gd name="T25" fmla="*/ 18 h 297"/>
              <a:gd name="T26" fmla="*/ 79 w 185"/>
              <a:gd name="T27" fmla="*/ 24 h 297"/>
              <a:gd name="T28" fmla="*/ 86 w 185"/>
              <a:gd name="T29" fmla="*/ 61 h 297"/>
              <a:gd name="T30" fmla="*/ 97 w 185"/>
              <a:gd name="T31" fmla="*/ 71 h 297"/>
              <a:gd name="T32" fmla="*/ 97 w 185"/>
              <a:gd name="T33" fmla="*/ 88 h 297"/>
              <a:gd name="T34" fmla="*/ 87 w 185"/>
              <a:gd name="T35" fmla="*/ 100 h 297"/>
              <a:gd name="T36" fmla="*/ 86 w 185"/>
              <a:gd name="T37" fmla="*/ 116 h 297"/>
              <a:gd name="T38" fmla="*/ 70 w 185"/>
              <a:gd name="T39" fmla="*/ 95 h 297"/>
              <a:gd name="T40" fmla="*/ 73 w 185"/>
              <a:gd name="T41" fmla="*/ 72 h 297"/>
              <a:gd name="T42" fmla="*/ 60 w 185"/>
              <a:gd name="T43" fmla="*/ 70 h 297"/>
              <a:gd name="T44" fmla="*/ 48 w 185"/>
              <a:gd name="T45" fmla="*/ 62 h 297"/>
              <a:gd name="T46" fmla="*/ 0 w 185"/>
              <a:gd name="T47" fmla="*/ 79 h 297"/>
              <a:gd name="T48" fmla="*/ 3 w 185"/>
              <a:gd name="T49" fmla="*/ 92 h 297"/>
              <a:gd name="T50" fmla="*/ 2 w 185"/>
              <a:gd name="T51" fmla="*/ 92 h 297"/>
              <a:gd name="T52" fmla="*/ 5 w 185"/>
              <a:gd name="T53" fmla="*/ 98 h 297"/>
              <a:gd name="T54" fmla="*/ 27 w 185"/>
              <a:gd name="T55" fmla="*/ 103 h 297"/>
              <a:gd name="T56" fmla="*/ 47 w 185"/>
              <a:gd name="T57" fmla="*/ 110 h 297"/>
              <a:gd name="T58" fmla="*/ 48 w 185"/>
              <a:gd name="T59" fmla="*/ 137 h 297"/>
              <a:gd name="T60" fmla="*/ 43 w 185"/>
              <a:gd name="T61" fmla="*/ 152 h 297"/>
              <a:gd name="T62" fmla="*/ 49 w 185"/>
              <a:gd name="T63" fmla="*/ 165 h 297"/>
              <a:gd name="T64" fmla="*/ 39 w 185"/>
              <a:gd name="T65" fmla="*/ 178 h 297"/>
              <a:gd name="T66" fmla="*/ 35 w 185"/>
              <a:gd name="T67" fmla="*/ 195 h 297"/>
              <a:gd name="T68" fmla="*/ 17 w 185"/>
              <a:gd name="T69" fmla="*/ 213 h 297"/>
              <a:gd name="T70" fmla="*/ 18 w 185"/>
              <a:gd name="T71" fmla="*/ 213 h 297"/>
              <a:gd name="T72" fmla="*/ 29 w 185"/>
              <a:gd name="T73" fmla="*/ 246 h 297"/>
              <a:gd name="T74" fmla="*/ 30 w 185"/>
              <a:gd name="T75" fmla="*/ 277 h 297"/>
              <a:gd name="T76" fmla="*/ 32 w 185"/>
              <a:gd name="T77" fmla="*/ 297 h 297"/>
              <a:gd name="T78" fmla="*/ 45 w 185"/>
              <a:gd name="T79" fmla="*/ 296 h 297"/>
              <a:gd name="T80" fmla="*/ 46 w 185"/>
              <a:gd name="T81" fmla="*/ 287 h 297"/>
              <a:gd name="T82" fmla="*/ 39 w 185"/>
              <a:gd name="T83" fmla="*/ 281 h 297"/>
              <a:gd name="T84" fmla="*/ 66 w 185"/>
              <a:gd name="T85" fmla="*/ 261 h 297"/>
              <a:gd name="T86" fmla="*/ 88 w 185"/>
              <a:gd name="T87" fmla="*/ 247 h 297"/>
              <a:gd name="T88" fmla="*/ 90 w 185"/>
              <a:gd name="T89" fmla="*/ 222 h 297"/>
              <a:gd name="T90" fmla="*/ 87 w 185"/>
              <a:gd name="T91" fmla="*/ 200 h 297"/>
              <a:gd name="T92" fmla="*/ 78 w 185"/>
              <a:gd name="T93" fmla="*/ 178 h 297"/>
              <a:gd name="T94" fmla="*/ 81 w 185"/>
              <a:gd name="T95" fmla="*/ 165 h 297"/>
              <a:gd name="T96" fmla="*/ 89 w 185"/>
              <a:gd name="T97" fmla="*/ 156 h 297"/>
              <a:gd name="T98" fmla="*/ 103 w 185"/>
              <a:gd name="T99" fmla="*/ 147 h 297"/>
              <a:gd name="T100" fmla="*/ 122 w 185"/>
              <a:gd name="T101" fmla="*/ 127 h 297"/>
              <a:gd name="T102" fmla="*/ 155 w 185"/>
              <a:gd name="T103" fmla="*/ 112 h 297"/>
              <a:gd name="T104" fmla="*/ 183 w 185"/>
              <a:gd name="T105" fmla="*/ 7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5" h="297">
                <a:moveTo>
                  <a:pt x="183" y="76"/>
                </a:moveTo>
                <a:cubicBezTo>
                  <a:pt x="181" y="71"/>
                  <a:pt x="177" y="51"/>
                  <a:pt x="178" y="42"/>
                </a:cubicBezTo>
                <a:cubicBezTo>
                  <a:pt x="179" y="34"/>
                  <a:pt x="177" y="12"/>
                  <a:pt x="177" y="1"/>
                </a:cubicBezTo>
                <a:cubicBezTo>
                  <a:pt x="177" y="1"/>
                  <a:pt x="177" y="0"/>
                  <a:pt x="177" y="0"/>
                </a:cubicBezTo>
                <a:cubicBezTo>
                  <a:pt x="168" y="4"/>
                  <a:pt x="159" y="8"/>
                  <a:pt x="159" y="10"/>
                </a:cubicBezTo>
                <a:cubicBezTo>
                  <a:pt x="157" y="13"/>
                  <a:pt x="150" y="10"/>
                  <a:pt x="146" y="13"/>
                </a:cubicBezTo>
                <a:cubicBezTo>
                  <a:pt x="142" y="17"/>
                  <a:pt x="140" y="14"/>
                  <a:pt x="136" y="13"/>
                </a:cubicBezTo>
                <a:cubicBezTo>
                  <a:pt x="132" y="12"/>
                  <a:pt x="131" y="16"/>
                  <a:pt x="130" y="19"/>
                </a:cubicBezTo>
                <a:cubicBezTo>
                  <a:pt x="130" y="22"/>
                  <a:pt x="123" y="21"/>
                  <a:pt x="120" y="20"/>
                </a:cubicBezTo>
                <a:cubicBezTo>
                  <a:pt x="118" y="20"/>
                  <a:pt x="109" y="22"/>
                  <a:pt x="105" y="22"/>
                </a:cubicBezTo>
                <a:cubicBezTo>
                  <a:pt x="101" y="22"/>
                  <a:pt x="104" y="19"/>
                  <a:pt x="100" y="17"/>
                </a:cubicBezTo>
                <a:cubicBezTo>
                  <a:pt x="95" y="16"/>
                  <a:pt x="92" y="19"/>
                  <a:pt x="89" y="19"/>
                </a:cubicBezTo>
                <a:cubicBezTo>
                  <a:pt x="88" y="19"/>
                  <a:pt x="83" y="19"/>
                  <a:pt x="80" y="18"/>
                </a:cubicBezTo>
                <a:cubicBezTo>
                  <a:pt x="79" y="21"/>
                  <a:pt x="79" y="23"/>
                  <a:pt x="79" y="24"/>
                </a:cubicBezTo>
                <a:cubicBezTo>
                  <a:pt x="75" y="33"/>
                  <a:pt x="86" y="53"/>
                  <a:pt x="86" y="61"/>
                </a:cubicBezTo>
                <a:cubicBezTo>
                  <a:pt x="90" y="64"/>
                  <a:pt x="94" y="68"/>
                  <a:pt x="97" y="71"/>
                </a:cubicBezTo>
                <a:cubicBezTo>
                  <a:pt x="101" y="77"/>
                  <a:pt x="97" y="76"/>
                  <a:pt x="97" y="88"/>
                </a:cubicBezTo>
                <a:cubicBezTo>
                  <a:pt x="98" y="101"/>
                  <a:pt x="92" y="96"/>
                  <a:pt x="87" y="100"/>
                </a:cubicBezTo>
                <a:cubicBezTo>
                  <a:pt x="83" y="104"/>
                  <a:pt x="87" y="113"/>
                  <a:pt x="86" y="116"/>
                </a:cubicBezTo>
                <a:cubicBezTo>
                  <a:pt x="85" y="118"/>
                  <a:pt x="71" y="98"/>
                  <a:pt x="70" y="95"/>
                </a:cubicBezTo>
                <a:cubicBezTo>
                  <a:pt x="69" y="91"/>
                  <a:pt x="75" y="79"/>
                  <a:pt x="73" y="72"/>
                </a:cubicBezTo>
                <a:cubicBezTo>
                  <a:pt x="72" y="65"/>
                  <a:pt x="63" y="69"/>
                  <a:pt x="60" y="70"/>
                </a:cubicBezTo>
                <a:cubicBezTo>
                  <a:pt x="57" y="70"/>
                  <a:pt x="49" y="62"/>
                  <a:pt x="48" y="62"/>
                </a:cubicBezTo>
                <a:cubicBezTo>
                  <a:pt x="46" y="62"/>
                  <a:pt x="0" y="79"/>
                  <a:pt x="0" y="79"/>
                </a:cubicBezTo>
                <a:cubicBezTo>
                  <a:pt x="3" y="92"/>
                  <a:pt x="3" y="92"/>
                  <a:pt x="3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5" y="98"/>
                  <a:pt x="5" y="98"/>
                  <a:pt x="5" y="98"/>
                </a:cubicBezTo>
                <a:cubicBezTo>
                  <a:pt x="5" y="98"/>
                  <a:pt x="20" y="98"/>
                  <a:pt x="27" y="103"/>
                </a:cubicBezTo>
                <a:cubicBezTo>
                  <a:pt x="34" y="108"/>
                  <a:pt x="45" y="108"/>
                  <a:pt x="47" y="110"/>
                </a:cubicBezTo>
                <a:cubicBezTo>
                  <a:pt x="49" y="111"/>
                  <a:pt x="47" y="128"/>
                  <a:pt x="48" y="137"/>
                </a:cubicBezTo>
                <a:cubicBezTo>
                  <a:pt x="49" y="145"/>
                  <a:pt x="39" y="148"/>
                  <a:pt x="43" y="152"/>
                </a:cubicBezTo>
                <a:cubicBezTo>
                  <a:pt x="48" y="157"/>
                  <a:pt x="46" y="164"/>
                  <a:pt x="49" y="165"/>
                </a:cubicBezTo>
                <a:cubicBezTo>
                  <a:pt x="52" y="166"/>
                  <a:pt x="43" y="176"/>
                  <a:pt x="39" y="178"/>
                </a:cubicBezTo>
                <a:cubicBezTo>
                  <a:pt x="36" y="181"/>
                  <a:pt x="39" y="189"/>
                  <a:pt x="35" y="195"/>
                </a:cubicBezTo>
                <a:cubicBezTo>
                  <a:pt x="32" y="199"/>
                  <a:pt x="23" y="207"/>
                  <a:pt x="17" y="213"/>
                </a:cubicBezTo>
                <a:cubicBezTo>
                  <a:pt x="18" y="213"/>
                  <a:pt x="18" y="213"/>
                  <a:pt x="18" y="213"/>
                </a:cubicBezTo>
                <a:cubicBezTo>
                  <a:pt x="19" y="216"/>
                  <a:pt x="24" y="243"/>
                  <a:pt x="29" y="246"/>
                </a:cubicBezTo>
                <a:cubicBezTo>
                  <a:pt x="33" y="248"/>
                  <a:pt x="31" y="275"/>
                  <a:pt x="30" y="277"/>
                </a:cubicBezTo>
                <a:cubicBezTo>
                  <a:pt x="30" y="279"/>
                  <a:pt x="32" y="297"/>
                  <a:pt x="32" y="297"/>
                </a:cubicBezTo>
                <a:cubicBezTo>
                  <a:pt x="32" y="297"/>
                  <a:pt x="39" y="296"/>
                  <a:pt x="45" y="296"/>
                </a:cubicBezTo>
                <a:cubicBezTo>
                  <a:pt x="45" y="293"/>
                  <a:pt x="46" y="289"/>
                  <a:pt x="46" y="287"/>
                </a:cubicBezTo>
                <a:cubicBezTo>
                  <a:pt x="46" y="279"/>
                  <a:pt x="41" y="286"/>
                  <a:pt x="39" y="281"/>
                </a:cubicBezTo>
                <a:cubicBezTo>
                  <a:pt x="37" y="276"/>
                  <a:pt x="51" y="266"/>
                  <a:pt x="66" y="261"/>
                </a:cubicBezTo>
                <a:cubicBezTo>
                  <a:pt x="81" y="255"/>
                  <a:pt x="86" y="252"/>
                  <a:pt x="88" y="247"/>
                </a:cubicBezTo>
                <a:cubicBezTo>
                  <a:pt x="89" y="242"/>
                  <a:pt x="88" y="228"/>
                  <a:pt x="90" y="222"/>
                </a:cubicBezTo>
                <a:cubicBezTo>
                  <a:pt x="92" y="216"/>
                  <a:pt x="88" y="213"/>
                  <a:pt x="87" y="200"/>
                </a:cubicBezTo>
                <a:cubicBezTo>
                  <a:pt x="85" y="188"/>
                  <a:pt x="80" y="185"/>
                  <a:pt x="78" y="178"/>
                </a:cubicBezTo>
                <a:cubicBezTo>
                  <a:pt x="76" y="171"/>
                  <a:pt x="77" y="165"/>
                  <a:pt x="81" y="165"/>
                </a:cubicBezTo>
                <a:cubicBezTo>
                  <a:pt x="85" y="165"/>
                  <a:pt x="85" y="163"/>
                  <a:pt x="89" y="156"/>
                </a:cubicBezTo>
                <a:cubicBezTo>
                  <a:pt x="92" y="149"/>
                  <a:pt x="97" y="152"/>
                  <a:pt x="103" y="147"/>
                </a:cubicBezTo>
                <a:cubicBezTo>
                  <a:pt x="110" y="142"/>
                  <a:pt x="111" y="135"/>
                  <a:pt x="122" y="127"/>
                </a:cubicBezTo>
                <a:cubicBezTo>
                  <a:pt x="133" y="118"/>
                  <a:pt x="145" y="119"/>
                  <a:pt x="155" y="112"/>
                </a:cubicBezTo>
                <a:cubicBezTo>
                  <a:pt x="166" y="106"/>
                  <a:pt x="185" y="81"/>
                  <a:pt x="183" y="7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9" name="Freeform 52">
            <a:extLst>
              <a:ext uri="{FF2B5EF4-FFF2-40B4-BE49-F238E27FC236}">
                <a16:creationId xmlns:a16="http://schemas.microsoft.com/office/drawing/2014/main" xmlns="" id="{14815F2B-B25D-4102-8D74-C1DB054786C1}"/>
              </a:ext>
            </a:extLst>
          </p:cNvPr>
          <p:cNvSpPr>
            <a:spLocks/>
          </p:cNvSpPr>
          <p:nvPr/>
        </p:nvSpPr>
        <p:spPr bwMode="auto">
          <a:xfrm>
            <a:off x="13381537" y="8055954"/>
            <a:ext cx="1064114" cy="1073617"/>
          </a:xfrm>
          <a:custGeom>
            <a:avLst/>
            <a:gdLst>
              <a:gd name="T0" fmla="*/ 177 w 189"/>
              <a:gd name="T1" fmla="*/ 153 h 191"/>
              <a:gd name="T2" fmla="*/ 170 w 189"/>
              <a:gd name="T3" fmla="*/ 136 h 191"/>
              <a:gd name="T4" fmla="*/ 168 w 189"/>
              <a:gd name="T5" fmla="*/ 121 h 191"/>
              <a:gd name="T6" fmla="*/ 172 w 189"/>
              <a:gd name="T7" fmla="*/ 108 h 191"/>
              <a:gd name="T8" fmla="*/ 162 w 189"/>
              <a:gd name="T9" fmla="*/ 94 h 191"/>
              <a:gd name="T10" fmla="*/ 170 w 189"/>
              <a:gd name="T11" fmla="*/ 67 h 191"/>
              <a:gd name="T12" fmla="*/ 141 w 189"/>
              <a:gd name="T13" fmla="*/ 47 h 191"/>
              <a:gd name="T14" fmla="*/ 142 w 189"/>
              <a:gd name="T15" fmla="*/ 36 h 191"/>
              <a:gd name="T16" fmla="*/ 76 w 189"/>
              <a:gd name="T17" fmla="*/ 1 h 191"/>
              <a:gd name="T18" fmla="*/ 68 w 189"/>
              <a:gd name="T19" fmla="*/ 18 h 191"/>
              <a:gd name="T20" fmla="*/ 69 w 189"/>
              <a:gd name="T21" fmla="*/ 28 h 191"/>
              <a:gd name="T22" fmla="*/ 41 w 189"/>
              <a:gd name="T23" fmla="*/ 27 h 191"/>
              <a:gd name="T24" fmla="*/ 41 w 189"/>
              <a:gd name="T25" fmla="*/ 0 h 191"/>
              <a:gd name="T26" fmla="*/ 26 w 189"/>
              <a:gd name="T27" fmla="*/ 2 h 191"/>
              <a:gd name="T28" fmla="*/ 18 w 189"/>
              <a:gd name="T29" fmla="*/ 4 h 191"/>
              <a:gd name="T30" fmla="*/ 21 w 189"/>
              <a:gd name="T31" fmla="*/ 11 h 191"/>
              <a:gd name="T32" fmla="*/ 24 w 189"/>
              <a:gd name="T33" fmla="*/ 23 h 191"/>
              <a:gd name="T34" fmla="*/ 17 w 189"/>
              <a:gd name="T35" fmla="*/ 26 h 191"/>
              <a:gd name="T36" fmla="*/ 18 w 189"/>
              <a:gd name="T37" fmla="*/ 35 h 191"/>
              <a:gd name="T38" fmla="*/ 22 w 189"/>
              <a:gd name="T39" fmla="*/ 38 h 191"/>
              <a:gd name="T40" fmla="*/ 8 w 189"/>
              <a:gd name="T41" fmla="*/ 58 h 191"/>
              <a:gd name="T42" fmla="*/ 0 w 189"/>
              <a:gd name="T43" fmla="*/ 63 h 191"/>
              <a:gd name="T44" fmla="*/ 11 w 189"/>
              <a:gd name="T45" fmla="*/ 96 h 191"/>
              <a:gd name="T46" fmla="*/ 20 w 189"/>
              <a:gd name="T47" fmla="*/ 118 h 191"/>
              <a:gd name="T48" fmla="*/ 25 w 189"/>
              <a:gd name="T49" fmla="*/ 132 h 191"/>
              <a:gd name="T50" fmla="*/ 15 w 189"/>
              <a:gd name="T51" fmla="*/ 125 h 191"/>
              <a:gd name="T52" fmla="*/ 14 w 189"/>
              <a:gd name="T53" fmla="*/ 128 h 191"/>
              <a:gd name="T54" fmla="*/ 13 w 189"/>
              <a:gd name="T55" fmla="*/ 128 h 191"/>
              <a:gd name="T56" fmla="*/ 26 w 189"/>
              <a:gd name="T57" fmla="*/ 135 h 191"/>
              <a:gd name="T58" fmla="*/ 42 w 189"/>
              <a:gd name="T59" fmla="*/ 142 h 191"/>
              <a:gd name="T60" fmla="*/ 64 w 189"/>
              <a:gd name="T61" fmla="*/ 151 h 191"/>
              <a:gd name="T62" fmla="*/ 65 w 189"/>
              <a:gd name="T63" fmla="*/ 153 h 191"/>
              <a:gd name="T64" fmla="*/ 77 w 189"/>
              <a:gd name="T65" fmla="*/ 153 h 191"/>
              <a:gd name="T66" fmla="*/ 79 w 189"/>
              <a:gd name="T67" fmla="*/ 152 h 191"/>
              <a:gd name="T68" fmla="*/ 92 w 189"/>
              <a:gd name="T69" fmla="*/ 187 h 191"/>
              <a:gd name="T70" fmla="*/ 101 w 189"/>
              <a:gd name="T71" fmla="*/ 188 h 191"/>
              <a:gd name="T72" fmla="*/ 112 w 189"/>
              <a:gd name="T73" fmla="*/ 186 h 191"/>
              <a:gd name="T74" fmla="*/ 117 w 189"/>
              <a:gd name="T75" fmla="*/ 191 h 191"/>
              <a:gd name="T76" fmla="*/ 132 w 189"/>
              <a:gd name="T77" fmla="*/ 189 h 191"/>
              <a:gd name="T78" fmla="*/ 142 w 189"/>
              <a:gd name="T79" fmla="*/ 188 h 191"/>
              <a:gd name="T80" fmla="*/ 148 w 189"/>
              <a:gd name="T81" fmla="*/ 182 h 191"/>
              <a:gd name="T82" fmla="*/ 158 w 189"/>
              <a:gd name="T83" fmla="*/ 182 h 191"/>
              <a:gd name="T84" fmla="*/ 171 w 189"/>
              <a:gd name="T85" fmla="*/ 179 h 191"/>
              <a:gd name="T86" fmla="*/ 189 w 189"/>
              <a:gd name="T87" fmla="*/ 169 h 191"/>
              <a:gd name="T88" fmla="*/ 177 w 189"/>
              <a:gd name="T89" fmla="*/ 153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9" h="191">
                <a:moveTo>
                  <a:pt x="177" y="153"/>
                </a:moveTo>
                <a:cubicBezTo>
                  <a:pt x="176" y="143"/>
                  <a:pt x="170" y="143"/>
                  <a:pt x="170" y="136"/>
                </a:cubicBezTo>
                <a:cubicBezTo>
                  <a:pt x="171" y="129"/>
                  <a:pt x="171" y="122"/>
                  <a:pt x="168" y="121"/>
                </a:cubicBezTo>
                <a:cubicBezTo>
                  <a:pt x="166" y="121"/>
                  <a:pt x="167" y="114"/>
                  <a:pt x="172" y="108"/>
                </a:cubicBezTo>
                <a:cubicBezTo>
                  <a:pt x="176" y="102"/>
                  <a:pt x="164" y="101"/>
                  <a:pt x="162" y="94"/>
                </a:cubicBezTo>
                <a:cubicBezTo>
                  <a:pt x="162" y="90"/>
                  <a:pt x="165" y="79"/>
                  <a:pt x="170" y="67"/>
                </a:cubicBezTo>
                <a:cubicBezTo>
                  <a:pt x="156" y="58"/>
                  <a:pt x="141" y="47"/>
                  <a:pt x="141" y="47"/>
                </a:cubicBezTo>
                <a:cubicBezTo>
                  <a:pt x="142" y="36"/>
                  <a:pt x="142" y="36"/>
                  <a:pt x="142" y="36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9"/>
                  <a:pt x="73" y="16"/>
                  <a:pt x="68" y="18"/>
                </a:cubicBezTo>
                <a:cubicBezTo>
                  <a:pt x="63" y="20"/>
                  <a:pt x="75" y="27"/>
                  <a:pt x="69" y="28"/>
                </a:cubicBezTo>
                <a:cubicBezTo>
                  <a:pt x="63" y="30"/>
                  <a:pt x="50" y="23"/>
                  <a:pt x="41" y="27"/>
                </a:cubicBezTo>
                <a:cubicBezTo>
                  <a:pt x="35" y="29"/>
                  <a:pt x="36" y="14"/>
                  <a:pt x="41" y="0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3" y="3"/>
                  <a:pt x="18" y="4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5" y="18"/>
                  <a:pt x="24" y="23"/>
                </a:cubicBezTo>
                <a:cubicBezTo>
                  <a:pt x="23" y="25"/>
                  <a:pt x="20" y="26"/>
                  <a:pt x="17" y="26"/>
                </a:cubicBezTo>
                <a:cubicBezTo>
                  <a:pt x="18" y="31"/>
                  <a:pt x="18" y="35"/>
                  <a:pt x="18" y="35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12" y="56"/>
                  <a:pt x="8" y="58"/>
                </a:cubicBezTo>
                <a:cubicBezTo>
                  <a:pt x="7" y="59"/>
                  <a:pt x="4" y="60"/>
                  <a:pt x="0" y="63"/>
                </a:cubicBezTo>
                <a:cubicBezTo>
                  <a:pt x="3" y="76"/>
                  <a:pt x="6" y="91"/>
                  <a:pt x="11" y="96"/>
                </a:cubicBezTo>
                <a:cubicBezTo>
                  <a:pt x="20" y="104"/>
                  <a:pt x="18" y="113"/>
                  <a:pt x="20" y="118"/>
                </a:cubicBezTo>
                <a:cubicBezTo>
                  <a:pt x="22" y="124"/>
                  <a:pt x="30" y="130"/>
                  <a:pt x="25" y="132"/>
                </a:cubicBezTo>
                <a:cubicBezTo>
                  <a:pt x="21" y="134"/>
                  <a:pt x="18" y="130"/>
                  <a:pt x="15" y="125"/>
                </a:cubicBezTo>
                <a:cubicBezTo>
                  <a:pt x="15" y="126"/>
                  <a:pt x="14" y="127"/>
                  <a:pt x="14" y="128"/>
                </a:cubicBezTo>
                <a:cubicBezTo>
                  <a:pt x="14" y="128"/>
                  <a:pt x="13" y="128"/>
                  <a:pt x="13" y="128"/>
                </a:cubicBezTo>
                <a:cubicBezTo>
                  <a:pt x="18" y="132"/>
                  <a:pt x="23" y="135"/>
                  <a:pt x="26" y="135"/>
                </a:cubicBezTo>
                <a:cubicBezTo>
                  <a:pt x="30" y="135"/>
                  <a:pt x="37" y="141"/>
                  <a:pt x="42" y="142"/>
                </a:cubicBezTo>
                <a:cubicBezTo>
                  <a:pt x="46" y="143"/>
                  <a:pt x="62" y="149"/>
                  <a:pt x="64" y="151"/>
                </a:cubicBezTo>
                <a:cubicBezTo>
                  <a:pt x="64" y="152"/>
                  <a:pt x="64" y="152"/>
                  <a:pt x="65" y="153"/>
                </a:cubicBezTo>
                <a:cubicBezTo>
                  <a:pt x="69" y="153"/>
                  <a:pt x="74" y="153"/>
                  <a:pt x="77" y="153"/>
                </a:cubicBezTo>
                <a:cubicBezTo>
                  <a:pt x="77" y="153"/>
                  <a:pt x="78" y="152"/>
                  <a:pt x="79" y="152"/>
                </a:cubicBezTo>
                <a:cubicBezTo>
                  <a:pt x="85" y="152"/>
                  <a:pt x="92" y="174"/>
                  <a:pt x="92" y="187"/>
                </a:cubicBezTo>
                <a:cubicBezTo>
                  <a:pt x="95" y="188"/>
                  <a:pt x="100" y="188"/>
                  <a:pt x="101" y="188"/>
                </a:cubicBezTo>
                <a:cubicBezTo>
                  <a:pt x="104" y="188"/>
                  <a:pt x="107" y="185"/>
                  <a:pt x="112" y="186"/>
                </a:cubicBezTo>
                <a:cubicBezTo>
                  <a:pt x="116" y="188"/>
                  <a:pt x="113" y="191"/>
                  <a:pt x="117" y="191"/>
                </a:cubicBezTo>
                <a:cubicBezTo>
                  <a:pt x="121" y="191"/>
                  <a:pt x="130" y="189"/>
                  <a:pt x="132" y="189"/>
                </a:cubicBezTo>
                <a:cubicBezTo>
                  <a:pt x="135" y="190"/>
                  <a:pt x="142" y="191"/>
                  <a:pt x="142" y="188"/>
                </a:cubicBezTo>
                <a:cubicBezTo>
                  <a:pt x="143" y="185"/>
                  <a:pt x="144" y="181"/>
                  <a:pt x="148" y="182"/>
                </a:cubicBezTo>
                <a:cubicBezTo>
                  <a:pt x="152" y="183"/>
                  <a:pt x="154" y="186"/>
                  <a:pt x="158" y="182"/>
                </a:cubicBezTo>
                <a:cubicBezTo>
                  <a:pt x="162" y="179"/>
                  <a:pt x="169" y="182"/>
                  <a:pt x="171" y="179"/>
                </a:cubicBezTo>
                <a:cubicBezTo>
                  <a:pt x="171" y="177"/>
                  <a:pt x="180" y="173"/>
                  <a:pt x="189" y="169"/>
                </a:cubicBezTo>
                <a:cubicBezTo>
                  <a:pt x="188" y="159"/>
                  <a:pt x="177" y="164"/>
                  <a:pt x="177" y="153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0" name="Freeform 53">
            <a:extLst>
              <a:ext uri="{FF2B5EF4-FFF2-40B4-BE49-F238E27FC236}">
                <a16:creationId xmlns:a16="http://schemas.microsoft.com/office/drawing/2014/main" xmlns="" id="{E56D380F-D2A9-4571-8560-3F48B91F88F4}"/>
              </a:ext>
            </a:extLst>
          </p:cNvPr>
          <p:cNvSpPr>
            <a:spLocks/>
          </p:cNvSpPr>
          <p:nvPr/>
        </p:nvSpPr>
        <p:spPr bwMode="auto">
          <a:xfrm>
            <a:off x="13697456" y="8915797"/>
            <a:ext cx="320660" cy="752958"/>
          </a:xfrm>
          <a:custGeom>
            <a:avLst/>
            <a:gdLst>
              <a:gd name="T0" fmla="*/ 53 w 57"/>
              <a:gd name="T1" fmla="*/ 87 h 134"/>
              <a:gd name="T2" fmla="*/ 42 w 57"/>
              <a:gd name="T3" fmla="*/ 77 h 134"/>
              <a:gd name="T4" fmla="*/ 42 w 57"/>
              <a:gd name="T5" fmla="*/ 80 h 134"/>
              <a:gd name="T6" fmla="*/ 23 w 57"/>
              <a:gd name="T7" fmla="*/ 53 h 134"/>
              <a:gd name="T8" fmla="*/ 25 w 57"/>
              <a:gd name="T9" fmla="*/ 23 h 134"/>
              <a:gd name="T10" fmla="*/ 21 w 57"/>
              <a:gd name="T11" fmla="*/ 0 h 134"/>
              <a:gd name="T12" fmla="*/ 9 w 57"/>
              <a:gd name="T13" fmla="*/ 0 h 134"/>
              <a:gd name="T14" fmla="*/ 16 w 57"/>
              <a:gd name="T15" fmla="*/ 17 h 134"/>
              <a:gd name="T16" fmla="*/ 10 w 57"/>
              <a:gd name="T17" fmla="*/ 21 h 134"/>
              <a:gd name="T18" fmla="*/ 10 w 57"/>
              <a:gd name="T19" fmla="*/ 49 h 134"/>
              <a:gd name="T20" fmla="*/ 3 w 57"/>
              <a:gd name="T21" fmla="*/ 53 h 134"/>
              <a:gd name="T22" fmla="*/ 1 w 57"/>
              <a:gd name="T23" fmla="*/ 70 h 134"/>
              <a:gd name="T24" fmla="*/ 4 w 57"/>
              <a:gd name="T25" fmla="*/ 78 h 134"/>
              <a:gd name="T26" fmla="*/ 4 w 57"/>
              <a:gd name="T27" fmla="*/ 78 h 134"/>
              <a:gd name="T28" fmla="*/ 16 w 57"/>
              <a:gd name="T29" fmla="*/ 86 h 134"/>
              <a:gd name="T30" fmla="*/ 29 w 57"/>
              <a:gd name="T31" fmla="*/ 88 h 134"/>
              <a:gd name="T32" fmla="*/ 26 w 57"/>
              <a:gd name="T33" fmla="*/ 111 h 134"/>
              <a:gd name="T34" fmla="*/ 42 w 57"/>
              <a:gd name="T35" fmla="*/ 132 h 134"/>
              <a:gd name="T36" fmla="*/ 43 w 57"/>
              <a:gd name="T37" fmla="*/ 116 h 134"/>
              <a:gd name="T38" fmla="*/ 53 w 57"/>
              <a:gd name="T39" fmla="*/ 104 h 134"/>
              <a:gd name="T40" fmla="*/ 53 w 57"/>
              <a:gd name="T41" fmla="*/ 8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7" h="134">
                <a:moveTo>
                  <a:pt x="53" y="87"/>
                </a:moveTo>
                <a:cubicBezTo>
                  <a:pt x="50" y="84"/>
                  <a:pt x="46" y="80"/>
                  <a:pt x="42" y="77"/>
                </a:cubicBezTo>
                <a:cubicBezTo>
                  <a:pt x="42" y="78"/>
                  <a:pt x="42" y="79"/>
                  <a:pt x="42" y="80"/>
                </a:cubicBezTo>
                <a:cubicBezTo>
                  <a:pt x="37" y="86"/>
                  <a:pt x="24" y="66"/>
                  <a:pt x="23" y="53"/>
                </a:cubicBezTo>
                <a:cubicBezTo>
                  <a:pt x="21" y="41"/>
                  <a:pt x="30" y="34"/>
                  <a:pt x="25" y="23"/>
                </a:cubicBezTo>
                <a:cubicBezTo>
                  <a:pt x="20" y="13"/>
                  <a:pt x="17" y="3"/>
                  <a:pt x="21" y="0"/>
                </a:cubicBezTo>
                <a:cubicBezTo>
                  <a:pt x="18" y="0"/>
                  <a:pt x="13" y="0"/>
                  <a:pt x="9" y="0"/>
                </a:cubicBezTo>
                <a:cubicBezTo>
                  <a:pt x="12" y="5"/>
                  <a:pt x="16" y="14"/>
                  <a:pt x="16" y="17"/>
                </a:cubicBezTo>
                <a:cubicBezTo>
                  <a:pt x="16" y="21"/>
                  <a:pt x="11" y="16"/>
                  <a:pt x="10" y="21"/>
                </a:cubicBezTo>
                <a:cubicBezTo>
                  <a:pt x="8" y="25"/>
                  <a:pt x="7" y="45"/>
                  <a:pt x="10" y="49"/>
                </a:cubicBezTo>
                <a:cubicBezTo>
                  <a:pt x="14" y="52"/>
                  <a:pt x="3" y="50"/>
                  <a:pt x="3" y="53"/>
                </a:cubicBezTo>
                <a:cubicBezTo>
                  <a:pt x="3" y="57"/>
                  <a:pt x="2" y="69"/>
                  <a:pt x="1" y="70"/>
                </a:cubicBezTo>
                <a:cubicBezTo>
                  <a:pt x="0" y="71"/>
                  <a:pt x="2" y="74"/>
                  <a:pt x="4" y="78"/>
                </a:cubicBezTo>
                <a:cubicBezTo>
                  <a:pt x="4" y="78"/>
                  <a:pt x="4" y="78"/>
                  <a:pt x="4" y="78"/>
                </a:cubicBezTo>
                <a:cubicBezTo>
                  <a:pt x="5" y="78"/>
                  <a:pt x="13" y="86"/>
                  <a:pt x="16" y="86"/>
                </a:cubicBezTo>
                <a:cubicBezTo>
                  <a:pt x="19" y="85"/>
                  <a:pt x="28" y="81"/>
                  <a:pt x="29" y="88"/>
                </a:cubicBezTo>
                <a:cubicBezTo>
                  <a:pt x="31" y="95"/>
                  <a:pt x="25" y="107"/>
                  <a:pt x="26" y="111"/>
                </a:cubicBezTo>
                <a:cubicBezTo>
                  <a:pt x="27" y="114"/>
                  <a:pt x="41" y="134"/>
                  <a:pt x="42" y="132"/>
                </a:cubicBezTo>
                <a:cubicBezTo>
                  <a:pt x="43" y="129"/>
                  <a:pt x="39" y="120"/>
                  <a:pt x="43" y="116"/>
                </a:cubicBezTo>
                <a:cubicBezTo>
                  <a:pt x="48" y="112"/>
                  <a:pt x="54" y="117"/>
                  <a:pt x="53" y="104"/>
                </a:cubicBezTo>
                <a:cubicBezTo>
                  <a:pt x="53" y="92"/>
                  <a:pt x="57" y="93"/>
                  <a:pt x="53" y="8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xmlns="" id="{E5BC32B1-ADE7-426E-A0A2-F2BCF9D8800C}"/>
              </a:ext>
            </a:extLst>
          </p:cNvPr>
          <p:cNvSpPr txBox="1">
            <a:spLocks/>
          </p:cNvSpPr>
          <p:nvPr/>
        </p:nvSpPr>
        <p:spPr>
          <a:xfrm>
            <a:off x="6651762" y="1471286"/>
            <a:ext cx="11083651" cy="12712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Identify strategic themes</a:t>
            </a:r>
          </a:p>
          <a:p>
            <a:pPr algn="ctr"/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xmlns="" id="{1890E096-8874-4AB4-9137-180D5F5D0C8A}"/>
              </a:ext>
            </a:extLst>
          </p:cNvPr>
          <p:cNvCxnSpPr>
            <a:cxnSpLocks/>
          </p:cNvCxnSpPr>
          <p:nvPr/>
        </p:nvCxnSpPr>
        <p:spPr>
          <a:xfrm>
            <a:off x="8405790" y="5648123"/>
            <a:ext cx="1672756" cy="0"/>
          </a:xfrm>
          <a:prstGeom prst="line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CA119F6D-F681-4B41-8C91-1A27CBDCFB36}"/>
              </a:ext>
            </a:extLst>
          </p:cNvPr>
          <p:cNvGrpSpPr/>
          <p:nvPr/>
        </p:nvGrpSpPr>
        <p:grpSpPr>
          <a:xfrm>
            <a:off x="3177016" y="5035300"/>
            <a:ext cx="5668202" cy="1200329"/>
            <a:chOff x="3029163" y="4275210"/>
            <a:chExt cx="5668202" cy="12003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2CBB1122-F729-4B4A-B1CA-A796F9E4B315}"/>
                </a:ext>
              </a:extLst>
            </p:cNvPr>
            <p:cNvSpPr/>
            <p:nvPr/>
          </p:nvSpPr>
          <p:spPr>
            <a:xfrm>
              <a:off x="3855031" y="4397022"/>
              <a:ext cx="4842334" cy="91409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3600" dirty="0"/>
                <a:t>Features</a:t>
              </a:r>
              <a:endParaRPr lang="en-US" sz="2000" dirty="0"/>
            </a:p>
            <a:p>
              <a:pPr>
                <a:lnSpc>
                  <a:spcPct val="89000"/>
                </a:lnSpc>
              </a:pPr>
              <a:r>
                <a:rPr lang="en-US" sz="2400" dirty="0"/>
                <a:t>Break the epic down into key features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611F7B38-4E65-4CC7-BEA9-AA30A52434CD}"/>
                </a:ext>
              </a:extLst>
            </p:cNvPr>
            <p:cNvSpPr/>
            <p:nvPr/>
          </p:nvSpPr>
          <p:spPr>
            <a:xfrm>
              <a:off x="3029163" y="4275210"/>
              <a:ext cx="184666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sz="720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3832C21-1569-4093-B121-7EDAB1B2AA40}"/>
              </a:ext>
            </a:extLst>
          </p:cNvPr>
          <p:cNvGrpSpPr/>
          <p:nvPr/>
        </p:nvGrpSpPr>
        <p:grpSpPr>
          <a:xfrm>
            <a:off x="10020028" y="5228958"/>
            <a:ext cx="805977" cy="1202815"/>
            <a:chOff x="6688767" y="4720712"/>
            <a:chExt cx="805977" cy="1202815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xmlns="" id="{0B9E60DC-9A98-45C2-B28E-073C8B02A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747285" y="5167339"/>
              <a:ext cx="719417" cy="756188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xmlns="" id="{6F2CD57E-2009-4761-9BE8-08756287443D}"/>
                </a:ext>
              </a:extLst>
            </p:cNvPr>
            <p:cNvGrpSpPr/>
            <p:nvPr/>
          </p:nvGrpSpPr>
          <p:grpSpPr>
            <a:xfrm>
              <a:off x="6688767" y="4720712"/>
              <a:ext cx="805977" cy="805977"/>
              <a:chOff x="6683049" y="4720712"/>
              <a:chExt cx="805977" cy="805977"/>
            </a:xfrm>
          </p:grpSpPr>
          <p:sp>
            <p:nvSpPr>
              <p:cNvPr id="102" name="Teardrop 101">
                <a:extLst>
                  <a:ext uri="{FF2B5EF4-FFF2-40B4-BE49-F238E27FC236}">
                    <a16:creationId xmlns:a16="http://schemas.microsoft.com/office/drawing/2014/main" xmlns="" id="{102A588F-52B8-4E87-AF46-96736940D2FE}"/>
                  </a:ext>
                </a:extLst>
              </p:cNvPr>
              <p:cNvSpPr/>
              <p:nvPr/>
            </p:nvSpPr>
            <p:spPr>
              <a:xfrm rot="7994273">
                <a:off x="6683049" y="4720712"/>
                <a:ext cx="805977" cy="805977"/>
              </a:xfrm>
              <a:prstGeom prst="teardrop">
                <a:avLst>
                  <a:gd name="adj" fmla="val 108685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857210DA-F520-4EC5-9807-188F4276954D}"/>
                  </a:ext>
                </a:extLst>
              </p:cNvPr>
              <p:cNvSpPr/>
              <p:nvPr/>
            </p:nvSpPr>
            <p:spPr>
              <a:xfrm>
                <a:off x="6776712" y="4814375"/>
                <a:ext cx="618648" cy="618648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xmlns="" id="{0E5F2888-0F46-4EB9-9651-8CD7F5035E6D}"/>
              </a:ext>
            </a:extLst>
          </p:cNvPr>
          <p:cNvCxnSpPr>
            <a:cxnSpLocks/>
          </p:cNvCxnSpPr>
          <p:nvPr/>
        </p:nvCxnSpPr>
        <p:spPr>
          <a:xfrm>
            <a:off x="7557243" y="9028288"/>
            <a:ext cx="4439044" cy="0"/>
          </a:xfrm>
          <a:prstGeom prst="line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0B96D120-F7D3-48CB-B3D6-25AEE4C644A6}"/>
              </a:ext>
            </a:extLst>
          </p:cNvPr>
          <p:cNvGrpSpPr/>
          <p:nvPr/>
        </p:nvGrpSpPr>
        <p:grpSpPr>
          <a:xfrm>
            <a:off x="2445375" y="8372937"/>
            <a:ext cx="5107861" cy="1242857"/>
            <a:chOff x="3792860" y="6993023"/>
            <a:chExt cx="5107861" cy="124285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2BD02E55-BE5B-4A59-AE21-3D63A40DD5A6}"/>
                </a:ext>
              </a:extLst>
            </p:cNvPr>
            <p:cNvSpPr/>
            <p:nvPr/>
          </p:nvSpPr>
          <p:spPr>
            <a:xfrm>
              <a:off x="4639580" y="6993023"/>
              <a:ext cx="4261141" cy="12427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3600" dirty="0"/>
                <a:t>User stories</a:t>
              </a:r>
              <a:endParaRPr lang="en-US" sz="2000" dirty="0"/>
            </a:p>
            <a:p>
              <a:pPr>
                <a:lnSpc>
                  <a:spcPct val="89000"/>
                </a:lnSpc>
              </a:pPr>
              <a:r>
                <a:rPr lang="en-US" sz="2400" dirty="0"/>
                <a:t>Identify end-user stories to keep goals in sight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xmlns="" id="{35DD874D-D2E9-4BE4-903A-3BF736A96D45}"/>
                </a:ext>
              </a:extLst>
            </p:cNvPr>
            <p:cNvSpPr/>
            <p:nvPr/>
          </p:nvSpPr>
          <p:spPr>
            <a:xfrm>
              <a:off x="3792860" y="7035551"/>
              <a:ext cx="184666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sz="72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035C6957-B081-4C93-B81A-1D34F9B961C2}"/>
              </a:ext>
            </a:extLst>
          </p:cNvPr>
          <p:cNvGrpSpPr/>
          <p:nvPr/>
        </p:nvGrpSpPr>
        <p:grpSpPr>
          <a:xfrm>
            <a:off x="11879041" y="8505024"/>
            <a:ext cx="805977" cy="1202815"/>
            <a:chOff x="6688767" y="4720712"/>
            <a:chExt cx="805977" cy="1202815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xmlns="" id="{C757974F-F276-437B-82AC-87C5DB670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747285" y="5167339"/>
              <a:ext cx="719417" cy="756188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B931B6E5-8382-4504-9C24-A4A0D0972800}"/>
                </a:ext>
              </a:extLst>
            </p:cNvPr>
            <p:cNvGrpSpPr/>
            <p:nvPr/>
          </p:nvGrpSpPr>
          <p:grpSpPr>
            <a:xfrm>
              <a:off x="6688767" y="4720712"/>
              <a:ext cx="805977" cy="805977"/>
              <a:chOff x="6683049" y="4720712"/>
              <a:chExt cx="805977" cy="805977"/>
            </a:xfrm>
          </p:grpSpPr>
          <p:sp>
            <p:nvSpPr>
              <p:cNvPr id="111" name="Teardrop 110">
                <a:extLst>
                  <a:ext uri="{FF2B5EF4-FFF2-40B4-BE49-F238E27FC236}">
                    <a16:creationId xmlns:a16="http://schemas.microsoft.com/office/drawing/2014/main" xmlns="" id="{C227DFB7-3069-45C8-9410-43EE32B9C5F6}"/>
                  </a:ext>
                </a:extLst>
              </p:cNvPr>
              <p:cNvSpPr/>
              <p:nvPr/>
            </p:nvSpPr>
            <p:spPr>
              <a:xfrm rot="7994273">
                <a:off x="6683049" y="4720712"/>
                <a:ext cx="805977" cy="805977"/>
              </a:xfrm>
              <a:prstGeom prst="teardrop">
                <a:avLst>
                  <a:gd name="adj" fmla="val 108685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xmlns="" id="{B9DF7370-9BA0-432E-92DC-291B29B65A51}"/>
                  </a:ext>
                </a:extLst>
              </p:cNvPr>
              <p:cNvSpPr/>
              <p:nvPr/>
            </p:nvSpPr>
            <p:spPr>
              <a:xfrm>
                <a:off x="6776712" y="4814375"/>
                <a:ext cx="618648" cy="618648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98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1" decel="10000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1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" de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1" decel="10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" decel="10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1" decel="10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1" de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1" decel="10000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1" decel="100000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1" decel="100000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1" decel="10000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1" decel="100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1" decel="100000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1" decel="10000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1" decel="10000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" presetClass="entr" presetSubtype="1" decel="10000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5" presetID="2" presetClass="entr" presetSubtype="1" decel="10000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9" presetID="2" presetClass="entr" presetSubtype="1" decel="100000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3" presetID="2" presetClass="entr" presetSubtype="1" decel="100000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7" presetID="2" presetClass="entr" presetSubtype="1" decel="10000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1" presetID="2" presetClass="entr" presetSubtype="1" fill="hold" nodeType="withEffect" p14:presetBounceEnd="75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03" dur="1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4" dur="1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5" presetID="22" presetClass="entr" presetSubtype="2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7" dur="3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3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8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3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" presetClass="entr" presetSubtype="1" fill="hold" nodeType="withEffect" p14:presetBounceEnd="75000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19" dur="1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20" dur="1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1" presetID="22" presetClass="entr" presetSubtype="2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3" dur="3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4" presetID="10" presetClass="entr" presetSubtype="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6" dur="3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1" grpId="0" animBg="1"/>
          <p:bldP spid="152" grpId="0"/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1" decel="10000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1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" de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1" decel="10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" decel="10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1" decel="10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1" de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1" decel="10000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1" decel="100000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1" decel="100000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1" decel="10000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1" decel="100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1" decel="100000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1" decel="10000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1" decel="10000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" presetClass="entr" presetSubtype="1" decel="10000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5" presetID="2" presetClass="entr" presetSubtype="1" decel="10000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9" presetID="2" presetClass="entr" presetSubtype="1" decel="100000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3" presetID="2" presetClass="entr" presetSubtype="1" decel="100000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7" presetID="2" presetClass="entr" presetSubtype="1" decel="10000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1" presetID="2" presetClass="entr" presetSubtype="1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3" dur="1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4" dur="1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5" presetID="22" presetClass="entr" presetSubtype="2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7" dur="3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3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8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3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" presetClass="entr" presetSubtype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9" dur="1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0" dur="1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1" presetID="22" presetClass="entr" presetSubtype="2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3" dur="3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4" presetID="10" presetClass="entr" presetSubtype="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6" dur="3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1" grpId="0" animBg="1"/>
          <p:bldP spid="152" grpId="0"/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Pentagon 21">
            <a:extLst>
              <a:ext uri="{FF2B5EF4-FFF2-40B4-BE49-F238E27FC236}">
                <a16:creationId xmlns:a16="http://schemas.microsoft.com/office/drawing/2014/main" xmlns="" id="{F11873F8-F67F-4030-99A0-4849B7D16D0E}"/>
              </a:ext>
            </a:extLst>
          </p:cNvPr>
          <p:cNvSpPr/>
          <p:nvPr/>
        </p:nvSpPr>
        <p:spPr>
          <a:xfrm>
            <a:off x="6437830" y="3599258"/>
            <a:ext cx="16517420" cy="7747000"/>
          </a:xfrm>
          <a:prstGeom prst="homePlate">
            <a:avLst>
              <a:gd name="adj" fmla="val 28607"/>
            </a:avLst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56AFB6B-3F83-4120-92D1-D35B5444BCFA}"/>
              </a:ext>
            </a:extLst>
          </p:cNvPr>
          <p:cNvSpPr/>
          <p:nvPr/>
        </p:nvSpPr>
        <p:spPr>
          <a:xfrm>
            <a:off x="12720290" y="8225040"/>
            <a:ext cx="6362645" cy="18158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/>
              <a:t>If the team does need to change course, start be reevaluating and (if needed) changing the strategic initiatives before defining new features to work 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43AE7A2-0943-489B-B832-3C3983E5B787}"/>
              </a:ext>
            </a:extLst>
          </p:cNvPr>
          <p:cNvSpPr txBox="1"/>
          <p:nvPr/>
        </p:nvSpPr>
        <p:spPr>
          <a:xfrm flipH="1">
            <a:off x="12555546" y="4710107"/>
            <a:ext cx="4333238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600">
                <a:ea typeface="Open Sans Bold" panose="020B0806030504020204" pitchFamily="34" charset="0"/>
                <a:cs typeface="Open Sans Bold" panose="020B0806030504020204" pitchFamily="34" charset="0"/>
              </a:rPr>
              <a:t>75%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9C48FA-C296-4CB3-8BC7-8921A7910ED5}"/>
              </a:ext>
            </a:extLst>
          </p:cNvPr>
          <p:cNvSpPr txBox="1"/>
          <p:nvPr/>
        </p:nvSpPr>
        <p:spPr>
          <a:xfrm flipH="1">
            <a:off x="12720290" y="4386941"/>
            <a:ext cx="502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Themes</a:t>
            </a:r>
            <a:endParaRPr lang="en-US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462160BE-2046-45FB-AD25-54CCD0B54F26}"/>
              </a:ext>
            </a:extLst>
          </p:cNvPr>
          <p:cNvSpPr txBox="1">
            <a:spLocks/>
          </p:cNvSpPr>
          <p:nvPr/>
        </p:nvSpPr>
        <p:spPr>
          <a:xfrm>
            <a:off x="12498396" y="6901542"/>
            <a:ext cx="5258461" cy="6178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Initiatives and epics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10A71682-C649-49F7-98A2-5D784E113CF9}"/>
              </a:ext>
            </a:extLst>
          </p:cNvPr>
          <p:cNvSpPr/>
          <p:nvPr/>
        </p:nvSpPr>
        <p:spPr>
          <a:xfrm>
            <a:off x="-857250" y="2876550"/>
            <a:ext cx="7846640" cy="9887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71877EA-0B40-4374-9FC6-4529C1A5B1EE}"/>
              </a:ext>
            </a:extLst>
          </p:cNvPr>
          <p:cNvSpPr txBox="1">
            <a:spLocks/>
          </p:cNvSpPr>
          <p:nvPr/>
        </p:nvSpPr>
        <p:spPr>
          <a:xfrm>
            <a:off x="1017100" y="951588"/>
            <a:ext cx="11083651" cy="12712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Identify strategic themes</a:t>
            </a:r>
          </a:p>
          <a:p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14" name="2D Pie Chart">
            <a:extLst>
              <a:ext uri="{FF2B5EF4-FFF2-40B4-BE49-F238E27FC236}">
                <a16:creationId xmlns:a16="http://schemas.microsoft.com/office/drawing/2014/main" xmlns="" id="{C60CB557-E2A0-4BA2-9305-F973F1CEE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790987"/>
              </p:ext>
            </p:extLst>
          </p:nvPr>
        </p:nvGraphicFramePr>
        <p:xfrm>
          <a:off x="1981424" y="3428297"/>
          <a:ext cx="8639044" cy="8639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Circle">
            <a:extLst>
              <a:ext uri="{FF2B5EF4-FFF2-40B4-BE49-F238E27FC236}">
                <a16:creationId xmlns:a16="http://schemas.microsoft.com/office/drawing/2014/main" xmlns="" id="{7931AB35-356D-4AAE-82A4-987AAAC69564}"/>
              </a:ext>
            </a:extLst>
          </p:cNvPr>
          <p:cNvSpPr/>
          <p:nvPr/>
        </p:nvSpPr>
        <p:spPr>
          <a:xfrm>
            <a:off x="2135306" y="3582180"/>
            <a:ext cx="8331280" cy="8331279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defTabSz="1492300">
              <a:defRPr sz="2900" b="0">
                <a:latin typeface="Calibri"/>
                <a:ea typeface="Calibri"/>
                <a:cs typeface="Calibri"/>
                <a:sym typeface="Calibri"/>
              </a:defRPr>
            </a:pPr>
            <a:endParaRPr sz="2900"/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xmlns="" id="{BA6048EF-C706-419C-AAE0-45EC7F641D30}"/>
              </a:ext>
            </a:extLst>
          </p:cNvPr>
          <p:cNvSpPr>
            <a:spLocks/>
          </p:cNvSpPr>
          <p:nvPr/>
        </p:nvSpPr>
        <p:spPr bwMode="auto">
          <a:xfrm>
            <a:off x="7217216" y="9065907"/>
            <a:ext cx="1403274" cy="1076933"/>
          </a:xfrm>
          <a:custGeom>
            <a:avLst/>
            <a:gdLst>
              <a:gd name="T0" fmla="*/ 200 w 200"/>
              <a:gd name="T1" fmla="*/ 111 h 153"/>
              <a:gd name="T2" fmla="*/ 192 w 200"/>
              <a:gd name="T3" fmla="*/ 115 h 153"/>
              <a:gd name="T4" fmla="*/ 151 w 200"/>
              <a:gd name="T5" fmla="*/ 120 h 153"/>
              <a:gd name="T6" fmla="*/ 140 w 200"/>
              <a:gd name="T7" fmla="*/ 119 h 153"/>
              <a:gd name="T8" fmla="*/ 115 w 200"/>
              <a:gd name="T9" fmla="*/ 140 h 153"/>
              <a:gd name="T10" fmla="*/ 117 w 200"/>
              <a:gd name="T11" fmla="*/ 150 h 153"/>
              <a:gd name="T12" fmla="*/ 113 w 200"/>
              <a:gd name="T13" fmla="*/ 153 h 153"/>
              <a:gd name="T14" fmla="*/ 110 w 200"/>
              <a:gd name="T15" fmla="*/ 141 h 153"/>
              <a:gd name="T16" fmla="*/ 86 w 200"/>
              <a:gd name="T17" fmla="*/ 134 h 153"/>
              <a:gd name="T18" fmla="*/ 87 w 200"/>
              <a:gd name="T19" fmla="*/ 121 h 153"/>
              <a:gd name="T20" fmla="*/ 83 w 200"/>
              <a:gd name="T21" fmla="*/ 109 h 153"/>
              <a:gd name="T22" fmla="*/ 76 w 200"/>
              <a:gd name="T23" fmla="*/ 120 h 153"/>
              <a:gd name="T24" fmla="*/ 42 w 200"/>
              <a:gd name="T25" fmla="*/ 134 h 153"/>
              <a:gd name="T26" fmla="*/ 0 w 200"/>
              <a:gd name="T27" fmla="*/ 115 h 153"/>
              <a:gd name="T28" fmla="*/ 7 w 200"/>
              <a:gd name="T29" fmla="*/ 0 h 153"/>
              <a:gd name="T30" fmla="*/ 31 w 200"/>
              <a:gd name="T31" fmla="*/ 16 h 153"/>
              <a:gd name="T32" fmla="*/ 52 w 200"/>
              <a:gd name="T33" fmla="*/ 22 h 153"/>
              <a:gd name="T34" fmla="*/ 60 w 200"/>
              <a:gd name="T35" fmla="*/ 42 h 153"/>
              <a:gd name="T36" fmla="*/ 87 w 200"/>
              <a:gd name="T37" fmla="*/ 64 h 153"/>
              <a:gd name="T38" fmla="*/ 99 w 200"/>
              <a:gd name="T39" fmla="*/ 64 h 153"/>
              <a:gd name="T40" fmla="*/ 160 w 200"/>
              <a:gd name="T41" fmla="*/ 71 h 153"/>
              <a:gd name="T42" fmla="*/ 165 w 200"/>
              <a:gd name="T43" fmla="*/ 87 h 153"/>
              <a:gd name="T44" fmla="*/ 200 w 200"/>
              <a:gd name="T45" fmla="*/ 111 h 153"/>
              <a:gd name="T46" fmla="*/ 200 w 200"/>
              <a:gd name="T47" fmla="*/ 11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0" h="153">
                <a:moveTo>
                  <a:pt x="200" y="111"/>
                </a:moveTo>
                <a:cubicBezTo>
                  <a:pt x="198" y="114"/>
                  <a:pt x="194" y="116"/>
                  <a:pt x="192" y="115"/>
                </a:cubicBezTo>
                <a:cubicBezTo>
                  <a:pt x="176" y="111"/>
                  <a:pt x="165" y="124"/>
                  <a:pt x="151" y="120"/>
                </a:cubicBezTo>
                <a:cubicBezTo>
                  <a:pt x="147" y="119"/>
                  <a:pt x="142" y="118"/>
                  <a:pt x="140" y="119"/>
                </a:cubicBezTo>
                <a:cubicBezTo>
                  <a:pt x="133" y="129"/>
                  <a:pt x="128" y="138"/>
                  <a:pt x="115" y="140"/>
                </a:cubicBezTo>
                <a:cubicBezTo>
                  <a:pt x="113" y="141"/>
                  <a:pt x="119" y="146"/>
                  <a:pt x="117" y="150"/>
                </a:cubicBezTo>
                <a:cubicBezTo>
                  <a:pt x="116" y="151"/>
                  <a:pt x="114" y="152"/>
                  <a:pt x="113" y="153"/>
                </a:cubicBezTo>
                <a:cubicBezTo>
                  <a:pt x="113" y="149"/>
                  <a:pt x="109" y="145"/>
                  <a:pt x="110" y="141"/>
                </a:cubicBezTo>
                <a:cubicBezTo>
                  <a:pt x="101" y="144"/>
                  <a:pt x="94" y="137"/>
                  <a:pt x="86" y="134"/>
                </a:cubicBezTo>
                <a:cubicBezTo>
                  <a:pt x="80" y="130"/>
                  <a:pt x="83" y="127"/>
                  <a:pt x="87" y="121"/>
                </a:cubicBezTo>
                <a:cubicBezTo>
                  <a:pt x="91" y="117"/>
                  <a:pt x="86" y="110"/>
                  <a:pt x="83" y="109"/>
                </a:cubicBezTo>
                <a:cubicBezTo>
                  <a:pt x="77" y="107"/>
                  <a:pt x="80" y="119"/>
                  <a:pt x="76" y="120"/>
                </a:cubicBezTo>
                <a:cubicBezTo>
                  <a:pt x="63" y="124"/>
                  <a:pt x="53" y="141"/>
                  <a:pt x="42" y="134"/>
                </a:cubicBezTo>
                <a:cubicBezTo>
                  <a:pt x="29" y="126"/>
                  <a:pt x="13" y="122"/>
                  <a:pt x="0" y="115"/>
                </a:cubicBezTo>
                <a:cubicBezTo>
                  <a:pt x="7" y="0"/>
                  <a:pt x="7" y="0"/>
                  <a:pt x="7" y="0"/>
                </a:cubicBezTo>
                <a:cubicBezTo>
                  <a:pt x="18" y="1"/>
                  <a:pt x="28" y="3"/>
                  <a:pt x="31" y="16"/>
                </a:cubicBezTo>
                <a:cubicBezTo>
                  <a:pt x="33" y="25"/>
                  <a:pt x="44" y="23"/>
                  <a:pt x="52" y="22"/>
                </a:cubicBezTo>
                <a:cubicBezTo>
                  <a:pt x="52" y="30"/>
                  <a:pt x="55" y="37"/>
                  <a:pt x="60" y="42"/>
                </a:cubicBezTo>
                <a:cubicBezTo>
                  <a:pt x="68" y="50"/>
                  <a:pt x="78" y="56"/>
                  <a:pt x="87" y="64"/>
                </a:cubicBezTo>
                <a:cubicBezTo>
                  <a:pt x="89" y="66"/>
                  <a:pt x="96" y="64"/>
                  <a:pt x="99" y="64"/>
                </a:cubicBezTo>
                <a:cubicBezTo>
                  <a:pt x="119" y="67"/>
                  <a:pt x="140" y="69"/>
                  <a:pt x="160" y="71"/>
                </a:cubicBezTo>
                <a:cubicBezTo>
                  <a:pt x="164" y="72"/>
                  <a:pt x="161" y="83"/>
                  <a:pt x="165" y="87"/>
                </a:cubicBezTo>
                <a:cubicBezTo>
                  <a:pt x="176" y="97"/>
                  <a:pt x="188" y="102"/>
                  <a:pt x="200" y="111"/>
                </a:cubicBezTo>
                <a:cubicBezTo>
                  <a:pt x="200" y="111"/>
                  <a:pt x="200" y="111"/>
                  <a:pt x="200" y="111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xmlns="" id="{46226A2B-B6BC-4B48-9F9C-4BBA09CA1B8F}"/>
              </a:ext>
            </a:extLst>
          </p:cNvPr>
          <p:cNvSpPr>
            <a:spLocks/>
          </p:cNvSpPr>
          <p:nvPr/>
        </p:nvSpPr>
        <p:spPr bwMode="auto">
          <a:xfrm>
            <a:off x="7243907" y="8045345"/>
            <a:ext cx="2222096" cy="1762251"/>
          </a:xfrm>
          <a:custGeom>
            <a:avLst/>
            <a:gdLst>
              <a:gd name="T0" fmla="*/ 193 w 316"/>
              <a:gd name="T1" fmla="*/ 251 h 251"/>
              <a:gd name="T2" fmla="*/ 158 w 316"/>
              <a:gd name="T3" fmla="*/ 227 h 251"/>
              <a:gd name="T4" fmla="*/ 153 w 316"/>
              <a:gd name="T5" fmla="*/ 211 h 251"/>
              <a:gd name="T6" fmla="*/ 92 w 316"/>
              <a:gd name="T7" fmla="*/ 204 h 251"/>
              <a:gd name="T8" fmla="*/ 80 w 316"/>
              <a:gd name="T9" fmla="*/ 204 h 251"/>
              <a:gd name="T10" fmla="*/ 53 w 316"/>
              <a:gd name="T11" fmla="*/ 182 h 251"/>
              <a:gd name="T12" fmla="*/ 45 w 316"/>
              <a:gd name="T13" fmla="*/ 162 h 251"/>
              <a:gd name="T14" fmla="*/ 24 w 316"/>
              <a:gd name="T15" fmla="*/ 156 h 251"/>
              <a:gd name="T16" fmla="*/ 0 w 316"/>
              <a:gd name="T17" fmla="*/ 140 h 251"/>
              <a:gd name="T18" fmla="*/ 8 w 316"/>
              <a:gd name="T19" fmla="*/ 0 h 251"/>
              <a:gd name="T20" fmla="*/ 198 w 316"/>
              <a:gd name="T21" fmla="*/ 15 h 251"/>
              <a:gd name="T22" fmla="*/ 216 w 316"/>
              <a:gd name="T23" fmla="*/ 8 h 251"/>
              <a:gd name="T24" fmla="*/ 258 w 316"/>
              <a:gd name="T25" fmla="*/ 31 h 251"/>
              <a:gd name="T26" fmla="*/ 285 w 316"/>
              <a:gd name="T27" fmla="*/ 13 h 251"/>
              <a:gd name="T28" fmla="*/ 314 w 316"/>
              <a:gd name="T29" fmla="*/ 12 h 251"/>
              <a:gd name="T30" fmla="*/ 316 w 316"/>
              <a:gd name="T31" fmla="*/ 24 h 251"/>
              <a:gd name="T32" fmla="*/ 311 w 316"/>
              <a:gd name="T33" fmla="*/ 32 h 251"/>
              <a:gd name="T34" fmla="*/ 301 w 316"/>
              <a:gd name="T35" fmla="*/ 61 h 251"/>
              <a:gd name="T36" fmla="*/ 296 w 316"/>
              <a:gd name="T37" fmla="*/ 74 h 251"/>
              <a:gd name="T38" fmla="*/ 263 w 316"/>
              <a:gd name="T39" fmla="*/ 125 h 251"/>
              <a:gd name="T40" fmla="*/ 257 w 316"/>
              <a:gd name="T41" fmla="*/ 135 h 251"/>
              <a:gd name="T42" fmla="*/ 242 w 316"/>
              <a:gd name="T43" fmla="*/ 149 h 251"/>
              <a:gd name="T44" fmla="*/ 236 w 316"/>
              <a:gd name="T45" fmla="*/ 149 h 251"/>
              <a:gd name="T46" fmla="*/ 238 w 316"/>
              <a:gd name="T47" fmla="*/ 158 h 251"/>
              <a:gd name="T48" fmla="*/ 230 w 316"/>
              <a:gd name="T49" fmla="*/ 163 h 251"/>
              <a:gd name="T50" fmla="*/ 228 w 316"/>
              <a:gd name="T51" fmla="*/ 173 h 251"/>
              <a:gd name="T52" fmla="*/ 222 w 316"/>
              <a:gd name="T53" fmla="*/ 178 h 251"/>
              <a:gd name="T54" fmla="*/ 217 w 316"/>
              <a:gd name="T55" fmla="*/ 193 h 251"/>
              <a:gd name="T56" fmla="*/ 195 w 316"/>
              <a:gd name="T57" fmla="*/ 245 h 251"/>
              <a:gd name="T58" fmla="*/ 193 w 316"/>
              <a:gd name="T59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6" h="251">
                <a:moveTo>
                  <a:pt x="193" y="251"/>
                </a:moveTo>
                <a:cubicBezTo>
                  <a:pt x="181" y="242"/>
                  <a:pt x="169" y="237"/>
                  <a:pt x="158" y="227"/>
                </a:cubicBezTo>
                <a:cubicBezTo>
                  <a:pt x="154" y="223"/>
                  <a:pt x="157" y="212"/>
                  <a:pt x="153" y="211"/>
                </a:cubicBezTo>
                <a:cubicBezTo>
                  <a:pt x="133" y="209"/>
                  <a:pt x="112" y="207"/>
                  <a:pt x="92" y="204"/>
                </a:cubicBezTo>
                <a:cubicBezTo>
                  <a:pt x="89" y="204"/>
                  <a:pt x="82" y="206"/>
                  <a:pt x="80" y="204"/>
                </a:cubicBezTo>
                <a:cubicBezTo>
                  <a:pt x="71" y="196"/>
                  <a:pt x="61" y="190"/>
                  <a:pt x="53" y="182"/>
                </a:cubicBezTo>
                <a:cubicBezTo>
                  <a:pt x="48" y="177"/>
                  <a:pt x="45" y="170"/>
                  <a:pt x="45" y="162"/>
                </a:cubicBezTo>
                <a:cubicBezTo>
                  <a:pt x="37" y="163"/>
                  <a:pt x="26" y="165"/>
                  <a:pt x="24" y="156"/>
                </a:cubicBezTo>
                <a:cubicBezTo>
                  <a:pt x="21" y="143"/>
                  <a:pt x="11" y="141"/>
                  <a:pt x="0" y="140"/>
                </a:cubicBezTo>
                <a:cubicBezTo>
                  <a:pt x="8" y="0"/>
                  <a:pt x="8" y="0"/>
                  <a:pt x="8" y="0"/>
                </a:cubicBezTo>
                <a:cubicBezTo>
                  <a:pt x="198" y="15"/>
                  <a:pt x="198" y="15"/>
                  <a:pt x="198" y="15"/>
                </a:cubicBezTo>
                <a:cubicBezTo>
                  <a:pt x="202" y="10"/>
                  <a:pt x="210" y="8"/>
                  <a:pt x="216" y="8"/>
                </a:cubicBezTo>
                <a:cubicBezTo>
                  <a:pt x="249" y="6"/>
                  <a:pt x="249" y="33"/>
                  <a:pt x="258" y="31"/>
                </a:cubicBezTo>
                <a:cubicBezTo>
                  <a:pt x="265" y="33"/>
                  <a:pt x="276" y="15"/>
                  <a:pt x="285" y="13"/>
                </a:cubicBezTo>
                <a:cubicBezTo>
                  <a:pt x="295" y="10"/>
                  <a:pt x="305" y="21"/>
                  <a:pt x="314" y="12"/>
                </a:cubicBezTo>
                <a:cubicBezTo>
                  <a:pt x="315" y="16"/>
                  <a:pt x="315" y="20"/>
                  <a:pt x="316" y="24"/>
                </a:cubicBezTo>
                <a:cubicBezTo>
                  <a:pt x="313" y="25"/>
                  <a:pt x="312" y="30"/>
                  <a:pt x="311" y="32"/>
                </a:cubicBezTo>
                <a:cubicBezTo>
                  <a:pt x="305" y="40"/>
                  <a:pt x="306" y="53"/>
                  <a:pt x="301" y="61"/>
                </a:cubicBezTo>
                <a:cubicBezTo>
                  <a:pt x="299" y="65"/>
                  <a:pt x="297" y="71"/>
                  <a:pt x="296" y="74"/>
                </a:cubicBezTo>
                <a:cubicBezTo>
                  <a:pt x="289" y="92"/>
                  <a:pt x="280" y="112"/>
                  <a:pt x="263" y="125"/>
                </a:cubicBezTo>
                <a:cubicBezTo>
                  <a:pt x="260" y="127"/>
                  <a:pt x="260" y="133"/>
                  <a:pt x="257" y="135"/>
                </a:cubicBezTo>
                <a:cubicBezTo>
                  <a:pt x="253" y="139"/>
                  <a:pt x="247" y="144"/>
                  <a:pt x="242" y="149"/>
                </a:cubicBezTo>
                <a:cubicBezTo>
                  <a:pt x="241" y="150"/>
                  <a:pt x="237" y="148"/>
                  <a:pt x="236" y="149"/>
                </a:cubicBezTo>
                <a:cubicBezTo>
                  <a:pt x="234" y="152"/>
                  <a:pt x="240" y="155"/>
                  <a:pt x="238" y="158"/>
                </a:cubicBezTo>
                <a:cubicBezTo>
                  <a:pt x="236" y="161"/>
                  <a:pt x="231" y="161"/>
                  <a:pt x="230" y="163"/>
                </a:cubicBezTo>
                <a:cubicBezTo>
                  <a:pt x="228" y="165"/>
                  <a:pt x="230" y="171"/>
                  <a:pt x="228" y="173"/>
                </a:cubicBezTo>
                <a:cubicBezTo>
                  <a:pt x="228" y="175"/>
                  <a:pt x="223" y="176"/>
                  <a:pt x="222" y="178"/>
                </a:cubicBezTo>
                <a:cubicBezTo>
                  <a:pt x="220" y="183"/>
                  <a:pt x="219" y="189"/>
                  <a:pt x="217" y="193"/>
                </a:cubicBezTo>
                <a:cubicBezTo>
                  <a:pt x="206" y="210"/>
                  <a:pt x="193" y="225"/>
                  <a:pt x="195" y="245"/>
                </a:cubicBezTo>
                <a:cubicBezTo>
                  <a:pt x="195" y="247"/>
                  <a:pt x="194" y="249"/>
                  <a:pt x="193" y="251"/>
                </a:cubicBezTo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" name="Freeform 14">
            <a:extLst>
              <a:ext uri="{FF2B5EF4-FFF2-40B4-BE49-F238E27FC236}">
                <a16:creationId xmlns:a16="http://schemas.microsoft.com/office/drawing/2014/main" xmlns="" id="{EBBD505A-15B6-4F8C-96B6-87611AA1D493}"/>
              </a:ext>
            </a:extLst>
          </p:cNvPr>
          <p:cNvSpPr>
            <a:spLocks/>
          </p:cNvSpPr>
          <p:nvPr/>
        </p:nvSpPr>
        <p:spPr bwMode="auto">
          <a:xfrm>
            <a:off x="5312564" y="7472758"/>
            <a:ext cx="2044092" cy="2403067"/>
          </a:xfrm>
          <a:custGeom>
            <a:avLst/>
            <a:gdLst>
              <a:gd name="T0" fmla="*/ 4 w 291"/>
              <a:gd name="T1" fmla="*/ 158 h 342"/>
              <a:gd name="T2" fmla="*/ 0 w 291"/>
              <a:gd name="T3" fmla="*/ 0 h 342"/>
              <a:gd name="T4" fmla="*/ 0 w 291"/>
              <a:gd name="T5" fmla="*/ 0 h 342"/>
              <a:gd name="T6" fmla="*/ 222 w 291"/>
              <a:gd name="T7" fmla="*/ 3 h 342"/>
              <a:gd name="T8" fmla="*/ 291 w 291"/>
              <a:gd name="T9" fmla="*/ 4 h 342"/>
              <a:gd name="T10" fmla="*/ 286 w 291"/>
              <a:gd name="T11" fmla="*/ 87 h 342"/>
              <a:gd name="T12" fmla="*/ 278 w 291"/>
              <a:gd name="T13" fmla="*/ 227 h 342"/>
              <a:gd name="T14" fmla="*/ 271 w 291"/>
              <a:gd name="T15" fmla="*/ 342 h 342"/>
              <a:gd name="T16" fmla="*/ 259 w 291"/>
              <a:gd name="T17" fmla="*/ 332 h 342"/>
              <a:gd name="T18" fmla="*/ 247 w 291"/>
              <a:gd name="T19" fmla="*/ 319 h 342"/>
              <a:gd name="T20" fmla="*/ 247 w 291"/>
              <a:gd name="T21" fmla="*/ 290 h 342"/>
              <a:gd name="T22" fmla="*/ 241 w 291"/>
              <a:gd name="T23" fmla="*/ 283 h 342"/>
              <a:gd name="T24" fmla="*/ 236 w 291"/>
              <a:gd name="T25" fmla="*/ 260 h 342"/>
              <a:gd name="T26" fmla="*/ 207 w 291"/>
              <a:gd name="T27" fmla="*/ 265 h 342"/>
              <a:gd name="T28" fmla="*/ 211 w 291"/>
              <a:gd name="T29" fmla="*/ 225 h 342"/>
              <a:gd name="T30" fmla="*/ 197 w 291"/>
              <a:gd name="T31" fmla="*/ 251 h 342"/>
              <a:gd name="T32" fmla="*/ 180 w 291"/>
              <a:gd name="T33" fmla="*/ 249 h 342"/>
              <a:gd name="T34" fmla="*/ 190 w 291"/>
              <a:gd name="T35" fmla="*/ 244 h 342"/>
              <a:gd name="T36" fmla="*/ 200 w 291"/>
              <a:gd name="T37" fmla="*/ 217 h 342"/>
              <a:gd name="T38" fmla="*/ 202 w 291"/>
              <a:gd name="T39" fmla="*/ 176 h 342"/>
              <a:gd name="T40" fmla="*/ 190 w 291"/>
              <a:gd name="T41" fmla="*/ 204 h 342"/>
              <a:gd name="T42" fmla="*/ 158 w 291"/>
              <a:gd name="T43" fmla="*/ 236 h 342"/>
              <a:gd name="T44" fmla="*/ 162 w 291"/>
              <a:gd name="T45" fmla="*/ 245 h 342"/>
              <a:gd name="T46" fmla="*/ 152 w 291"/>
              <a:gd name="T47" fmla="*/ 247 h 342"/>
              <a:gd name="T48" fmla="*/ 148 w 291"/>
              <a:gd name="T49" fmla="*/ 223 h 342"/>
              <a:gd name="T50" fmla="*/ 122 w 291"/>
              <a:gd name="T51" fmla="*/ 191 h 342"/>
              <a:gd name="T52" fmla="*/ 123 w 291"/>
              <a:gd name="T53" fmla="*/ 183 h 342"/>
              <a:gd name="T54" fmla="*/ 102 w 291"/>
              <a:gd name="T55" fmla="*/ 167 h 342"/>
              <a:gd name="T56" fmla="*/ 79 w 291"/>
              <a:gd name="T57" fmla="*/ 163 h 342"/>
              <a:gd name="T58" fmla="*/ 61 w 291"/>
              <a:gd name="T59" fmla="*/ 154 h 342"/>
              <a:gd name="T60" fmla="*/ 6 w 291"/>
              <a:gd name="T61" fmla="*/ 158 h 342"/>
              <a:gd name="T62" fmla="*/ 4 w 291"/>
              <a:gd name="T63" fmla="*/ 158 h 342"/>
              <a:gd name="T64" fmla="*/ 4 w 291"/>
              <a:gd name="T65" fmla="*/ 15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1" h="342">
                <a:moveTo>
                  <a:pt x="4" y="158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22" y="3"/>
                  <a:pt x="222" y="3"/>
                  <a:pt x="222" y="3"/>
                </a:cubicBezTo>
                <a:cubicBezTo>
                  <a:pt x="291" y="4"/>
                  <a:pt x="291" y="4"/>
                  <a:pt x="291" y="4"/>
                </a:cubicBezTo>
                <a:cubicBezTo>
                  <a:pt x="286" y="87"/>
                  <a:pt x="286" y="87"/>
                  <a:pt x="286" y="87"/>
                </a:cubicBezTo>
                <a:cubicBezTo>
                  <a:pt x="278" y="227"/>
                  <a:pt x="278" y="227"/>
                  <a:pt x="278" y="227"/>
                </a:cubicBezTo>
                <a:cubicBezTo>
                  <a:pt x="271" y="342"/>
                  <a:pt x="271" y="342"/>
                  <a:pt x="271" y="342"/>
                </a:cubicBezTo>
                <a:cubicBezTo>
                  <a:pt x="266" y="339"/>
                  <a:pt x="262" y="336"/>
                  <a:pt x="259" y="332"/>
                </a:cubicBezTo>
                <a:cubicBezTo>
                  <a:pt x="255" y="328"/>
                  <a:pt x="251" y="324"/>
                  <a:pt x="247" y="319"/>
                </a:cubicBezTo>
                <a:cubicBezTo>
                  <a:pt x="241" y="309"/>
                  <a:pt x="251" y="300"/>
                  <a:pt x="247" y="290"/>
                </a:cubicBezTo>
                <a:cubicBezTo>
                  <a:pt x="245" y="287"/>
                  <a:pt x="242" y="286"/>
                  <a:pt x="241" y="283"/>
                </a:cubicBezTo>
                <a:cubicBezTo>
                  <a:pt x="239" y="275"/>
                  <a:pt x="243" y="262"/>
                  <a:pt x="236" y="260"/>
                </a:cubicBezTo>
                <a:cubicBezTo>
                  <a:pt x="226" y="259"/>
                  <a:pt x="218" y="268"/>
                  <a:pt x="207" y="265"/>
                </a:cubicBezTo>
                <a:cubicBezTo>
                  <a:pt x="220" y="255"/>
                  <a:pt x="220" y="238"/>
                  <a:pt x="211" y="225"/>
                </a:cubicBezTo>
                <a:cubicBezTo>
                  <a:pt x="206" y="234"/>
                  <a:pt x="203" y="243"/>
                  <a:pt x="197" y="251"/>
                </a:cubicBezTo>
                <a:cubicBezTo>
                  <a:pt x="192" y="258"/>
                  <a:pt x="186" y="253"/>
                  <a:pt x="180" y="249"/>
                </a:cubicBezTo>
                <a:cubicBezTo>
                  <a:pt x="185" y="251"/>
                  <a:pt x="188" y="247"/>
                  <a:pt x="190" y="244"/>
                </a:cubicBezTo>
                <a:cubicBezTo>
                  <a:pt x="198" y="236"/>
                  <a:pt x="194" y="227"/>
                  <a:pt x="200" y="217"/>
                </a:cubicBezTo>
                <a:cubicBezTo>
                  <a:pt x="207" y="206"/>
                  <a:pt x="212" y="188"/>
                  <a:pt x="202" y="176"/>
                </a:cubicBezTo>
                <a:cubicBezTo>
                  <a:pt x="201" y="186"/>
                  <a:pt x="197" y="197"/>
                  <a:pt x="190" y="204"/>
                </a:cubicBezTo>
                <a:cubicBezTo>
                  <a:pt x="180" y="215"/>
                  <a:pt x="167" y="223"/>
                  <a:pt x="158" y="236"/>
                </a:cubicBezTo>
                <a:cubicBezTo>
                  <a:pt x="156" y="240"/>
                  <a:pt x="162" y="243"/>
                  <a:pt x="162" y="245"/>
                </a:cubicBezTo>
                <a:cubicBezTo>
                  <a:pt x="161" y="249"/>
                  <a:pt x="153" y="252"/>
                  <a:pt x="152" y="247"/>
                </a:cubicBezTo>
                <a:cubicBezTo>
                  <a:pt x="150" y="239"/>
                  <a:pt x="152" y="230"/>
                  <a:pt x="148" y="223"/>
                </a:cubicBezTo>
                <a:cubicBezTo>
                  <a:pt x="142" y="210"/>
                  <a:pt x="134" y="200"/>
                  <a:pt x="122" y="191"/>
                </a:cubicBezTo>
                <a:cubicBezTo>
                  <a:pt x="121" y="189"/>
                  <a:pt x="124" y="184"/>
                  <a:pt x="123" y="183"/>
                </a:cubicBezTo>
                <a:cubicBezTo>
                  <a:pt x="120" y="174"/>
                  <a:pt x="110" y="165"/>
                  <a:pt x="102" y="167"/>
                </a:cubicBezTo>
                <a:cubicBezTo>
                  <a:pt x="93" y="169"/>
                  <a:pt x="88" y="160"/>
                  <a:pt x="79" y="163"/>
                </a:cubicBezTo>
                <a:cubicBezTo>
                  <a:pt x="74" y="164"/>
                  <a:pt x="67" y="157"/>
                  <a:pt x="61" y="154"/>
                </a:cubicBezTo>
                <a:cubicBezTo>
                  <a:pt x="43" y="147"/>
                  <a:pt x="23" y="152"/>
                  <a:pt x="6" y="158"/>
                </a:cubicBezTo>
                <a:cubicBezTo>
                  <a:pt x="6" y="158"/>
                  <a:pt x="5" y="158"/>
                  <a:pt x="4" y="158"/>
                </a:cubicBezTo>
                <a:cubicBezTo>
                  <a:pt x="4" y="158"/>
                  <a:pt x="4" y="158"/>
                  <a:pt x="4" y="158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BDD4B013-41FF-4126-9700-AD86607A0649}"/>
              </a:ext>
            </a:extLst>
          </p:cNvPr>
          <p:cNvSpPr>
            <a:spLocks/>
          </p:cNvSpPr>
          <p:nvPr/>
        </p:nvSpPr>
        <p:spPr bwMode="auto">
          <a:xfrm>
            <a:off x="5247294" y="4547554"/>
            <a:ext cx="1702914" cy="2945983"/>
          </a:xfrm>
          <a:custGeom>
            <a:avLst/>
            <a:gdLst>
              <a:gd name="T0" fmla="*/ 0 w 242"/>
              <a:gd name="T1" fmla="*/ 108 h 419"/>
              <a:gd name="T2" fmla="*/ 2 w 242"/>
              <a:gd name="T3" fmla="*/ 109 h 419"/>
              <a:gd name="T4" fmla="*/ 15 w 242"/>
              <a:gd name="T5" fmla="*/ 114 h 419"/>
              <a:gd name="T6" fmla="*/ 12 w 242"/>
              <a:gd name="T7" fmla="*/ 106 h 419"/>
              <a:gd name="T8" fmla="*/ 14 w 242"/>
              <a:gd name="T9" fmla="*/ 100 h 419"/>
              <a:gd name="T10" fmla="*/ 10 w 242"/>
              <a:gd name="T11" fmla="*/ 97 h 419"/>
              <a:gd name="T12" fmla="*/ 22 w 242"/>
              <a:gd name="T13" fmla="*/ 66 h 419"/>
              <a:gd name="T14" fmla="*/ 30 w 242"/>
              <a:gd name="T15" fmla="*/ 65 h 419"/>
              <a:gd name="T16" fmla="*/ 28 w 242"/>
              <a:gd name="T17" fmla="*/ 55 h 419"/>
              <a:gd name="T18" fmla="*/ 32 w 242"/>
              <a:gd name="T19" fmla="*/ 43 h 419"/>
              <a:gd name="T20" fmla="*/ 41 w 242"/>
              <a:gd name="T21" fmla="*/ 45 h 419"/>
              <a:gd name="T22" fmla="*/ 39 w 242"/>
              <a:gd name="T23" fmla="*/ 34 h 419"/>
              <a:gd name="T24" fmla="*/ 52 w 242"/>
              <a:gd name="T25" fmla="*/ 44 h 419"/>
              <a:gd name="T26" fmla="*/ 52 w 242"/>
              <a:gd name="T27" fmla="*/ 32 h 419"/>
              <a:gd name="T28" fmla="*/ 97 w 242"/>
              <a:gd name="T29" fmla="*/ 28 h 419"/>
              <a:gd name="T30" fmla="*/ 94 w 242"/>
              <a:gd name="T31" fmla="*/ 15 h 419"/>
              <a:gd name="T32" fmla="*/ 73 w 242"/>
              <a:gd name="T33" fmla="*/ 9 h 419"/>
              <a:gd name="T34" fmla="*/ 75 w 242"/>
              <a:gd name="T35" fmla="*/ 0 h 419"/>
              <a:gd name="T36" fmla="*/ 92 w 242"/>
              <a:gd name="T37" fmla="*/ 4 h 419"/>
              <a:gd name="T38" fmla="*/ 104 w 242"/>
              <a:gd name="T39" fmla="*/ 7 h 419"/>
              <a:gd name="T40" fmla="*/ 133 w 242"/>
              <a:gd name="T41" fmla="*/ 19 h 419"/>
              <a:gd name="T42" fmla="*/ 138 w 242"/>
              <a:gd name="T43" fmla="*/ 32 h 419"/>
              <a:gd name="T44" fmla="*/ 151 w 242"/>
              <a:gd name="T45" fmla="*/ 23 h 419"/>
              <a:gd name="T46" fmla="*/ 166 w 242"/>
              <a:gd name="T47" fmla="*/ 31 h 419"/>
              <a:gd name="T48" fmla="*/ 179 w 242"/>
              <a:gd name="T49" fmla="*/ 26 h 419"/>
              <a:gd name="T50" fmla="*/ 178 w 242"/>
              <a:gd name="T51" fmla="*/ 36 h 419"/>
              <a:gd name="T52" fmla="*/ 187 w 242"/>
              <a:gd name="T53" fmla="*/ 28 h 419"/>
              <a:gd name="T54" fmla="*/ 189 w 242"/>
              <a:gd name="T55" fmla="*/ 38 h 419"/>
              <a:gd name="T56" fmla="*/ 198 w 242"/>
              <a:gd name="T57" fmla="*/ 34 h 419"/>
              <a:gd name="T58" fmla="*/ 191 w 242"/>
              <a:gd name="T59" fmla="*/ 28 h 419"/>
              <a:gd name="T60" fmla="*/ 200 w 242"/>
              <a:gd name="T61" fmla="*/ 26 h 419"/>
              <a:gd name="T62" fmla="*/ 201 w 242"/>
              <a:gd name="T63" fmla="*/ 29 h 419"/>
              <a:gd name="T64" fmla="*/ 208 w 242"/>
              <a:gd name="T65" fmla="*/ 40 h 419"/>
              <a:gd name="T66" fmla="*/ 199 w 242"/>
              <a:gd name="T67" fmla="*/ 56 h 419"/>
              <a:gd name="T68" fmla="*/ 189 w 242"/>
              <a:gd name="T69" fmla="*/ 56 h 419"/>
              <a:gd name="T70" fmla="*/ 189 w 242"/>
              <a:gd name="T71" fmla="*/ 74 h 419"/>
              <a:gd name="T72" fmla="*/ 173 w 242"/>
              <a:gd name="T73" fmla="*/ 96 h 419"/>
              <a:gd name="T74" fmla="*/ 160 w 242"/>
              <a:gd name="T75" fmla="*/ 99 h 419"/>
              <a:gd name="T76" fmla="*/ 162 w 242"/>
              <a:gd name="T77" fmla="*/ 103 h 419"/>
              <a:gd name="T78" fmla="*/ 169 w 242"/>
              <a:gd name="T79" fmla="*/ 104 h 419"/>
              <a:gd name="T80" fmla="*/ 169 w 242"/>
              <a:gd name="T81" fmla="*/ 108 h 419"/>
              <a:gd name="T82" fmla="*/ 178 w 242"/>
              <a:gd name="T83" fmla="*/ 114 h 419"/>
              <a:gd name="T84" fmla="*/ 185 w 242"/>
              <a:gd name="T85" fmla="*/ 112 h 419"/>
              <a:gd name="T86" fmla="*/ 206 w 242"/>
              <a:gd name="T87" fmla="*/ 135 h 419"/>
              <a:gd name="T88" fmla="*/ 216 w 242"/>
              <a:gd name="T89" fmla="*/ 136 h 419"/>
              <a:gd name="T90" fmla="*/ 242 w 242"/>
              <a:gd name="T91" fmla="*/ 150 h 419"/>
              <a:gd name="T92" fmla="*/ 231 w 242"/>
              <a:gd name="T93" fmla="*/ 419 h 419"/>
              <a:gd name="T94" fmla="*/ 9 w 242"/>
              <a:gd name="T95" fmla="*/ 416 h 419"/>
              <a:gd name="T96" fmla="*/ 0 w 242"/>
              <a:gd name="T97" fmla="*/ 10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2" h="419">
                <a:moveTo>
                  <a:pt x="0" y="108"/>
                </a:moveTo>
                <a:cubicBezTo>
                  <a:pt x="1" y="108"/>
                  <a:pt x="2" y="108"/>
                  <a:pt x="2" y="109"/>
                </a:cubicBezTo>
                <a:cubicBezTo>
                  <a:pt x="6" y="112"/>
                  <a:pt x="11" y="113"/>
                  <a:pt x="15" y="114"/>
                </a:cubicBezTo>
                <a:cubicBezTo>
                  <a:pt x="18" y="114"/>
                  <a:pt x="17" y="108"/>
                  <a:pt x="12" y="106"/>
                </a:cubicBezTo>
                <a:cubicBezTo>
                  <a:pt x="15" y="104"/>
                  <a:pt x="15" y="101"/>
                  <a:pt x="14" y="100"/>
                </a:cubicBezTo>
                <a:cubicBezTo>
                  <a:pt x="13" y="98"/>
                  <a:pt x="10" y="102"/>
                  <a:pt x="10" y="97"/>
                </a:cubicBezTo>
                <a:cubicBezTo>
                  <a:pt x="9" y="85"/>
                  <a:pt x="17" y="76"/>
                  <a:pt x="22" y="66"/>
                </a:cubicBezTo>
                <a:cubicBezTo>
                  <a:pt x="23" y="65"/>
                  <a:pt x="28" y="67"/>
                  <a:pt x="30" y="65"/>
                </a:cubicBezTo>
                <a:cubicBezTo>
                  <a:pt x="32" y="62"/>
                  <a:pt x="26" y="58"/>
                  <a:pt x="28" y="55"/>
                </a:cubicBezTo>
                <a:cubicBezTo>
                  <a:pt x="31" y="51"/>
                  <a:pt x="33" y="48"/>
                  <a:pt x="32" y="43"/>
                </a:cubicBezTo>
                <a:cubicBezTo>
                  <a:pt x="35" y="44"/>
                  <a:pt x="40" y="49"/>
                  <a:pt x="41" y="45"/>
                </a:cubicBezTo>
                <a:cubicBezTo>
                  <a:pt x="36" y="42"/>
                  <a:pt x="40" y="38"/>
                  <a:pt x="39" y="34"/>
                </a:cubicBezTo>
                <a:cubicBezTo>
                  <a:pt x="45" y="37"/>
                  <a:pt x="45" y="49"/>
                  <a:pt x="52" y="44"/>
                </a:cubicBezTo>
                <a:cubicBezTo>
                  <a:pt x="55" y="42"/>
                  <a:pt x="47" y="31"/>
                  <a:pt x="52" y="32"/>
                </a:cubicBezTo>
                <a:cubicBezTo>
                  <a:pt x="65" y="34"/>
                  <a:pt x="83" y="28"/>
                  <a:pt x="97" y="28"/>
                </a:cubicBezTo>
                <a:cubicBezTo>
                  <a:pt x="91" y="24"/>
                  <a:pt x="98" y="18"/>
                  <a:pt x="94" y="15"/>
                </a:cubicBezTo>
                <a:cubicBezTo>
                  <a:pt x="89" y="10"/>
                  <a:pt x="81" y="10"/>
                  <a:pt x="73" y="9"/>
                </a:cubicBezTo>
                <a:cubicBezTo>
                  <a:pt x="69" y="8"/>
                  <a:pt x="76" y="4"/>
                  <a:pt x="75" y="0"/>
                </a:cubicBezTo>
                <a:cubicBezTo>
                  <a:pt x="81" y="6"/>
                  <a:pt x="87" y="1"/>
                  <a:pt x="92" y="4"/>
                </a:cubicBezTo>
                <a:cubicBezTo>
                  <a:pt x="95" y="6"/>
                  <a:pt x="100" y="12"/>
                  <a:pt x="104" y="7"/>
                </a:cubicBezTo>
                <a:cubicBezTo>
                  <a:pt x="103" y="23"/>
                  <a:pt x="123" y="18"/>
                  <a:pt x="133" y="19"/>
                </a:cubicBezTo>
                <a:cubicBezTo>
                  <a:pt x="139" y="20"/>
                  <a:pt x="138" y="27"/>
                  <a:pt x="138" y="32"/>
                </a:cubicBezTo>
                <a:cubicBezTo>
                  <a:pt x="138" y="24"/>
                  <a:pt x="145" y="25"/>
                  <a:pt x="151" y="23"/>
                </a:cubicBezTo>
                <a:cubicBezTo>
                  <a:pt x="152" y="32"/>
                  <a:pt x="161" y="35"/>
                  <a:pt x="166" y="31"/>
                </a:cubicBezTo>
                <a:cubicBezTo>
                  <a:pt x="170" y="28"/>
                  <a:pt x="176" y="21"/>
                  <a:pt x="179" y="26"/>
                </a:cubicBezTo>
                <a:cubicBezTo>
                  <a:pt x="181" y="28"/>
                  <a:pt x="176" y="34"/>
                  <a:pt x="178" y="36"/>
                </a:cubicBezTo>
                <a:cubicBezTo>
                  <a:pt x="182" y="37"/>
                  <a:pt x="181" y="26"/>
                  <a:pt x="187" y="28"/>
                </a:cubicBezTo>
                <a:cubicBezTo>
                  <a:pt x="191" y="30"/>
                  <a:pt x="185" y="36"/>
                  <a:pt x="189" y="38"/>
                </a:cubicBezTo>
                <a:cubicBezTo>
                  <a:pt x="194" y="41"/>
                  <a:pt x="195" y="35"/>
                  <a:pt x="198" y="34"/>
                </a:cubicBezTo>
                <a:cubicBezTo>
                  <a:pt x="197" y="31"/>
                  <a:pt x="194" y="29"/>
                  <a:pt x="191" y="28"/>
                </a:cubicBezTo>
                <a:cubicBezTo>
                  <a:pt x="194" y="26"/>
                  <a:pt x="197" y="24"/>
                  <a:pt x="200" y="26"/>
                </a:cubicBezTo>
                <a:cubicBezTo>
                  <a:pt x="201" y="26"/>
                  <a:pt x="200" y="29"/>
                  <a:pt x="201" y="29"/>
                </a:cubicBezTo>
                <a:cubicBezTo>
                  <a:pt x="205" y="33"/>
                  <a:pt x="213" y="36"/>
                  <a:pt x="208" y="40"/>
                </a:cubicBezTo>
                <a:cubicBezTo>
                  <a:pt x="203" y="44"/>
                  <a:pt x="202" y="51"/>
                  <a:pt x="199" y="56"/>
                </a:cubicBezTo>
                <a:cubicBezTo>
                  <a:pt x="197" y="60"/>
                  <a:pt x="193" y="56"/>
                  <a:pt x="189" y="56"/>
                </a:cubicBezTo>
                <a:cubicBezTo>
                  <a:pt x="182" y="57"/>
                  <a:pt x="176" y="72"/>
                  <a:pt x="189" y="74"/>
                </a:cubicBezTo>
                <a:cubicBezTo>
                  <a:pt x="182" y="81"/>
                  <a:pt x="180" y="91"/>
                  <a:pt x="173" y="96"/>
                </a:cubicBezTo>
                <a:cubicBezTo>
                  <a:pt x="169" y="99"/>
                  <a:pt x="163" y="92"/>
                  <a:pt x="160" y="99"/>
                </a:cubicBezTo>
                <a:cubicBezTo>
                  <a:pt x="160" y="100"/>
                  <a:pt x="161" y="103"/>
                  <a:pt x="162" y="103"/>
                </a:cubicBezTo>
                <a:cubicBezTo>
                  <a:pt x="164" y="104"/>
                  <a:pt x="167" y="103"/>
                  <a:pt x="169" y="104"/>
                </a:cubicBezTo>
                <a:cubicBezTo>
                  <a:pt x="170" y="104"/>
                  <a:pt x="169" y="107"/>
                  <a:pt x="169" y="108"/>
                </a:cubicBezTo>
                <a:cubicBezTo>
                  <a:pt x="176" y="106"/>
                  <a:pt x="174" y="110"/>
                  <a:pt x="178" y="114"/>
                </a:cubicBezTo>
                <a:cubicBezTo>
                  <a:pt x="180" y="117"/>
                  <a:pt x="183" y="115"/>
                  <a:pt x="185" y="112"/>
                </a:cubicBezTo>
                <a:cubicBezTo>
                  <a:pt x="187" y="124"/>
                  <a:pt x="202" y="123"/>
                  <a:pt x="206" y="135"/>
                </a:cubicBezTo>
                <a:cubicBezTo>
                  <a:pt x="206" y="136"/>
                  <a:pt x="212" y="134"/>
                  <a:pt x="216" y="136"/>
                </a:cubicBezTo>
                <a:cubicBezTo>
                  <a:pt x="225" y="140"/>
                  <a:pt x="233" y="144"/>
                  <a:pt x="242" y="150"/>
                </a:cubicBezTo>
                <a:cubicBezTo>
                  <a:pt x="231" y="419"/>
                  <a:pt x="231" y="419"/>
                  <a:pt x="231" y="419"/>
                </a:cubicBezTo>
                <a:cubicBezTo>
                  <a:pt x="9" y="416"/>
                  <a:pt x="9" y="416"/>
                  <a:pt x="9" y="416"/>
                </a:cubicBezTo>
                <a:cubicBezTo>
                  <a:pt x="0" y="108"/>
                  <a:pt x="0" y="108"/>
                  <a:pt x="0" y="108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E138A61C-8BBE-443E-A267-67A5D7DAF0C4}"/>
              </a:ext>
            </a:extLst>
          </p:cNvPr>
          <p:cNvSpPr>
            <a:spLocks/>
          </p:cNvSpPr>
          <p:nvPr/>
        </p:nvSpPr>
        <p:spPr bwMode="auto">
          <a:xfrm>
            <a:off x="7685955" y="10368318"/>
            <a:ext cx="611152" cy="688285"/>
          </a:xfrm>
          <a:custGeom>
            <a:avLst/>
            <a:gdLst>
              <a:gd name="T0" fmla="*/ 75 w 87"/>
              <a:gd name="T1" fmla="*/ 14 h 98"/>
              <a:gd name="T2" fmla="*/ 64 w 87"/>
              <a:gd name="T3" fmla="*/ 17 h 98"/>
              <a:gd name="T4" fmla="*/ 64 w 87"/>
              <a:gd name="T5" fmla="*/ 21 h 98"/>
              <a:gd name="T6" fmla="*/ 12 w 87"/>
              <a:gd name="T7" fmla="*/ 2 h 98"/>
              <a:gd name="T8" fmla="*/ 4 w 87"/>
              <a:gd name="T9" fmla="*/ 1 h 98"/>
              <a:gd name="T10" fmla="*/ 5 w 87"/>
              <a:gd name="T11" fmla="*/ 27 h 98"/>
              <a:gd name="T12" fmla="*/ 17 w 87"/>
              <a:gd name="T13" fmla="*/ 50 h 98"/>
              <a:gd name="T14" fmla="*/ 12 w 87"/>
              <a:gd name="T15" fmla="*/ 53 h 98"/>
              <a:gd name="T16" fmla="*/ 29 w 87"/>
              <a:gd name="T17" fmla="*/ 90 h 98"/>
              <a:gd name="T18" fmla="*/ 48 w 87"/>
              <a:gd name="T19" fmla="*/ 91 h 98"/>
              <a:gd name="T20" fmla="*/ 60 w 87"/>
              <a:gd name="T21" fmla="*/ 70 h 98"/>
              <a:gd name="T22" fmla="*/ 68 w 87"/>
              <a:gd name="T23" fmla="*/ 81 h 98"/>
              <a:gd name="T24" fmla="*/ 73 w 87"/>
              <a:gd name="T25" fmla="*/ 55 h 98"/>
              <a:gd name="T26" fmla="*/ 77 w 87"/>
              <a:gd name="T27" fmla="*/ 57 h 98"/>
              <a:gd name="T28" fmla="*/ 83 w 87"/>
              <a:gd name="T29" fmla="*/ 28 h 98"/>
              <a:gd name="T30" fmla="*/ 75 w 87"/>
              <a:gd name="T31" fmla="*/ 1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7" h="98">
                <a:moveTo>
                  <a:pt x="75" y="14"/>
                </a:moveTo>
                <a:cubicBezTo>
                  <a:pt x="70" y="14"/>
                  <a:pt x="68" y="16"/>
                  <a:pt x="64" y="17"/>
                </a:cubicBezTo>
                <a:cubicBezTo>
                  <a:pt x="63" y="17"/>
                  <a:pt x="64" y="21"/>
                  <a:pt x="64" y="21"/>
                </a:cubicBezTo>
                <a:cubicBezTo>
                  <a:pt x="44" y="23"/>
                  <a:pt x="28" y="14"/>
                  <a:pt x="12" y="2"/>
                </a:cubicBezTo>
                <a:cubicBezTo>
                  <a:pt x="10" y="0"/>
                  <a:pt x="4" y="0"/>
                  <a:pt x="4" y="1"/>
                </a:cubicBezTo>
                <a:cubicBezTo>
                  <a:pt x="1" y="10"/>
                  <a:pt x="0" y="21"/>
                  <a:pt x="5" y="27"/>
                </a:cubicBezTo>
                <a:cubicBezTo>
                  <a:pt x="10" y="35"/>
                  <a:pt x="12" y="43"/>
                  <a:pt x="17" y="50"/>
                </a:cubicBezTo>
                <a:cubicBezTo>
                  <a:pt x="14" y="50"/>
                  <a:pt x="13" y="51"/>
                  <a:pt x="12" y="53"/>
                </a:cubicBezTo>
                <a:cubicBezTo>
                  <a:pt x="11" y="68"/>
                  <a:pt x="22" y="78"/>
                  <a:pt x="29" y="90"/>
                </a:cubicBezTo>
                <a:cubicBezTo>
                  <a:pt x="33" y="98"/>
                  <a:pt x="41" y="90"/>
                  <a:pt x="48" y="91"/>
                </a:cubicBezTo>
                <a:cubicBezTo>
                  <a:pt x="48" y="81"/>
                  <a:pt x="53" y="77"/>
                  <a:pt x="60" y="70"/>
                </a:cubicBezTo>
                <a:cubicBezTo>
                  <a:pt x="62" y="69"/>
                  <a:pt x="58" y="79"/>
                  <a:pt x="68" y="81"/>
                </a:cubicBezTo>
                <a:cubicBezTo>
                  <a:pt x="68" y="70"/>
                  <a:pt x="67" y="64"/>
                  <a:pt x="73" y="55"/>
                </a:cubicBezTo>
                <a:cubicBezTo>
                  <a:pt x="74" y="54"/>
                  <a:pt x="76" y="55"/>
                  <a:pt x="77" y="57"/>
                </a:cubicBezTo>
                <a:cubicBezTo>
                  <a:pt x="81" y="46"/>
                  <a:pt x="76" y="38"/>
                  <a:pt x="83" y="28"/>
                </a:cubicBezTo>
                <a:cubicBezTo>
                  <a:pt x="87" y="21"/>
                  <a:pt x="80" y="13"/>
                  <a:pt x="75" y="14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xmlns="" id="{F163FDA6-BFCD-42A2-892A-3889C04EAC2B}"/>
              </a:ext>
            </a:extLst>
          </p:cNvPr>
          <p:cNvSpPr>
            <a:spLocks/>
          </p:cNvSpPr>
          <p:nvPr/>
        </p:nvSpPr>
        <p:spPr bwMode="auto">
          <a:xfrm>
            <a:off x="2648414" y="5096393"/>
            <a:ext cx="2690844" cy="4358158"/>
          </a:xfrm>
          <a:custGeom>
            <a:avLst/>
            <a:gdLst>
              <a:gd name="T0" fmla="*/ 317 w 383"/>
              <a:gd name="T1" fmla="*/ 515 h 620"/>
              <a:gd name="T2" fmla="*/ 287 w 383"/>
              <a:gd name="T3" fmla="*/ 538 h 620"/>
              <a:gd name="T4" fmla="*/ 210 w 383"/>
              <a:gd name="T5" fmla="*/ 570 h 620"/>
              <a:gd name="T6" fmla="*/ 181 w 383"/>
              <a:gd name="T7" fmla="*/ 594 h 620"/>
              <a:gd name="T8" fmla="*/ 142 w 383"/>
              <a:gd name="T9" fmla="*/ 614 h 620"/>
              <a:gd name="T10" fmla="*/ 102 w 383"/>
              <a:gd name="T11" fmla="*/ 610 h 620"/>
              <a:gd name="T12" fmla="*/ 80 w 383"/>
              <a:gd name="T13" fmla="*/ 608 h 620"/>
              <a:gd name="T14" fmla="*/ 82 w 383"/>
              <a:gd name="T15" fmla="*/ 583 h 620"/>
              <a:gd name="T16" fmla="*/ 85 w 383"/>
              <a:gd name="T17" fmla="*/ 558 h 620"/>
              <a:gd name="T18" fmla="*/ 67 w 383"/>
              <a:gd name="T19" fmla="*/ 500 h 620"/>
              <a:gd name="T20" fmla="*/ 38 w 383"/>
              <a:gd name="T21" fmla="*/ 444 h 620"/>
              <a:gd name="T22" fmla="*/ 2 w 383"/>
              <a:gd name="T23" fmla="*/ 382 h 620"/>
              <a:gd name="T24" fmla="*/ 12 w 383"/>
              <a:gd name="T25" fmla="*/ 388 h 620"/>
              <a:gd name="T26" fmla="*/ 6 w 383"/>
              <a:gd name="T27" fmla="*/ 366 h 620"/>
              <a:gd name="T28" fmla="*/ 15 w 383"/>
              <a:gd name="T29" fmla="*/ 382 h 620"/>
              <a:gd name="T30" fmla="*/ 28 w 383"/>
              <a:gd name="T31" fmla="*/ 366 h 620"/>
              <a:gd name="T32" fmla="*/ 5 w 383"/>
              <a:gd name="T33" fmla="*/ 288 h 620"/>
              <a:gd name="T34" fmla="*/ 10 w 383"/>
              <a:gd name="T35" fmla="*/ 254 h 620"/>
              <a:gd name="T36" fmla="*/ 29 w 383"/>
              <a:gd name="T37" fmla="*/ 248 h 620"/>
              <a:gd name="T38" fmla="*/ 79 w 383"/>
              <a:gd name="T39" fmla="*/ 209 h 620"/>
              <a:gd name="T40" fmla="*/ 80 w 383"/>
              <a:gd name="T41" fmla="*/ 212 h 620"/>
              <a:gd name="T42" fmla="*/ 127 w 383"/>
              <a:gd name="T43" fmla="*/ 202 h 620"/>
              <a:gd name="T44" fmla="*/ 156 w 383"/>
              <a:gd name="T45" fmla="*/ 189 h 620"/>
              <a:gd name="T46" fmla="*/ 211 w 383"/>
              <a:gd name="T47" fmla="*/ 130 h 620"/>
              <a:gd name="T48" fmla="*/ 226 w 383"/>
              <a:gd name="T49" fmla="*/ 82 h 620"/>
              <a:gd name="T50" fmla="*/ 241 w 383"/>
              <a:gd name="T51" fmla="*/ 113 h 620"/>
              <a:gd name="T52" fmla="*/ 244 w 383"/>
              <a:gd name="T53" fmla="*/ 98 h 620"/>
              <a:gd name="T54" fmla="*/ 250 w 383"/>
              <a:gd name="T55" fmla="*/ 102 h 620"/>
              <a:gd name="T56" fmla="*/ 241 w 383"/>
              <a:gd name="T57" fmla="*/ 87 h 620"/>
              <a:gd name="T58" fmla="*/ 252 w 383"/>
              <a:gd name="T59" fmla="*/ 75 h 620"/>
              <a:gd name="T60" fmla="*/ 275 w 383"/>
              <a:gd name="T61" fmla="*/ 62 h 620"/>
              <a:gd name="T62" fmla="*/ 266 w 383"/>
              <a:gd name="T63" fmla="*/ 53 h 620"/>
              <a:gd name="T64" fmla="*/ 299 w 383"/>
              <a:gd name="T65" fmla="*/ 19 h 620"/>
              <a:gd name="T66" fmla="*/ 304 w 383"/>
              <a:gd name="T67" fmla="*/ 14 h 620"/>
              <a:gd name="T68" fmla="*/ 349 w 383"/>
              <a:gd name="T69" fmla="*/ 23 h 620"/>
              <a:gd name="T70" fmla="*/ 360 w 383"/>
              <a:gd name="T71" fmla="*/ 28 h 620"/>
              <a:gd name="T72" fmla="*/ 383 w 383"/>
              <a:gd name="T73" fmla="*/ 496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83" h="620">
                <a:moveTo>
                  <a:pt x="383" y="496"/>
                </a:moveTo>
                <a:cubicBezTo>
                  <a:pt x="362" y="503"/>
                  <a:pt x="341" y="512"/>
                  <a:pt x="317" y="515"/>
                </a:cubicBezTo>
                <a:cubicBezTo>
                  <a:pt x="308" y="516"/>
                  <a:pt x="306" y="530"/>
                  <a:pt x="297" y="533"/>
                </a:cubicBezTo>
                <a:cubicBezTo>
                  <a:pt x="293" y="535"/>
                  <a:pt x="287" y="537"/>
                  <a:pt x="287" y="538"/>
                </a:cubicBezTo>
                <a:cubicBezTo>
                  <a:pt x="286" y="551"/>
                  <a:pt x="280" y="566"/>
                  <a:pt x="272" y="567"/>
                </a:cubicBezTo>
                <a:cubicBezTo>
                  <a:pt x="253" y="569"/>
                  <a:pt x="231" y="568"/>
                  <a:pt x="210" y="570"/>
                </a:cubicBezTo>
                <a:cubicBezTo>
                  <a:pt x="200" y="571"/>
                  <a:pt x="189" y="575"/>
                  <a:pt x="184" y="584"/>
                </a:cubicBezTo>
                <a:cubicBezTo>
                  <a:pt x="182" y="586"/>
                  <a:pt x="179" y="590"/>
                  <a:pt x="181" y="594"/>
                </a:cubicBezTo>
                <a:cubicBezTo>
                  <a:pt x="177" y="595"/>
                  <a:pt x="174" y="592"/>
                  <a:pt x="172" y="593"/>
                </a:cubicBezTo>
                <a:cubicBezTo>
                  <a:pt x="161" y="599"/>
                  <a:pt x="152" y="606"/>
                  <a:pt x="142" y="614"/>
                </a:cubicBezTo>
                <a:cubicBezTo>
                  <a:pt x="137" y="617"/>
                  <a:pt x="129" y="612"/>
                  <a:pt x="122" y="616"/>
                </a:cubicBezTo>
                <a:cubicBezTo>
                  <a:pt x="112" y="620"/>
                  <a:pt x="112" y="612"/>
                  <a:pt x="102" y="610"/>
                </a:cubicBezTo>
                <a:cubicBezTo>
                  <a:pt x="102" y="612"/>
                  <a:pt x="94" y="609"/>
                  <a:pt x="95" y="612"/>
                </a:cubicBezTo>
                <a:cubicBezTo>
                  <a:pt x="92" y="606"/>
                  <a:pt x="86" y="608"/>
                  <a:pt x="80" y="608"/>
                </a:cubicBezTo>
                <a:cubicBezTo>
                  <a:pt x="82" y="599"/>
                  <a:pt x="68" y="592"/>
                  <a:pt x="76" y="583"/>
                </a:cubicBezTo>
                <a:cubicBezTo>
                  <a:pt x="77" y="582"/>
                  <a:pt x="81" y="584"/>
                  <a:pt x="82" y="583"/>
                </a:cubicBezTo>
                <a:cubicBezTo>
                  <a:pt x="86" y="577"/>
                  <a:pt x="90" y="570"/>
                  <a:pt x="88" y="563"/>
                </a:cubicBezTo>
                <a:cubicBezTo>
                  <a:pt x="88" y="561"/>
                  <a:pt x="85" y="560"/>
                  <a:pt x="85" y="558"/>
                </a:cubicBezTo>
                <a:cubicBezTo>
                  <a:pt x="84" y="554"/>
                  <a:pt x="85" y="549"/>
                  <a:pt x="85" y="545"/>
                </a:cubicBezTo>
                <a:cubicBezTo>
                  <a:pt x="87" y="528"/>
                  <a:pt x="73" y="515"/>
                  <a:pt x="67" y="500"/>
                </a:cubicBezTo>
                <a:cubicBezTo>
                  <a:pt x="62" y="486"/>
                  <a:pt x="58" y="472"/>
                  <a:pt x="52" y="458"/>
                </a:cubicBezTo>
                <a:cubicBezTo>
                  <a:pt x="50" y="452"/>
                  <a:pt x="42" y="449"/>
                  <a:pt x="38" y="444"/>
                </a:cubicBezTo>
                <a:cubicBezTo>
                  <a:pt x="30" y="434"/>
                  <a:pt x="33" y="422"/>
                  <a:pt x="27" y="411"/>
                </a:cubicBezTo>
                <a:cubicBezTo>
                  <a:pt x="21" y="400"/>
                  <a:pt x="3" y="397"/>
                  <a:pt x="2" y="382"/>
                </a:cubicBezTo>
                <a:cubicBezTo>
                  <a:pt x="2" y="379"/>
                  <a:pt x="6" y="380"/>
                  <a:pt x="8" y="380"/>
                </a:cubicBezTo>
                <a:cubicBezTo>
                  <a:pt x="8" y="383"/>
                  <a:pt x="16" y="383"/>
                  <a:pt x="12" y="388"/>
                </a:cubicBezTo>
                <a:cubicBezTo>
                  <a:pt x="15" y="385"/>
                  <a:pt x="19" y="395"/>
                  <a:pt x="18" y="389"/>
                </a:cubicBezTo>
                <a:cubicBezTo>
                  <a:pt x="17" y="380"/>
                  <a:pt x="3" y="375"/>
                  <a:pt x="6" y="366"/>
                </a:cubicBezTo>
                <a:cubicBezTo>
                  <a:pt x="7" y="366"/>
                  <a:pt x="11" y="365"/>
                  <a:pt x="12" y="367"/>
                </a:cubicBezTo>
                <a:cubicBezTo>
                  <a:pt x="18" y="370"/>
                  <a:pt x="14" y="377"/>
                  <a:pt x="15" y="382"/>
                </a:cubicBezTo>
                <a:cubicBezTo>
                  <a:pt x="22" y="376"/>
                  <a:pt x="24" y="388"/>
                  <a:pt x="31" y="386"/>
                </a:cubicBezTo>
                <a:cubicBezTo>
                  <a:pt x="26" y="380"/>
                  <a:pt x="30" y="373"/>
                  <a:pt x="28" y="366"/>
                </a:cubicBezTo>
                <a:cubicBezTo>
                  <a:pt x="24" y="356"/>
                  <a:pt x="11" y="351"/>
                  <a:pt x="7" y="341"/>
                </a:cubicBezTo>
                <a:cubicBezTo>
                  <a:pt x="0" y="324"/>
                  <a:pt x="0" y="307"/>
                  <a:pt x="5" y="288"/>
                </a:cubicBezTo>
                <a:cubicBezTo>
                  <a:pt x="6" y="287"/>
                  <a:pt x="2" y="286"/>
                  <a:pt x="2" y="285"/>
                </a:cubicBezTo>
                <a:cubicBezTo>
                  <a:pt x="1" y="274"/>
                  <a:pt x="5" y="264"/>
                  <a:pt x="10" y="254"/>
                </a:cubicBezTo>
                <a:cubicBezTo>
                  <a:pt x="13" y="260"/>
                  <a:pt x="13" y="266"/>
                  <a:pt x="12" y="272"/>
                </a:cubicBezTo>
                <a:cubicBezTo>
                  <a:pt x="22" y="267"/>
                  <a:pt x="20" y="253"/>
                  <a:pt x="29" y="248"/>
                </a:cubicBezTo>
                <a:cubicBezTo>
                  <a:pt x="34" y="245"/>
                  <a:pt x="41" y="242"/>
                  <a:pt x="45" y="238"/>
                </a:cubicBezTo>
                <a:cubicBezTo>
                  <a:pt x="57" y="227"/>
                  <a:pt x="66" y="217"/>
                  <a:pt x="79" y="209"/>
                </a:cubicBezTo>
                <a:cubicBezTo>
                  <a:pt x="81" y="207"/>
                  <a:pt x="70" y="214"/>
                  <a:pt x="78" y="216"/>
                </a:cubicBezTo>
                <a:cubicBezTo>
                  <a:pt x="79" y="216"/>
                  <a:pt x="80" y="214"/>
                  <a:pt x="80" y="212"/>
                </a:cubicBezTo>
                <a:cubicBezTo>
                  <a:pt x="81" y="213"/>
                  <a:pt x="83" y="214"/>
                  <a:pt x="82" y="216"/>
                </a:cubicBezTo>
                <a:cubicBezTo>
                  <a:pt x="98" y="215"/>
                  <a:pt x="110" y="204"/>
                  <a:pt x="127" y="202"/>
                </a:cubicBezTo>
                <a:cubicBezTo>
                  <a:pt x="128" y="202"/>
                  <a:pt x="126" y="199"/>
                  <a:pt x="124" y="198"/>
                </a:cubicBezTo>
                <a:cubicBezTo>
                  <a:pt x="133" y="187"/>
                  <a:pt x="146" y="195"/>
                  <a:pt x="156" y="189"/>
                </a:cubicBezTo>
                <a:cubicBezTo>
                  <a:pt x="168" y="180"/>
                  <a:pt x="182" y="175"/>
                  <a:pt x="189" y="162"/>
                </a:cubicBezTo>
                <a:cubicBezTo>
                  <a:pt x="195" y="149"/>
                  <a:pt x="216" y="140"/>
                  <a:pt x="211" y="130"/>
                </a:cubicBezTo>
                <a:cubicBezTo>
                  <a:pt x="204" y="113"/>
                  <a:pt x="210" y="97"/>
                  <a:pt x="225" y="88"/>
                </a:cubicBezTo>
                <a:cubicBezTo>
                  <a:pt x="226" y="87"/>
                  <a:pt x="225" y="83"/>
                  <a:pt x="226" y="82"/>
                </a:cubicBezTo>
                <a:cubicBezTo>
                  <a:pt x="227" y="79"/>
                  <a:pt x="231" y="80"/>
                  <a:pt x="231" y="82"/>
                </a:cubicBezTo>
                <a:cubicBezTo>
                  <a:pt x="232" y="93"/>
                  <a:pt x="243" y="101"/>
                  <a:pt x="241" y="113"/>
                </a:cubicBezTo>
                <a:cubicBezTo>
                  <a:pt x="243" y="113"/>
                  <a:pt x="247" y="114"/>
                  <a:pt x="247" y="113"/>
                </a:cubicBezTo>
                <a:cubicBezTo>
                  <a:pt x="250" y="108"/>
                  <a:pt x="241" y="103"/>
                  <a:pt x="244" y="98"/>
                </a:cubicBezTo>
                <a:cubicBezTo>
                  <a:pt x="244" y="97"/>
                  <a:pt x="246" y="97"/>
                  <a:pt x="248" y="98"/>
                </a:cubicBezTo>
                <a:cubicBezTo>
                  <a:pt x="249" y="98"/>
                  <a:pt x="251" y="100"/>
                  <a:pt x="250" y="102"/>
                </a:cubicBezTo>
                <a:cubicBezTo>
                  <a:pt x="252" y="102"/>
                  <a:pt x="254" y="102"/>
                  <a:pt x="257" y="102"/>
                </a:cubicBezTo>
                <a:cubicBezTo>
                  <a:pt x="256" y="94"/>
                  <a:pt x="248" y="90"/>
                  <a:pt x="241" y="87"/>
                </a:cubicBezTo>
                <a:cubicBezTo>
                  <a:pt x="236" y="86"/>
                  <a:pt x="239" y="77"/>
                  <a:pt x="243" y="75"/>
                </a:cubicBezTo>
                <a:cubicBezTo>
                  <a:pt x="246" y="74"/>
                  <a:pt x="250" y="74"/>
                  <a:pt x="252" y="75"/>
                </a:cubicBezTo>
                <a:cubicBezTo>
                  <a:pt x="256" y="79"/>
                  <a:pt x="260" y="80"/>
                  <a:pt x="266" y="79"/>
                </a:cubicBezTo>
                <a:cubicBezTo>
                  <a:pt x="264" y="71"/>
                  <a:pt x="272" y="68"/>
                  <a:pt x="275" y="62"/>
                </a:cubicBezTo>
                <a:cubicBezTo>
                  <a:pt x="271" y="62"/>
                  <a:pt x="266" y="68"/>
                  <a:pt x="264" y="65"/>
                </a:cubicBezTo>
                <a:cubicBezTo>
                  <a:pt x="262" y="63"/>
                  <a:pt x="262" y="56"/>
                  <a:pt x="266" y="53"/>
                </a:cubicBezTo>
                <a:cubicBezTo>
                  <a:pt x="273" y="47"/>
                  <a:pt x="278" y="40"/>
                  <a:pt x="282" y="33"/>
                </a:cubicBezTo>
                <a:cubicBezTo>
                  <a:pt x="286" y="27"/>
                  <a:pt x="293" y="23"/>
                  <a:pt x="299" y="19"/>
                </a:cubicBezTo>
                <a:cubicBezTo>
                  <a:pt x="301" y="22"/>
                  <a:pt x="300" y="26"/>
                  <a:pt x="304" y="28"/>
                </a:cubicBezTo>
                <a:cubicBezTo>
                  <a:pt x="305" y="22"/>
                  <a:pt x="306" y="20"/>
                  <a:pt x="304" y="14"/>
                </a:cubicBezTo>
                <a:cubicBezTo>
                  <a:pt x="311" y="12"/>
                  <a:pt x="309" y="4"/>
                  <a:pt x="313" y="3"/>
                </a:cubicBezTo>
                <a:cubicBezTo>
                  <a:pt x="328" y="0"/>
                  <a:pt x="340" y="13"/>
                  <a:pt x="349" y="23"/>
                </a:cubicBezTo>
                <a:cubicBezTo>
                  <a:pt x="354" y="28"/>
                  <a:pt x="344" y="40"/>
                  <a:pt x="349" y="50"/>
                </a:cubicBezTo>
                <a:cubicBezTo>
                  <a:pt x="348" y="41"/>
                  <a:pt x="357" y="36"/>
                  <a:pt x="360" y="28"/>
                </a:cubicBezTo>
                <a:cubicBezTo>
                  <a:pt x="363" y="30"/>
                  <a:pt x="367" y="29"/>
                  <a:pt x="370" y="30"/>
                </a:cubicBezTo>
                <a:cubicBezTo>
                  <a:pt x="383" y="496"/>
                  <a:pt x="383" y="496"/>
                  <a:pt x="383" y="496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xmlns="" id="{CD7B56CF-F98C-46F4-A517-48430F1CA32F}"/>
              </a:ext>
            </a:extLst>
          </p:cNvPr>
          <p:cNvSpPr>
            <a:spLocks/>
          </p:cNvSpPr>
          <p:nvPr/>
        </p:nvSpPr>
        <p:spPr bwMode="auto">
          <a:xfrm>
            <a:off x="6870109" y="4532713"/>
            <a:ext cx="2607773" cy="3782608"/>
          </a:xfrm>
          <a:custGeom>
            <a:avLst/>
            <a:gdLst>
              <a:gd name="T0" fmla="*/ 64 w 371"/>
              <a:gd name="T1" fmla="*/ 505 h 538"/>
              <a:gd name="T2" fmla="*/ 254 w 371"/>
              <a:gd name="T3" fmla="*/ 520 h 538"/>
              <a:gd name="T4" fmla="*/ 272 w 371"/>
              <a:gd name="T5" fmla="*/ 513 h 538"/>
              <a:gd name="T6" fmla="*/ 314 w 371"/>
              <a:gd name="T7" fmla="*/ 536 h 538"/>
              <a:gd name="T8" fmla="*/ 341 w 371"/>
              <a:gd name="T9" fmla="*/ 518 h 538"/>
              <a:gd name="T10" fmla="*/ 370 w 371"/>
              <a:gd name="T11" fmla="*/ 517 h 538"/>
              <a:gd name="T12" fmla="*/ 367 w 371"/>
              <a:gd name="T13" fmla="*/ 442 h 538"/>
              <a:gd name="T14" fmla="*/ 359 w 371"/>
              <a:gd name="T15" fmla="*/ 435 h 538"/>
              <a:gd name="T16" fmla="*/ 350 w 371"/>
              <a:gd name="T17" fmla="*/ 404 h 538"/>
              <a:gd name="T18" fmla="*/ 346 w 371"/>
              <a:gd name="T19" fmla="*/ 405 h 538"/>
              <a:gd name="T20" fmla="*/ 325 w 371"/>
              <a:gd name="T21" fmla="*/ 372 h 538"/>
              <a:gd name="T22" fmla="*/ 324 w 371"/>
              <a:gd name="T23" fmla="*/ 345 h 538"/>
              <a:gd name="T24" fmla="*/ 316 w 371"/>
              <a:gd name="T25" fmla="*/ 341 h 538"/>
              <a:gd name="T26" fmla="*/ 318 w 371"/>
              <a:gd name="T27" fmla="*/ 352 h 538"/>
              <a:gd name="T28" fmla="*/ 307 w 371"/>
              <a:gd name="T29" fmla="*/ 342 h 538"/>
              <a:gd name="T30" fmla="*/ 305 w 371"/>
              <a:gd name="T31" fmla="*/ 350 h 538"/>
              <a:gd name="T32" fmla="*/ 299 w 371"/>
              <a:gd name="T33" fmla="*/ 345 h 538"/>
              <a:gd name="T34" fmla="*/ 285 w 371"/>
              <a:gd name="T35" fmla="*/ 299 h 538"/>
              <a:gd name="T36" fmla="*/ 271 w 371"/>
              <a:gd name="T37" fmla="*/ 271 h 538"/>
              <a:gd name="T38" fmla="*/ 252 w 371"/>
              <a:gd name="T39" fmla="*/ 258 h 538"/>
              <a:gd name="T40" fmla="*/ 247 w 371"/>
              <a:gd name="T41" fmla="*/ 258 h 538"/>
              <a:gd name="T42" fmla="*/ 242 w 371"/>
              <a:gd name="T43" fmla="*/ 247 h 538"/>
              <a:gd name="T44" fmla="*/ 228 w 371"/>
              <a:gd name="T45" fmla="*/ 239 h 538"/>
              <a:gd name="T46" fmla="*/ 219 w 371"/>
              <a:gd name="T47" fmla="*/ 180 h 538"/>
              <a:gd name="T48" fmla="*/ 208 w 371"/>
              <a:gd name="T49" fmla="*/ 170 h 538"/>
              <a:gd name="T50" fmla="*/ 200 w 371"/>
              <a:gd name="T51" fmla="*/ 146 h 538"/>
              <a:gd name="T52" fmla="*/ 199 w 371"/>
              <a:gd name="T53" fmla="*/ 122 h 538"/>
              <a:gd name="T54" fmla="*/ 182 w 371"/>
              <a:gd name="T55" fmla="*/ 101 h 538"/>
              <a:gd name="T56" fmla="*/ 167 w 371"/>
              <a:gd name="T57" fmla="*/ 107 h 538"/>
              <a:gd name="T58" fmla="*/ 161 w 371"/>
              <a:gd name="T59" fmla="*/ 81 h 538"/>
              <a:gd name="T60" fmla="*/ 146 w 371"/>
              <a:gd name="T61" fmla="*/ 33 h 538"/>
              <a:gd name="T62" fmla="*/ 137 w 371"/>
              <a:gd name="T63" fmla="*/ 0 h 538"/>
              <a:gd name="T64" fmla="*/ 133 w 371"/>
              <a:gd name="T65" fmla="*/ 5 h 538"/>
              <a:gd name="T66" fmla="*/ 127 w 371"/>
              <a:gd name="T67" fmla="*/ 5 h 538"/>
              <a:gd name="T68" fmla="*/ 110 w 371"/>
              <a:gd name="T69" fmla="*/ 45 h 538"/>
              <a:gd name="T70" fmla="*/ 112 w 371"/>
              <a:gd name="T71" fmla="*/ 56 h 538"/>
              <a:gd name="T72" fmla="*/ 107 w 371"/>
              <a:gd name="T73" fmla="*/ 74 h 538"/>
              <a:gd name="T74" fmla="*/ 107 w 371"/>
              <a:gd name="T75" fmla="*/ 121 h 538"/>
              <a:gd name="T76" fmla="*/ 91 w 371"/>
              <a:gd name="T77" fmla="*/ 165 h 538"/>
              <a:gd name="T78" fmla="*/ 78 w 371"/>
              <a:gd name="T79" fmla="*/ 187 h 538"/>
              <a:gd name="T80" fmla="*/ 44 w 371"/>
              <a:gd name="T81" fmla="*/ 183 h 538"/>
              <a:gd name="T82" fmla="*/ 33 w 371"/>
              <a:gd name="T83" fmla="*/ 169 h 538"/>
              <a:gd name="T84" fmla="*/ 11 w 371"/>
              <a:gd name="T85" fmla="*/ 152 h 538"/>
              <a:gd name="T86" fmla="*/ 0 w 371"/>
              <a:gd name="T87" fmla="*/ 421 h 538"/>
              <a:gd name="T88" fmla="*/ 69 w 371"/>
              <a:gd name="T89" fmla="*/ 422 h 538"/>
              <a:gd name="T90" fmla="*/ 64 w 371"/>
              <a:gd name="T91" fmla="*/ 505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71" h="538">
                <a:moveTo>
                  <a:pt x="64" y="505"/>
                </a:moveTo>
                <a:cubicBezTo>
                  <a:pt x="254" y="520"/>
                  <a:pt x="254" y="520"/>
                  <a:pt x="254" y="520"/>
                </a:cubicBezTo>
                <a:cubicBezTo>
                  <a:pt x="258" y="515"/>
                  <a:pt x="266" y="513"/>
                  <a:pt x="272" y="513"/>
                </a:cubicBezTo>
                <a:cubicBezTo>
                  <a:pt x="305" y="511"/>
                  <a:pt x="305" y="538"/>
                  <a:pt x="314" y="536"/>
                </a:cubicBezTo>
                <a:cubicBezTo>
                  <a:pt x="321" y="538"/>
                  <a:pt x="332" y="520"/>
                  <a:pt x="341" y="518"/>
                </a:cubicBezTo>
                <a:cubicBezTo>
                  <a:pt x="351" y="515"/>
                  <a:pt x="361" y="526"/>
                  <a:pt x="370" y="517"/>
                </a:cubicBezTo>
                <a:cubicBezTo>
                  <a:pt x="367" y="492"/>
                  <a:pt x="371" y="467"/>
                  <a:pt x="367" y="442"/>
                </a:cubicBezTo>
                <a:cubicBezTo>
                  <a:pt x="366" y="439"/>
                  <a:pt x="364" y="435"/>
                  <a:pt x="359" y="435"/>
                </a:cubicBezTo>
                <a:cubicBezTo>
                  <a:pt x="363" y="422"/>
                  <a:pt x="350" y="416"/>
                  <a:pt x="350" y="404"/>
                </a:cubicBezTo>
                <a:cubicBezTo>
                  <a:pt x="350" y="406"/>
                  <a:pt x="347" y="407"/>
                  <a:pt x="346" y="405"/>
                </a:cubicBezTo>
                <a:cubicBezTo>
                  <a:pt x="338" y="394"/>
                  <a:pt x="327" y="385"/>
                  <a:pt x="325" y="372"/>
                </a:cubicBezTo>
                <a:cubicBezTo>
                  <a:pt x="324" y="364"/>
                  <a:pt x="326" y="354"/>
                  <a:pt x="324" y="345"/>
                </a:cubicBezTo>
                <a:cubicBezTo>
                  <a:pt x="324" y="343"/>
                  <a:pt x="320" y="341"/>
                  <a:pt x="316" y="341"/>
                </a:cubicBezTo>
                <a:cubicBezTo>
                  <a:pt x="319" y="344"/>
                  <a:pt x="318" y="348"/>
                  <a:pt x="318" y="352"/>
                </a:cubicBezTo>
                <a:cubicBezTo>
                  <a:pt x="315" y="348"/>
                  <a:pt x="311" y="343"/>
                  <a:pt x="307" y="342"/>
                </a:cubicBezTo>
                <a:cubicBezTo>
                  <a:pt x="294" y="339"/>
                  <a:pt x="306" y="347"/>
                  <a:pt x="305" y="350"/>
                </a:cubicBezTo>
                <a:cubicBezTo>
                  <a:pt x="304" y="346"/>
                  <a:pt x="299" y="349"/>
                  <a:pt x="299" y="345"/>
                </a:cubicBezTo>
                <a:cubicBezTo>
                  <a:pt x="294" y="329"/>
                  <a:pt x="295" y="312"/>
                  <a:pt x="285" y="299"/>
                </a:cubicBezTo>
                <a:cubicBezTo>
                  <a:pt x="279" y="292"/>
                  <a:pt x="279" y="275"/>
                  <a:pt x="271" y="271"/>
                </a:cubicBezTo>
                <a:cubicBezTo>
                  <a:pt x="262" y="267"/>
                  <a:pt x="261" y="262"/>
                  <a:pt x="252" y="258"/>
                </a:cubicBezTo>
                <a:cubicBezTo>
                  <a:pt x="252" y="259"/>
                  <a:pt x="247" y="257"/>
                  <a:pt x="247" y="258"/>
                </a:cubicBezTo>
                <a:cubicBezTo>
                  <a:pt x="248" y="253"/>
                  <a:pt x="246" y="249"/>
                  <a:pt x="242" y="247"/>
                </a:cubicBezTo>
                <a:cubicBezTo>
                  <a:pt x="237" y="244"/>
                  <a:pt x="230" y="243"/>
                  <a:pt x="228" y="239"/>
                </a:cubicBezTo>
                <a:cubicBezTo>
                  <a:pt x="219" y="221"/>
                  <a:pt x="218" y="200"/>
                  <a:pt x="219" y="180"/>
                </a:cubicBezTo>
                <a:cubicBezTo>
                  <a:pt x="219" y="176"/>
                  <a:pt x="209" y="174"/>
                  <a:pt x="208" y="170"/>
                </a:cubicBezTo>
                <a:cubicBezTo>
                  <a:pt x="204" y="163"/>
                  <a:pt x="203" y="154"/>
                  <a:pt x="200" y="146"/>
                </a:cubicBezTo>
                <a:cubicBezTo>
                  <a:pt x="197" y="138"/>
                  <a:pt x="207" y="129"/>
                  <a:pt x="199" y="122"/>
                </a:cubicBezTo>
                <a:cubicBezTo>
                  <a:pt x="193" y="115"/>
                  <a:pt x="186" y="109"/>
                  <a:pt x="182" y="101"/>
                </a:cubicBezTo>
                <a:cubicBezTo>
                  <a:pt x="177" y="104"/>
                  <a:pt x="171" y="110"/>
                  <a:pt x="167" y="107"/>
                </a:cubicBezTo>
                <a:cubicBezTo>
                  <a:pt x="161" y="101"/>
                  <a:pt x="163" y="90"/>
                  <a:pt x="161" y="81"/>
                </a:cubicBezTo>
                <a:cubicBezTo>
                  <a:pt x="157" y="65"/>
                  <a:pt x="153" y="49"/>
                  <a:pt x="146" y="33"/>
                </a:cubicBezTo>
                <a:cubicBezTo>
                  <a:pt x="142" y="24"/>
                  <a:pt x="139" y="12"/>
                  <a:pt x="137" y="0"/>
                </a:cubicBezTo>
                <a:cubicBezTo>
                  <a:pt x="135" y="1"/>
                  <a:pt x="134" y="2"/>
                  <a:pt x="133" y="5"/>
                </a:cubicBezTo>
                <a:cubicBezTo>
                  <a:pt x="130" y="5"/>
                  <a:pt x="127" y="4"/>
                  <a:pt x="127" y="5"/>
                </a:cubicBezTo>
                <a:cubicBezTo>
                  <a:pt x="122" y="19"/>
                  <a:pt x="117" y="32"/>
                  <a:pt x="110" y="45"/>
                </a:cubicBezTo>
                <a:cubicBezTo>
                  <a:pt x="108" y="49"/>
                  <a:pt x="115" y="52"/>
                  <a:pt x="112" y="56"/>
                </a:cubicBezTo>
                <a:cubicBezTo>
                  <a:pt x="108" y="62"/>
                  <a:pt x="108" y="69"/>
                  <a:pt x="107" y="74"/>
                </a:cubicBezTo>
                <a:cubicBezTo>
                  <a:pt x="102" y="90"/>
                  <a:pt x="110" y="105"/>
                  <a:pt x="107" y="121"/>
                </a:cubicBezTo>
                <a:cubicBezTo>
                  <a:pt x="104" y="137"/>
                  <a:pt x="98" y="152"/>
                  <a:pt x="91" y="165"/>
                </a:cubicBezTo>
                <a:cubicBezTo>
                  <a:pt x="87" y="173"/>
                  <a:pt x="85" y="182"/>
                  <a:pt x="78" y="187"/>
                </a:cubicBezTo>
                <a:cubicBezTo>
                  <a:pt x="68" y="196"/>
                  <a:pt x="53" y="192"/>
                  <a:pt x="44" y="183"/>
                </a:cubicBezTo>
                <a:cubicBezTo>
                  <a:pt x="40" y="179"/>
                  <a:pt x="37" y="173"/>
                  <a:pt x="33" y="169"/>
                </a:cubicBezTo>
                <a:cubicBezTo>
                  <a:pt x="26" y="162"/>
                  <a:pt x="19" y="157"/>
                  <a:pt x="11" y="152"/>
                </a:cubicBezTo>
                <a:cubicBezTo>
                  <a:pt x="0" y="421"/>
                  <a:pt x="0" y="421"/>
                  <a:pt x="0" y="421"/>
                </a:cubicBezTo>
                <a:cubicBezTo>
                  <a:pt x="69" y="422"/>
                  <a:pt x="69" y="422"/>
                  <a:pt x="69" y="422"/>
                </a:cubicBezTo>
                <a:cubicBezTo>
                  <a:pt x="64" y="505"/>
                  <a:pt x="64" y="505"/>
                  <a:pt x="64" y="505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B089991-9992-445F-8552-28531463728F}"/>
              </a:ext>
            </a:extLst>
          </p:cNvPr>
          <p:cNvSpPr/>
          <p:nvPr/>
        </p:nvSpPr>
        <p:spPr>
          <a:xfrm>
            <a:off x="3924411" y="7237799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1019919A-F6CC-4572-977C-408DAB7F250F}"/>
              </a:ext>
            </a:extLst>
          </p:cNvPr>
          <p:cNvSpPr/>
          <p:nvPr/>
        </p:nvSpPr>
        <p:spPr>
          <a:xfrm>
            <a:off x="5848946" y="6215302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F4260FD3-5B2F-4CF4-A4B7-FE28B63F1D23}"/>
              </a:ext>
            </a:extLst>
          </p:cNvPr>
          <p:cNvSpPr/>
          <p:nvPr/>
        </p:nvSpPr>
        <p:spPr>
          <a:xfrm>
            <a:off x="7843480" y="6961283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588E6F7-40D5-4998-A72B-9AD6C149C67F}"/>
              </a:ext>
            </a:extLst>
          </p:cNvPr>
          <p:cNvSpPr/>
          <p:nvPr/>
        </p:nvSpPr>
        <p:spPr>
          <a:xfrm>
            <a:off x="6171735" y="7962568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2398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 p14:presetBounceEnd="57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72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73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/>
          <p:bldP spid="20" grpId="0"/>
          <p:bldP spid="21" grpId="0"/>
          <p:bldP spid="19" grpId="0"/>
          <p:bldGraphic spid="14" grpId="0">
            <p:bldAsOne/>
          </p:bldGraphic>
          <p:bldP spid="15" grpId="0" animBg="1"/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/>
          <p:bldP spid="20" grpId="0"/>
          <p:bldP spid="21" grpId="0"/>
          <p:bldP spid="19" grpId="0"/>
          <p:bldGraphic spid="14" grpId="0">
            <p:bldAsOne/>
          </p:bldGraphic>
          <p:bldP spid="15" grpId="0" animBg="1"/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6C680185-32CE-42CE-9FC8-8B606F4883C9}"/>
              </a:ext>
            </a:extLst>
          </p:cNvPr>
          <p:cNvSpPr/>
          <p:nvPr/>
        </p:nvSpPr>
        <p:spPr>
          <a:xfrm>
            <a:off x="11653782" y="8890199"/>
            <a:ext cx="9856928" cy="98792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536EC034-4A4A-4867-B360-95330D4DB18F}"/>
              </a:ext>
            </a:extLst>
          </p:cNvPr>
          <p:cNvSpPr/>
          <p:nvPr/>
        </p:nvSpPr>
        <p:spPr>
          <a:xfrm>
            <a:off x="11653782" y="7645613"/>
            <a:ext cx="8964307" cy="98792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E1F1A184-C6E7-4FE1-A2A2-DB0AD52DFD20}"/>
              </a:ext>
            </a:extLst>
          </p:cNvPr>
          <p:cNvSpPr/>
          <p:nvPr/>
        </p:nvSpPr>
        <p:spPr>
          <a:xfrm>
            <a:off x="11653782" y="6401028"/>
            <a:ext cx="10426679" cy="9879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93AC2047-6D6A-4B80-B43C-2F30BBC04E30}"/>
              </a:ext>
            </a:extLst>
          </p:cNvPr>
          <p:cNvSpPr/>
          <p:nvPr/>
        </p:nvSpPr>
        <p:spPr>
          <a:xfrm>
            <a:off x="11653782" y="5156443"/>
            <a:ext cx="8101067" cy="9879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xmlns="" id="{4BA28C9B-26DE-452B-A6BD-F5EE4CC5434B}"/>
              </a:ext>
            </a:extLst>
          </p:cNvPr>
          <p:cNvSpPr/>
          <p:nvPr/>
        </p:nvSpPr>
        <p:spPr>
          <a:xfrm>
            <a:off x="-1314449" y="2616195"/>
            <a:ext cx="14667993" cy="10675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74">
            <a:extLst>
              <a:ext uri="{FF2B5EF4-FFF2-40B4-BE49-F238E27FC236}">
                <a16:creationId xmlns:a16="http://schemas.microsoft.com/office/drawing/2014/main" xmlns="" id="{C36C1F9D-6E19-466E-A45E-904FF5B28922}"/>
              </a:ext>
            </a:extLst>
          </p:cNvPr>
          <p:cNvSpPr>
            <a:spLocks/>
          </p:cNvSpPr>
          <p:nvPr/>
        </p:nvSpPr>
        <p:spPr bwMode="auto">
          <a:xfrm>
            <a:off x="2987249" y="7073857"/>
            <a:ext cx="101289" cy="91796"/>
          </a:xfrm>
          <a:custGeom>
            <a:avLst/>
            <a:gdLst>
              <a:gd name="T0" fmla="*/ 2 w 11"/>
              <a:gd name="T1" fmla="*/ 1 h 10"/>
              <a:gd name="T2" fmla="*/ 4 w 11"/>
              <a:gd name="T3" fmla="*/ 4 h 10"/>
              <a:gd name="T4" fmla="*/ 7 w 11"/>
              <a:gd name="T5" fmla="*/ 0 h 10"/>
              <a:gd name="T6" fmla="*/ 11 w 11"/>
              <a:gd name="T7" fmla="*/ 5 h 10"/>
              <a:gd name="T8" fmla="*/ 6 w 11"/>
              <a:gd name="T9" fmla="*/ 10 h 10"/>
              <a:gd name="T10" fmla="*/ 0 w 11"/>
              <a:gd name="T11" fmla="*/ 5 h 10"/>
              <a:gd name="T12" fmla="*/ 2 w 11"/>
              <a:gd name="T13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0">
                <a:moveTo>
                  <a:pt x="2" y="1"/>
                </a:moveTo>
                <a:cubicBezTo>
                  <a:pt x="4" y="2"/>
                  <a:pt x="4" y="3"/>
                  <a:pt x="4" y="4"/>
                </a:cubicBezTo>
                <a:cubicBezTo>
                  <a:pt x="4" y="5"/>
                  <a:pt x="8" y="3"/>
                  <a:pt x="7" y="0"/>
                </a:cubicBezTo>
                <a:cubicBezTo>
                  <a:pt x="9" y="0"/>
                  <a:pt x="11" y="3"/>
                  <a:pt x="11" y="5"/>
                </a:cubicBezTo>
                <a:cubicBezTo>
                  <a:pt x="11" y="7"/>
                  <a:pt x="9" y="10"/>
                  <a:pt x="6" y="10"/>
                </a:cubicBezTo>
                <a:cubicBezTo>
                  <a:pt x="3" y="10"/>
                  <a:pt x="0" y="7"/>
                  <a:pt x="0" y="5"/>
                </a:cubicBezTo>
                <a:cubicBezTo>
                  <a:pt x="0" y="3"/>
                  <a:pt x="1" y="2"/>
                  <a:pt x="2" y="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" name="Freeform 175">
            <a:extLst>
              <a:ext uri="{FF2B5EF4-FFF2-40B4-BE49-F238E27FC236}">
                <a16:creationId xmlns:a16="http://schemas.microsoft.com/office/drawing/2014/main" xmlns="" id="{559FCD4C-3E11-4299-BCC0-3D5B13077AE8}"/>
              </a:ext>
            </a:extLst>
          </p:cNvPr>
          <p:cNvSpPr>
            <a:spLocks/>
          </p:cNvSpPr>
          <p:nvPr/>
        </p:nvSpPr>
        <p:spPr bwMode="auto">
          <a:xfrm>
            <a:off x="13160463" y="5700126"/>
            <a:ext cx="1424374" cy="1709250"/>
          </a:xfrm>
          <a:custGeom>
            <a:avLst/>
            <a:gdLst>
              <a:gd name="T0" fmla="*/ 146 w 153"/>
              <a:gd name="T1" fmla="*/ 38 h 183"/>
              <a:gd name="T2" fmla="*/ 152 w 153"/>
              <a:gd name="T3" fmla="*/ 64 h 183"/>
              <a:gd name="T4" fmla="*/ 137 w 153"/>
              <a:gd name="T5" fmla="*/ 60 h 183"/>
              <a:gd name="T6" fmla="*/ 124 w 153"/>
              <a:gd name="T7" fmla="*/ 60 h 183"/>
              <a:gd name="T8" fmla="*/ 118 w 153"/>
              <a:gd name="T9" fmla="*/ 70 h 183"/>
              <a:gd name="T10" fmla="*/ 117 w 153"/>
              <a:gd name="T11" fmla="*/ 84 h 183"/>
              <a:gd name="T12" fmla="*/ 124 w 153"/>
              <a:gd name="T13" fmla="*/ 97 h 183"/>
              <a:gd name="T14" fmla="*/ 127 w 153"/>
              <a:gd name="T15" fmla="*/ 114 h 183"/>
              <a:gd name="T16" fmla="*/ 133 w 153"/>
              <a:gd name="T17" fmla="*/ 124 h 183"/>
              <a:gd name="T18" fmla="*/ 146 w 153"/>
              <a:gd name="T19" fmla="*/ 122 h 183"/>
              <a:gd name="T20" fmla="*/ 142 w 153"/>
              <a:gd name="T21" fmla="*/ 134 h 183"/>
              <a:gd name="T22" fmla="*/ 135 w 153"/>
              <a:gd name="T23" fmla="*/ 144 h 183"/>
              <a:gd name="T24" fmla="*/ 124 w 153"/>
              <a:gd name="T25" fmla="*/ 156 h 183"/>
              <a:gd name="T26" fmla="*/ 122 w 153"/>
              <a:gd name="T27" fmla="*/ 147 h 183"/>
              <a:gd name="T28" fmla="*/ 112 w 153"/>
              <a:gd name="T29" fmla="*/ 153 h 183"/>
              <a:gd name="T30" fmla="*/ 96 w 153"/>
              <a:gd name="T31" fmla="*/ 163 h 183"/>
              <a:gd name="T32" fmla="*/ 99 w 153"/>
              <a:gd name="T33" fmla="*/ 172 h 183"/>
              <a:gd name="T34" fmla="*/ 86 w 153"/>
              <a:gd name="T35" fmla="*/ 182 h 183"/>
              <a:gd name="T36" fmla="*/ 78 w 153"/>
              <a:gd name="T37" fmla="*/ 176 h 183"/>
              <a:gd name="T38" fmla="*/ 68 w 153"/>
              <a:gd name="T39" fmla="*/ 176 h 183"/>
              <a:gd name="T40" fmla="*/ 56 w 153"/>
              <a:gd name="T41" fmla="*/ 180 h 183"/>
              <a:gd name="T42" fmla="*/ 57 w 153"/>
              <a:gd name="T43" fmla="*/ 171 h 183"/>
              <a:gd name="T44" fmla="*/ 57 w 153"/>
              <a:gd name="T45" fmla="*/ 165 h 183"/>
              <a:gd name="T46" fmla="*/ 45 w 153"/>
              <a:gd name="T47" fmla="*/ 155 h 183"/>
              <a:gd name="T48" fmla="*/ 28 w 153"/>
              <a:gd name="T49" fmla="*/ 161 h 183"/>
              <a:gd name="T50" fmla="*/ 23 w 153"/>
              <a:gd name="T51" fmla="*/ 153 h 183"/>
              <a:gd name="T52" fmla="*/ 8 w 153"/>
              <a:gd name="T53" fmla="*/ 141 h 183"/>
              <a:gd name="T54" fmla="*/ 4 w 153"/>
              <a:gd name="T55" fmla="*/ 128 h 183"/>
              <a:gd name="T56" fmla="*/ 6 w 153"/>
              <a:gd name="T57" fmla="*/ 119 h 183"/>
              <a:gd name="T58" fmla="*/ 14 w 153"/>
              <a:gd name="T59" fmla="*/ 116 h 183"/>
              <a:gd name="T60" fmla="*/ 7 w 153"/>
              <a:gd name="T61" fmla="*/ 107 h 183"/>
              <a:gd name="T62" fmla="*/ 17 w 153"/>
              <a:gd name="T63" fmla="*/ 101 h 183"/>
              <a:gd name="T64" fmla="*/ 23 w 153"/>
              <a:gd name="T65" fmla="*/ 96 h 183"/>
              <a:gd name="T66" fmla="*/ 30 w 153"/>
              <a:gd name="T67" fmla="*/ 89 h 183"/>
              <a:gd name="T68" fmla="*/ 37 w 153"/>
              <a:gd name="T69" fmla="*/ 80 h 183"/>
              <a:gd name="T70" fmla="*/ 26 w 153"/>
              <a:gd name="T71" fmla="*/ 68 h 183"/>
              <a:gd name="T72" fmla="*/ 19 w 153"/>
              <a:gd name="T73" fmla="*/ 53 h 183"/>
              <a:gd name="T74" fmla="*/ 19 w 153"/>
              <a:gd name="T75" fmla="*/ 47 h 183"/>
              <a:gd name="T76" fmla="*/ 22 w 153"/>
              <a:gd name="T77" fmla="*/ 41 h 183"/>
              <a:gd name="T78" fmla="*/ 29 w 153"/>
              <a:gd name="T79" fmla="*/ 35 h 183"/>
              <a:gd name="T80" fmla="*/ 38 w 153"/>
              <a:gd name="T81" fmla="*/ 29 h 183"/>
              <a:gd name="T82" fmla="*/ 38 w 153"/>
              <a:gd name="T83" fmla="*/ 18 h 183"/>
              <a:gd name="T84" fmla="*/ 42 w 153"/>
              <a:gd name="T85" fmla="*/ 12 h 183"/>
              <a:gd name="T86" fmla="*/ 55 w 153"/>
              <a:gd name="T87" fmla="*/ 18 h 183"/>
              <a:gd name="T88" fmla="*/ 72 w 153"/>
              <a:gd name="T89" fmla="*/ 16 h 183"/>
              <a:gd name="T90" fmla="*/ 83 w 153"/>
              <a:gd name="T91" fmla="*/ 10 h 183"/>
              <a:gd name="T92" fmla="*/ 99 w 153"/>
              <a:gd name="T93" fmla="*/ 2 h 183"/>
              <a:gd name="T94" fmla="*/ 106 w 153"/>
              <a:gd name="T95" fmla="*/ 11 h 183"/>
              <a:gd name="T96" fmla="*/ 112 w 153"/>
              <a:gd name="T97" fmla="*/ 14 h 183"/>
              <a:gd name="T98" fmla="*/ 119 w 153"/>
              <a:gd name="T99" fmla="*/ 22 h 183"/>
              <a:gd name="T100" fmla="*/ 132 w 153"/>
              <a:gd name="T101" fmla="*/ 24 h 183"/>
              <a:gd name="T102" fmla="*/ 136 w 153"/>
              <a:gd name="T103" fmla="*/ 35 h 183"/>
              <a:gd name="T104" fmla="*/ 142 w 153"/>
              <a:gd name="T105" fmla="*/ 37 h 183"/>
              <a:gd name="T106" fmla="*/ 146 w 153"/>
              <a:gd name="T107" fmla="*/ 37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3" h="183">
                <a:moveTo>
                  <a:pt x="146" y="37"/>
                </a:moveTo>
                <a:cubicBezTo>
                  <a:pt x="146" y="37"/>
                  <a:pt x="146" y="37"/>
                  <a:pt x="146" y="38"/>
                </a:cubicBezTo>
                <a:cubicBezTo>
                  <a:pt x="147" y="39"/>
                  <a:pt x="151" y="54"/>
                  <a:pt x="152" y="57"/>
                </a:cubicBezTo>
                <a:cubicBezTo>
                  <a:pt x="152" y="60"/>
                  <a:pt x="153" y="64"/>
                  <a:pt x="152" y="64"/>
                </a:cubicBezTo>
                <a:cubicBezTo>
                  <a:pt x="151" y="64"/>
                  <a:pt x="148" y="60"/>
                  <a:pt x="146" y="61"/>
                </a:cubicBezTo>
                <a:cubicBezTo>
                  <a:pt x="143" y="62"/>
                  <a:pt x="140" y="62"/>
                  <a:pt x="137" y="60"/>
                </a:cubicBezTo>
                <a:cubicBezTo>
                  <a:pt x="135" y="58"/>
                  <a:pt x="133" y="51"/>
                  <a:pt x="130" y="53"/>
                </a:cubicBezTo>
                <a:cubicBezTo>
                  <a:pt x="127" y="55"/>
                  <a:pt x="126" y="60"/>
                  <a:pt x="124" y="60"/>
                </a:cubicBezTo>
                <a:cubicBezTo>
                  <a:pt x="123" y="60"/>
                  <a:pt x="121" y="61"/>
                  <a:pt x="120" y="63"/>
                </a:cubicBezTo>
                <a:cubicBezTo>
                  <a:pt x="118" y="64"/>
                  <a:pt x="120" y="68"/>
                  <a:pt x="118" y="70"/>
                </a:cubicBezTo>
                <a:cubicBezTo>
                  <a:pt x="115" y="72"/>
                  <a:pt x="115" y="74"/>
                  <a:pt x="115" y="77"/>
                </a:cubicBezTo>
                <a:cubicBezTo>
                  <a:pt x="115" y="80"/>
                  <a:pt x="113" y="80"/>
                  <a:pt x="117" y="84"/>
                </a:cubicBezTo>
                <a:cubicBezTo>
                  <a:pt x="121" y="87"/>
                  <a:pt x="121" y="87"/>
                  <a:pt x="121" y="90"/>
                </a:cubicBezTo>
                <a:cubicBezTo>
                  <a:pt x="121" y="93"/>
                  <a:pt x="122" y="95"/>
                  <a:pt x="124" y="97"/>
                </a:cubicBezTo>
                <a:cubicBezTo>
                  <a:pt x="126" y="101"/>
                  <a:pt x="124" y="102"/>
                  <a:pt x="124" y="105"/>
                </a:cubicBezTo>
                <a:cubicBezTo>
                  <a:pt x="123" y="107"/>
                  <a:pt x="124" y="111"/>
                  <a:pt x="127" y="114"/>
                </a:cubicBezTo>
                <a:cubicBezTo>
                  <a:pt x="129" y="117"/>
                  <a:pt x="130" y="118"/>
                  <a:pt x="130" y="120"/>
                </a:cubicBezTo>
                <a:cubicBezTo>
                  <a:pt x="130" y="123"/>
                  <a:pt x="133" y="124"/>
                  <a:pt x="133" y="124"/>
                </a:cubicBezTo>
                <a:cubicBezTo>
                  <a:pt x="135" y="124"/>
                  <a:pt x="137" y="122"/>
                  <a:pt x="138" y="120"/>
                </a:cubicBezTo>
                <a:cubicBezTo>
                  <a:pt x="138" y="118"/>
                  <a:pt x="145" y="118"/>
                  <a:pt x="146" y="122"/>
                </a:cubicBezTo>
                <a:cubicBezTo>
                  <a:pt x="147" y="126"/>
                  <a:pt x="143" y="126"/>
                  <a:pt x="142" y="128"/>
                </a:cubicBezTo>
                <a:cubicBezTo>
                  <a:pt x="141" y="130"/>
                  <a:pt x="145" y="133"/>
                  <a:pt x="142" y="134"/>
                </a:cubicBezTo>
                <a:cubicBezTo>
                  <a:pt x="139" y="134"/>
                  <a:pt x="137" y="135"/>
                  <a:pt x="136" y="137"/>
                </a:cubicBezTo>
                <a:cubicBezTo>
                  <a:pt x="135" y="139"/>
                  <a:pt x="135" y="141"/>
                  <a:pt x="135" y="144"/>
                </a:cubicBezTo>
                <a:cubicBezTo>
                  <a:pt x="134" y="146"/>
                  <a:pt x="131" y="145"/>
                  <a:pt x="130" y="147"/>
                </a:cubicBezTo>
                <a:cubicBezTo>
                  <a:pt x="130" y="151"/>
                  <a:pt x="127" y="156"/>
                  <a:pt x="124" y="156"/>
                </a:cubicBezTo>
                <a:cubicBezTo>
                  <a:pt x="120" y="155"/>
                  <a:pt x="118" y="154"/>
                  <a:pt x="120" y="151"/>
                </a:cubicBezTo>
                <a:cubicBezTo>
                  <a:pt x="122" y="149"/>
                  <a:pt x="125" y="147"/>
                  <a:pt x="122" y="147"/>
                </a:cubicBezTo>
                <a:cubicBezTo>
                  <a:pt x="120" y="147"/>
                  <a:pt x="118" y="146"/>
                  <a:pt x="114" y="148"/>
                </a:cubicBezTo>
                <a:cubicBezTo>
                  <a:pt x="110" y="150"/>
                  <a:pt x="115" y="153"/>
                  <a:pt x="112" y="153"/>
                </a:cubicBezTo>
                <a:cubicBezTo>
                  <a:pt x="108" y="153"/>
                  <a:pt x="101" y="155"/>
                  <a:pt x="99" y="157"/>
                </a:cubicBezTo>
                <a:cubicBezTo>
                  <a:pt x="96" y="159"/>
                  <a:pt x="96" y="159"/>
                  <a:pt x="96" y="163"/>
                </a:cubicBezTo>
                <a:cubicBezTo>
                  <a:pt x="97" y="166"/>
                  <a:pt x="99" y="165"/>
                  <a:pt x="98" y="167"/>
                </a:cubicBezTo>
                <a:cubicBezTo>
                  <a:pt x="96" y="168"/>
                  <a:pt x="103" y="170"/>
                  <a:pt x="99" y="172"/>
                </a:cubicBezTo>
                <a:cubicBezTo>
                  <a:pt x="95" y="175"/>
                  <a:pt x="92" y="172"/>
                  <a:pt x="91" y="176"/>
                </a:cubicBezTo>
                <a:cubicBezTo>
                  <a:pt x="90" y="179"/>
                  <a:pt x="89" y="180"/>
                  <a:pt x="86" y="182"/>
                </a:cubicBezTo>
                <a:cubicBezTo>
                  <a:pt x="84" y="182"/>
                  <a:pt x="84" y="183"/>
                  <a:pt x="82" y="183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5" y="178"/>
                  <a:pt x="75" y="178"/>
                  <a:pt x="75" y="178"/>
                </a:cubicBezTo>
                <a:cubicBezTo>
                  <a:pt x="68" y="176"/>
                  <a:pt x="68" y="176"/>
                  <a:pt x="68" y="176"/>
                </a:cubicBezTo>
                <a:cubicBezTo>
                  <a:pt x="62" y="181"/>
                  <a:pt x="62" y="181"/>
                  <a:pt x="62" y="181"/>
                </a:cubicBezTo>
                <a:cubicBezTo>
                  <a:pt x="56" y="180"/>
                  <a:pt x="56" y="180"/>
                  <a:pt x="56" y="180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7" y="171"/>
                  <a:pt x="57" y="171"/>
                  <a:pt x="57" y="171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57" y="165"/>
                  <a:pt x="57" y="165"/>
                  <a:pt x="57" y="165"/>
                </a:cubicBezTo>
                <a:cubicBezTo>
                  <a:pt x="57" y="162"/>
                  <a:pt x="57" y="162"/>
                  <a:pt x="57" y="162"/>
                </a:cubicBezTo>
                <a:cubicBezTo>
                  <a:pt x="45" y="155"/>
                  <a:pt x="45" y="155"/>
                  <a:pt x="45" y="155"/>
                </a:cubicBezTo>
                <a:cubicBezTo>
                  <a:pt x="34" y="155"/>
                  <a:pt x="34" y="155"/>
                  <a:pt x="34" y="155"/>
                </a:cubicBezTo>
                <a:cubicBezTo>
                  <a:pt x="28" y="161"/>
                  <a:pt x="28" y="161"/>
                  <a:pt x="28" y="161"/>
                </a:cubicBezTo>
                <a:cubicBezTo>
                  <a:pt x="25" y="161"/>
                  <a:pt x="25" y="161"/>
                  <a:pt x="25" y="161"/>
                </a:cubicBezTo>
                <a:cubicBezTo>
                  <a:pt x="23" y="153"/>
                  <a:pt x="23" y="153"/>
                  <a:pt x="23" y="153"/>
                </a:cubicBezTo>
                <a:cubicBezTo>
                  <a:pt x="16" y="149"/>
                  <a:pt x="16" y="149"/>
                  <a:pt x="16" y="149"/>
                </a:cubicBezTo>
                <a:cubicBezTo>
                  <a:pt x="8" y="141"/>
                  <a:pt x="8" y="141"/>
                  <a:pt x="8" y="141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28"/>
                  <a:pt x="4" y="128"/>
                  <a:pt x="4" y="128"/>
                </a:cubicBezTo>
                <a:cubicBezTo>
                  <a:pt x="0" y="124"/>
                  <a:pt x="0" y="124"/>
                  <a:pt x="0" y="124"/>
                </a:cubicBezTo>
                <a:cubicBezTo>
                  <a:pt x="6" y="119"/>
                  <a:pt x="6" y="119"/>
                  <a:pt x="6" y="119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4" y="116"/>
                  <a:pt x="14" y="116"/>
                  <a:pt x="14" y="116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7" y="107"/>
                  <a:pt x="7" y="107"/>
                  <a:pt x="7" y="107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8" y="95"/>
                  <a:pt x="18" y="95"/>
                  <a:pt x="18" y="95"/>
                </a:cubicBezTo>
                <a:cubicBezTo>
                  <a:pt x="23" y="96"/>
                  <a:pt x="23" y="96"/>
                  <a:pt x="23" y="96"/>
                </a:cubicBezTo>
                <a:cubicBezTo>
                  <a:pt x="28" y="96"/>
                  <a:pt x="28" y="96"/>
                  <a:pt x="28" y="96"/>
                </a:cubicBezTo>
                <a:cubicBezTo>
                  <a:pt x="30" y="89"/>
                  <a:pt x="30" y="89"/>
                  <a:pt x="30" y="89"/>
                </a:cubicBezTo>
                <a:cubicBezTo>
                  <a:pt x="32" y="82"/>
                  <a:pt x="32" y="82"/>
                  <a:pt x="32" y="82"/>
                </a:cubicBezTo>
                <a:cubicBezTo>
                  <a:pt x="37" y="80"/>
                  <a:pt x="37" y="80"/>
                  <a:pt x="37" y="80"/>
                </a:cubicBezTo>
                <a:cubicBezTo>
                  <a:pt x="35" y="75"/>
                  <a:pt x="35" y="75"/>
                  <a:pt x="35" y="75"/>
                </a:cubicBezTo>
                <a:cubicBezTo>
                  <a:pt x="26" y="68"/>
                  <a:pt x="26" y="68"/>
                  <a:pt x="26" y="68"/>
                </a:cubicBezTo>
                <a:cubicBezTo>
                  <a:pt x="27" y="60"/>
                  <a:pt x="27" y="60"/>
                  <a:pt x="27" y="60"/>
                </a:cubicBezTo>
                <a:cubicBezTo>
                  <a:pt x="19" y="53"/>
                  <a:pt x="19" y="53"/>
                  <a:pt x="19" y="53"/>
                </a:cubicBezTo>
                <a:cubicBezTo>
                  <a:pt x="25" y="49"/>
                  <a:pt x="25" y="49"/>
                  <a:pt x="25" y="49"/>
                </a:cubicBezTo>
                <a:cubicBezTo>
                  <a:pt x="19" y="47"/>
                  <a:pt x="19" y="47"/>
                  <a:pt x="19" y="47"/>
                </a:cubicBezTo>
                <a:cubicBezTo>
                  <a:pt x="18" y="43"/>
                  <a:pt x="18" y="43"/>
                  <a:pt x="18" y="43"/>
                </a:cubicBezTo>
                <a:cubicBezTo>
                  <a:pt x="22" y="41"/>
                  <a:pt x="22" y="41"/>
                  <a:pt x="22" y="41"/>
                </a:cubicBezTo>
                <a:cubicBezTo>
                  <a:pt x="23" y="35"/>
                  <a:pt x="23" y="35"/>
                  <a:pt x="23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29"/>
                  <a:pt x="29" y="29"/>
                  <a:pt x="29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9" y="24"/>
                  <a:pt x="39" y="24"/>
                  <a:pt x="39" y="24"/>
                </a:cubicBezTo>
                <a:cubicBezTo>
                  <a:pt x="38" y="18"/>
                  <a:pt x="38" y="18"/>
                  <a:pt x="38" y="18"/>
                </a:cubicBezTo>
                <a:cubicBezTo>
                  <a:pt x="35" y="14"/>
                  <a:pt x="35" y="14"/>
                  <a:pt x="35" y="14"/>
                </a:cubicBezTo>
                <a:cubicBezTo>
                  <a:pt x="42" y="12"/>
                  <a:pt x="42" y="12"/>
                  <a:pt x="42" y="12"/>
                </a:cubicBezTo>
                <a:cubicBezTo>
                  <a:pt x="50" y="19"/>
                  <a:pt x="50" y="19"/>
                  <a:pt x="50" y="19"/>
                </a:cubicBezTo>
                <a:cubicBezTo>
                  <a:pt x="55" y="18"/>
                  <a:pt x="55" y="18"/>
                  <a:pt x="55" y="18"/>
                </a:cubicBezTo>
                <a:cubicBezTo>
                  <a:pt x="58" y="15"/>
                  <a:pt x="58" y="15"/>
                  <a:pt x="58" y="15"/>
                </a:cubicBezTo>
                <a:cubicBezTo>
                  <a:pt x="72" y="16"/>
                  <a:pt x="72" y="16"/>
                  <a:pt x="72" y="16"/>
                </a:cubicBezTo>
                <a:cubicBezTo>
                  <a:pt x="75" y="8"/>
                  <a:pt x="75" y="8"/>
                  <a:pt x="75" y="8"/>
                </a:cubicBezTo>
                <a:cubicBezTo>
                  <a:pt x="83" y="10"/>
                  <a:pt x="83" y="10"/>
                  <a:pt x="83" y="10"/>
                </a:cubicBezTo>
                <a:cubicBezTo>
                  <a:pt x="91" y="0"/>
                  <a:pt x="91" y="0"/>
                  <a:pt x="91" y="0"/>
                </a:cubicBezTo>
                <a:cubicBezTo>
                  <a:pt x="99" y="2"/>
                  <a:pt x="99" y="2"/>
                  <a:pt x="99" y="2"/>
                </a:cubicBezTo>
                <a:cubicBezTo>
                  <a:pt x="100" y="8"/>
                  <a:pt x="100" y="8"/>
                  <a:pt x="100" y="8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4"/>
                  <a:pt x="106" y="14"/>
                  <a:pt x="106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7" y="18"/>
                  <a:pt x="117" y="18"/>
                  <a:pt x="117" y="18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6" y="35"/>
                  <a:pt x="136" y="35"/>
                  <a:pt x="136" y="35"/>
                </a:cubicBezTo>
                <a:cubicBezTo>
                  <a:pt x="142" y="34"/>
                  <a:pt x="142" y="34"/>
                  <a:pt x="142" y="34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46" y="37"/>
                  <a:pt x="146" y="37"/>
                  <a:pt x="146" y="37"/>
                </a:cubicBezTo>
                <a:cubicBezTo>
                  <a:pt x="146" y="37"/>
                  <a:pt x="146" y="37"/>
                  <a:pt x="146" y="37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" name="Freeform 176">
            <a:extLst>
              <a:ext uri="{FF2B5EF4-FFF2-40B4-BE49-F238E27FC236}">
                <a16:creationId xmlns:a16="http://schemas.microsoft.com/office/drawing/2014/main" xmlns="" id="{BEB8A6FC-6DC6-4504-B03E-11672B221DD7}"/>
              </a:ext>
            </a:extLst>
          </p:cNvPr>
          <p:cNvSpPr>
            <a:spLocks/>
          </p:cNvSpPr>
          <p:nvPr/>
        </p:nvSpPr>
        <p:spPr bwMode="auto">
          <a:xfrm>
            <a:off x="14315775" y="8343131"/>
            <a:ext cx="1269276" cy="1231296"/>
          </a:xfrm>
          <a:custGeom>
            <a:avLst/>
            <a:gdLst>
              <a:gd name="T0" fmla="*/ 1 w 136"/>
              <a:gd name="T1" fmla="*/ 3 h 132"/>
              <a:gd name="T2" fmla="*/ 5 w 136"/>
              <a:gd name="T3" fmla="*/ 9 h 132"/>
              <a:gd name="T4" fmla="*/ 11 w 136"/>
              <a:gd name="T5" fmla="*/ 13 h 132"/>
              <a:gd name="T6" fmla="*/ 12 w 136"/>
              <a:gd name="T7" fmla="*/ 18 h 132"/>
              <a:gd name="T8" fmla="*/ 8 w 136"/>
              <a:gd name="T9" fmla="*/ 25 h 132"/>
              <a:gd name="T10" fmla="*/ 17 w 136"/>
              <a:gd name="T11" fmla="*/ 32 h 132"/>
              <a:gd name="T12" fmla="*/ 29 w 136"/>
              <a:gd name="T13" fmla="*/ 46 h 132"/>
              <a:gd name="T14" fmla="*/ 44 w 136"/>
              <a:gd name="T15" fmla="*/ 50 h 132"/>
              <a:gd name="T16" fmla="*/ 50 w 136"/>
              <a:gd name="T17" fmla="*/ 60 h 132"/>
              <a:gd name="T18" fmla="*/ 63 w 136"/>
              <a:gd name="T19" fmla="*/ 70 h 132"/>
              <a:gd name="T20" fmla="*/ 78 w 136"/>
              <a:gd name="T21" fmla="*/ 89 h 132"/>
              <a:gd name="T22" fmla="*/ 88 w 136"/>
              <a:gd name="T23" fmla="*/ 95 h 132"/>
              <a:gd name="T24" fmla="*/ 96 w 136"/>
              <a:gd name="T25" fmla="*/ 105 h 132"/>
              <a:gd name="T26" fmla="*/ 103 w 136"/>
              <a:gd name="T27" fmla="*/ 112 h 132"/>
              <a:gd name="T28" fmla="*/ 108 w 136"/>
              <a:gd name="T29" fmla="*/ 120 h 132"/>
              <a:gd name="T30" fmla="*/ 120 w 136"/>
              <a:gd name="T31" fmla="*/ 130 h 132"/>
              <a:gd name="T32" fmla="*/ 123 w 136"/>
              <a:gd name="T33" fmla="*/ 125 h 132"/>
              <a:gd name="T34" fmla="*/ 117 w 136"/>
              <a:gd name="T35" fmla="*/ 116 h 132"/>
              <a:gd name="T36" fmla="*/ 122 w 136"/>
              <a:gd name="T37" fmla="*/ 112 h 132"/>
              <a:gd name="T38" fmla="*/ 126 w 136"/>
              <a:gd name="T39" fmla="*/ 110 h 132"/>
              <a:gd name="T40" fmla="*/ 135 w 136"/>
              <a:gd name="T41" fmla="*/ 113 h 132"/>
              <a:gd name="T42" fmla="*/ 129 w 136"/>
              <a:gd name="T43" fmla="*/ 105 h 132"/>
              <a:gd name="T44" fmla="*/ 123 w 136"/>
              <a:gd name="T45" fmla="*/ 106 h 132"/>
              <a:gd name="T46" fmla="*/ 116 w 136"/>
              <a:gd name="T47" fmla="*/ 102 h 132"/>
              <a:gd name="T48" fmla="*/ 104 w 136"/>
              <a:gd name="T49" fmla="*/ 101 h 132"/>
              <a:gd name="T50" fmla="*/ 94 w 136"/>
              <a:gd name="T51" fmla="*/ 89 h 132"/>
              <a:gd name="T52" fmla="*/ 86 w 136"/>
              <a:gd name="T53" fmla="*/ 77 h 132"/>
              <a:gd name="T54" fmla="*/ 86 w 136"/>
              <a:gd name="T55" fmla="*/ 67 h 132"/>
              <a:gd name="T56" fmla="*/ 97 w 136"/>
              <a:gd name="T57" fmla="*/ 63 h 132"/>
              <a:gd name="T58" fmla="*/ 104 w 136"/>
              <a:gd name="T59" fmla="*/ 64 h 132"/>
              <a:gd name="T60" fmla="*/ 91 w 136"/>
              <a:gd name="T61" fmla="*/ 59 h 132"/>
              <a:gd name="T62" fmla="*/ 56 w 136"/>
              <a:gd name="T63" fmla="*/ 39 h 132"/>
              <a:gd name="T64" fmla="*/ 46 w 136"/>
              <a:gd name="T65" fmla="*/ 34 h 132"/>
              <a:gd name="T66" fmla="*/ 38 w 136"/>
              <a:gd name="T67" fmla="*/ 28 h 132"/>
              <a:gd name="T68" fmla="*/ 32 w 136"/>
              <a:gd name="T69" fmla="*/ 20 h 132"/>
              <a:gd name="T70" fmla="*/ 19 w 136"/>
              <a:gd name="T71" fmla="*/ 11 h 132"/>
              <a:gd name="T72" fmla="*/ 9 w 136"/>
              <a:gd name="T73" fmla="*/ 5 h 132"/>
              <a:gd name="T74" fmla="*/ 4 w 136"/>
              <a:gd name="T75" fmla="*/ 0 h 132"/>
              <a:gd name="T76" fmla="*/ 1 w 136"/>
              <a:gd name="T77" fmla="*/ 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6" h="132">
                <a:moveTo>
                  <a:pt x="1" y="3"/>
                </a:moveTo>
                <a:cubicBezTo>
                  <a:pt x="0" y="5"/>
                  <a:pt x="2" y="9"/>
                  <a:pt x="5" y="9"/>
                </a:cubicBezTo>
                <a:cubicBezTo>
                  <a:pt x="7" y="9"/>
                  <a:pt x="9" y="10"/>
                  <a:pt x="11" y="13"/>
                </a:cubicBezTo>
                <a:cubicBezTo>
                  <a:pt x="13" y="16"/>
                  <a:pt x="15" y="18"/>
                  <a:pt x="12" y="18"/>
                </a:cubicBezTo>
                <a:cubicBezTo>
                  <a:pt x="9" y="18"/>
                  <a:pt x="7" y="22"/>
                  <a:pt x="8" y="25"/>
                </a:cubicBezTo>
                <a:cubicBezTo>
                  <a:pt x="10" y="27"/>
                  <a:pt x="15" y="30"/>
                  <a:pt x="17" y="32"/>
                </a:cubicBezTo>
                <a:cubicBezTo>
                  <a:pt x="19" y="34"/>
                  <a:pt x="25" y="43"/>
                  <a:pt x="29" y="46"/>
                </a:cubicBezTo>
                <a:cubicBezTo>
                  <a:pt x="32" y="48"/>
                  <a:pt x="38" y="47"/>
                  <a:pt x="44" y="50"/>
                </a:cubicBezTo>
                <a:cubicBezTo>
                  <a:pt x="48" y="52"/>
                  <a:pt x="49" y="56"/>
                  <a:pt x="50" y="60"/>
                </a:cubicBezTo>
                <a:cubicBezTo>
                  <a:pt x="51" y="64"/>
                  <a:pt x="60" y="67"/>
                  <a:pt x="63" y="70"/>
                </a:cubicBezTo>
                <a:cubicBezTo>
                  <a:pt x="66" y="73"/>
                  <a:pt x="76" y="86"/>
                  <a:pt x="78" y="89"/>
                </a:cubicBezTo>
                <a:cubicBezTo>
                  <a:pt x="79" y="93"/>
                  <a:pt x="85" y="93"/>
                  <a:pt x="88" y="95"/>
                </a:cubicBezTo>
                <a:cubicBezTo>
                  <a:pt x="91" y="96"/>
                  <a:pt x="95" y="103"/>
                  <a:pt x="96" y="105"/>
                </a:cubicBezTo>
                <a:cubicBezTo>
                  <a:pt x="97" y="108"/>
                  <a:pt x="100" y="109"/>
                  <a:pt x="103" y="112"/>
                </a:cubicBezTo>
                <a:cubicBezTo>
                  <a:pt x="107" y="114"/>
                  <a:pt x="107" y="116"/>
                  <a:pt x="108" y="120"/>
                </a:cubicBezTo>
                <a:cubicBezTo>
                  <a:pt x="108" y="126"/>
                  <a:pt x="117" y="128"/>
                  <a:pt x="120" y="130"/>
                </a:cubicBezTo>
                <a:cubicBezTo>
                  <a:pt x="123" y="132"/>
                  <a:pt x="125" y="127"/>
                  <a:pt x="123" y="125"/>
                </a:cubicBezTo>
                <a:cubicBezTo>
                  <a:pt x="121" y="123"/>
                  <a:pt x="117" y="118"/>
                  <a:pt x="117" y="116"/>
                </a:cubicBezTo>
                <a:cubicBezTo>
                  <a:pt x="117" y="113"/>
                  <a:pt x="120" y="112"/>
                  <a:pt x="122" y="112"/>
                </a:cubicBezTo>
                <a:cubicBezTo>
                  <a:pt x="123" y="112"/>
                  <a:pt x="122" y="109"/>
                  <a:pt x="126" y="110"/>
                </a:cubicBezTo>
                <a:cubicBezTo>
                  <a:pt x="130" y="110"/>
                  <a:pt x="134" y="116"/>
                  <a:pt x="135" y="113"/>
                </a:cubicBezTo>
                <a:cubicBezTo>
                  <a:pt x="136" y="110"/>
                  <a:pt x="130" y="107"/>
                  <a:pt x="129" y="105"/>
                </a:cubicBezTo>
                <a:cubicBezTo>
                  <a:pt x="126" y="103"/>
                  <a:pt x="125" y="108"/>
                  <a:pt x="123" y="106"/>
                </a:cubicBezTo>
                <a:cubicBezTo>
                  <a:pt x="120" y="105"/>
                  <a:pt x="117" y="104"/>
                  <a:pt x="116" y="102"/>
                </a:cubicBezTo>
                <a:cubicBezTo>
                  <a:pt x="114" y="101"/>
                  <a:pt x="107" y="103"/>
                  <a:pt x="104" y="101"/>
                </a:cubicBezTo>
                <a:cubicBezTo>
                  <a:pt x="101" y="99"/>
                  <a:pt x="97" y="93"/>
                  <a:pt x="94" y="89"/>
                </a:cubicBezTo>
                <a:cubicBezTo>
                  <a:pt x="90" y="85"/>
                  <a:pt x="88" y="80"/>
                  <a:pt x="86" y="77"/>
                </a:cubicBezTo>
                <a:cubicBezTo>
                  <a:pt x="85" y="73"/>
                  <a:pt x="84" y="69"/>
                  <a:pt x="86" y="67"/>
                </a:cubicBezTo>
                <a:cubicBezTo>
                  <a:pt x="88" y="65"/>
                  <a:pt x="91" y="61"/>
                  <a:pt x="97" y="63"/>
                </a:cubicBezTo>
                <a:cubicBezTo>
                  <a:pt x="103" y="65"/>
                  <a:pt x="105" y="65"/>
                  <a:pt x="104" y="64"/>
                </a:cubicBezTo>
                <a:cubicBezTo>
                  <a:pt x="103" y="63"/>
                  <a:pt x="95" y="61"/>
                  <a:pt x="91" y="59"/>
                </a:cubicBezTo>
                <a:cubicBezTo>
                  <a:pt x="88" y="57"/>
                  <a:pt x="59" y="42"/>
                  <a:pt x="56" y="39"/>
                </a:cubicBezTo>
                <a:cubicBezTo>
                  <a:pt x="53" y="36"/>
                  <a:pt x="48" y="36"/>
                  <a:pt x="46" y="34"/>
                </a:cubicBezTo>
                <a:cubicBezTo>
                  <a:pt x="43" y="32"/>
                  <a:pt x="42" y="32"/>
                  <a:pt x="38" y="28"/>
                </a:cubicBezTo>
                <a:cubicBezTo>
                  <a:pt x="35" y="24"/>
                  <a:pt x="35" y="23"/>
                  <a:pt x="32" y="20"/>
                </a:cubicBezTo>
                <a:cubicBezTo>
                  <a:pt x="29" y="17"/>
                  <a:pt x="22" y="13"/>
                  <a:pt x="19" y="11"/>
                </a:cubicBezTo>
                <a:cubicBezTo>
                  <a:pt x="15" y="9"/>
                  <a:pt x="12" y="8"/>
                  <a:pt x="9" y="5"/>
                </a:cubicBezTo>
                <a:cubicBezTo>
                  <a:pt x="6" y="1"/>
                  <a:pt x="6" y="0"/>
                  <a:pt x="4" y="0"/>
                </a:cubicBezTo>
                <a:cubicBezTo>
                  <a:pt x="1" y="1"/>
                  <a:pt x="1" y="3"/>
                  <a:pt x="1" y="3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" name="Freeform 177">
            <a:extLst>
              <a:ext uri="{FF2B5EF4-FFF2-40B4-BE49-F238E27FC236}">
                <a16:creationId xmlns:a16="http://schemas.microsoft.com/office/drawing/2014/main" xmlns="" id="{30776AA5-920B-4FB2-A913-944AE4B778EB}"/>
              </a:ext>
            </a:extLst>
          </p:cNvPr>
          <p:cNvSpPr>
            <a:spLocks/>
          </p:cNvSpPr>
          <p:nvPr/>
        </p:nvSpPr>
        <p:spPr bwMode="auto">
          <a:xfrm>
            <a:off x="13831490" y="9716862"/>
            <a:ext cx="560255" cy="446307"/>
          </a:xfrm>
          <a:custGeom>
            <a:avLst/>
            <a:gdLst>
              <a:gd name="T0" fmla="*/ 59 w 60"/>
              <a:gd name="T1" fmla="*/ 18 h 48"/>
              <a:gd name="T2" fmla="*/ 56 w 60"/>
              <a:gd name="T3" fmla="*/ 14 h 48"/>
              <a:gd name="T4" fmla="*/ 50 w 60"/>
              <a:gd name="T5" fmla="*/ 10 h 48"/>
              <a:gd name="T6" fmla="*/ 42 w 60"/>
              <a:gd name="T7" fmla="*/ 20 h 48"/>
              <a:gd name="T8" fmla="*/ 38 w 60"/>
              <a:gd name="T9" fmla="*/ 25 h 48"/>
              <a:gd name="T10" fmla="*/ 34 w 60"/>
              <a:gd name="T11" fmla="*/ 33 h 48"/>
              <a:gd name="T12" fmla="*/ 31 w 60"/>
              <a:gd name="T13" fmla="*/ 39 h 48"/>
              <a:gd name="T14" fmla="*/ 18 w 60"/>
              <a:gd name="T15" fmla="*/ 47 h 48"/>
              <a:gd name="T16" fmla="*/ 9 w 60"/>
              <a:gd name="T17" fmla="*/ 45 h 48"/>
              <a:gd name="T18" fmla="*/ 6 w 60"/>
              <a:gd name="T19" fmla="*/ 40 h 48"/>
              <a:gd name="T20" fmla="*/ 0 w 60"/>
              <a:gd name="T21" fmla="*/ 36 h 48"/>
              <a:gd name="T22" fmla="*/ 0 w 60"/>
              <a:gd name="T23" fmla="*/ 36 h 48"/>
              <a:gd name="T24" fmla="*/ 0 w 60"/>
              <a:gd name="T25" fmla="*/ 31 h 48"/>
              <a:gd name="T26" fmla="*/ 0 w 60"/>
              <a:gd name="T27" fmla="*/ 25 h 48"/>
              <a:gd name="T28" fmla="*/ 2 w 60"/>
              <a:gd name="T29" fmla="*/ 23 h 48"/>
              <a:gd name="T30" fmla="*/ 7 w 60"/>
              <a:gd name="T31" fmla="*/ 23 h 48"/>
              <a:gd name="T32" fmla="*/ 11 w 60"/>
              <a:gd name="T33" fmla="*/ 18 h 48"/>
              <a:gd name="T34" fmla="*/ 11 w 60"/>
              <a:gd name="T35" fmla="*/ 12 h 48"/>
              <a:gd name="T36" fmla="*/ 20 w 60"/>
              <a:gd name="T37" fmla="*/ 12 h 48"/>
              <a:gd name="T38" fmla="*/ 24 w 60"/>
              <a:gd name="T39" fmla="*/ 10 h 48"/>
              <a:gd name="T40" fmla="*/ 31 w 60"/>
              <a:gd name="T41" fmla="*/ 14 h 48"/>
              <a:gd name="T42" fmla="*/ 36 w 60"/>
              <a:gd name="T43" fmla="*/ 11 h 48"/>
              <a:gd name="T44" fmla="*/ 40 w 60"/>
              <a:gd name="T45" fmla="*/ 10 h 48"/>
              <a:gd name="T46" fmla="*/ 44 w 60"/>
              <a:gd name="T47" fmla="*/ 6 h 48"/>
              <a:gd name="T48" fmla="*/ 53 w 60"/>
              <a:gd name="T49" fmla="*/ 4 h 48"/>
              <a:gd name="T50" fmla="*/ 57 w 60"/>
              <a:gd name="T51" fmla="*/ 0 h 48"/>
              <a:gd name="T52" fmla="*/ 60 w 60"/>
              <a:gd name="T53" fmla="*/ 1 h 48"/>
              <a:gd name="T54" fmla="*/ 59 w 60"/>
              <a:gd name="T55" fmla="*/ 18 h 48"/>
              <a:gd name="T56" fmla="*/ 59 w 60"/>
              <a:gd name="T57" fmla="*/ 1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48">
                <a:moveTo>
                  <a:pt x="59" y="18"/>
                </a:moveTo>
                <a:cubicBezTo>
                  <a:pt x="56" y="17"/>
                  <a:pt x="56" y="14"/>
                  <a:pt x="56" y="14"/>
                </a:cubicBezTo>
                <a:cubicBezTo>
                  <a:pt x="55" y="12"/>
                  <a:pt x="52" y="8"/>
                  <a:pt x="50" y="10"/>
                </a:cubicBezTo>
                <a:cubicBezTo>
                  <a:pt x="48" y="13"/>
                  <a:pt x="42" y="16"/>
                  <a:pt x="42" y="20"/>
                </a:cubicBezTo>
                <a:cubicBezTo>
                  <a:pt x="42" y="23"/>
                  <a:pt x="40" y="23"/>
                  <a:pt x="38" y="25"/>
                </a:cubicBezTo>
                <a:cubicBezTo>
                  <a:pt x="35" y="27"/>
                  <a:pt x="34" y="30"/>
                  <a:pt x="34" y="33"/>
                </a:cubicBezTo>
                <a:cubicBezTo>
                  <a:pt x="34" y="35"/>
                  <a:pt x="34" y="37"/>
                  <a:pt x="31" y="39"/>
                </a:cubicBezTo>
                <a:cubicBezTo>
                  <a:pt x="28" y="40"/>
                  <a:pt x="20" y="46"/>
                  <a:pt x="18" y="47"/>
                </a:cubicBezTo>
                <a:cubicBezTo>
                  <a:pt x="15" y="48"/>
                  <a:pt x="11" y="47"/>
                  <a:pt x="9" y="45"/>
                </a:cubicBezTo>
                <a:cubicBezTo>
                  <a:pt x="7" y="43"/>
                  <a:pt x="8" y="40"/>
                  <a:pt x="6" y="40"/>
                </a:cubicBezTo>
                <a:cubicBezTo>
                  <a:pt x="3" y="39"/>
                  <a:pt x="1" y="38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2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2"/>
                  <a:pt x="11" y="12"/>
                  <a:pt x="11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4" y="10"/>
                  <a:pt x="24" y="10"/>
                  <a:pt x="24" y="10"/>
                </a:cubicBezTo>
                <a:cubicBezTo>
                  <a:pt x="31" y="14"/>
                  <a:pt x="31" y="14"/>
                  <a:pt x="31" y="14"/>
                </a:cubicBezTo>
                <a:cubicBezTo>
                  <a:pt x="36" y="11"/>
                  <a:pt x="36" y="11"/>
                  <a:pt x="36" y="11"/>
                </a:cubicBezTo>
                <a:cubicBezTo>
                  <a:pt x="40" y="10"/>
                  <a:pt x="40" y="10"/>
                  <a:pt x="40" y="10"/>
                </a:cubicBezTo>
                <a:cubicBezTo>
                  <a:pt x="44" y="6"/>
                  <a:pt x="44" y="6"/>
                  <a:pt x="44" y="6"/>
                </a:cubicBezTo>
                <a:cubicBezTo>
                  <a:pt x="53" y="4"/>
                  <a:pt x="53" y="4"/>
                  <a:pt x="53" y="4"/>
                </a:cubicBezTo>
                <a:cubicBezTo>
                  <a:pt x="57" y="0"/>
                  <a:pt x="57" y="0"/>
                  <a:pt x="57" y="0"/>
                </a:cubicBezTo>
                <a:cubicBezTo>
                  <a:pt x="60" y="1"/>
                  <a:pt x="60" y="1"/>
                  <a:pt x="60" y="1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59" y="18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" name="Freeform 178">
            <a:extLst>
              <a:ext uri="{FF2B5EF4-FFF2-40B4-BE49-F238E27FC236}">
                <a16:creationId xmlns:a16="http://schemas.microsoft.com/office/drawing/2014/main" xmlns="" id="{5F9CF23B-64B8-488D-B11C-382106B82D25}"/>
              </a:ext>
            </a:extLst>
          </p:cNvPr>
          <p:cNvSpPr>
            <a:spLocks/>
          </p:cNvSpPr>
          <p:nvPr/>
        </p:nvSpPr>
        <p:spPr bwMode="auto">
          <a:xfrm>
            <a:off x="11824716" y="8874900"/>
            <a:ext cx="2035273" cy="1205974"/>
          </a:xfrm>
          <a:custGeom>
            <a:avLst/>
            <a:gdLst>
              <a:gd name="T0" fmla="*/ 214 w 218"/>
              <a:gd name="T1" fmla="*/ 125 h 129"/>
              <a:gd name="T2" fmla="*/ 196 w 218"/>
              <a:gd name="T3" fmla="*/ 122 h 129"/>
              <a:gd name="T4" fmla="*/ 178 w 218"/>
              <a:gd name="T5" fmla="*/ 123 h 129"/>
              <a:gd name="T6" fmla="*/ 159 w 218"/>
              <a:gd name="T7" fmla="*/ 123 h 129"/>
              <a:gd name="T8" fmla="*/ 147 w 218"/>
              <a:gd name="T9" fmla="*/ 112 h 129"/>
              <a:gd name="T10" fmla="*/ 126 w 218"/>
              <a:gd name="T11" fmla="*/ 96 h 129"/>
              <a:gd name="T12" fmla="*/ 105 w 218"/>
              <a:gd name="T13" fmla="*/ 84 h 129"/>
              <a:gd name="T14" fmla="*/ 77 w 218"/>
              <a:gd name="T15" fmla="*/ 85 h 129"/>
              <a:gd name="T16" fmla="*/ 57 w 218"/>
              <a:gd name="T17" fmla="*/ 96 h 129"/>
              <a:gd name="T18" fmla="*/ 48 w 218"/>
              <a:gd name="T19" fmla="*/ 89 h 129"/>
              <a:gd name="T20" fmla="*/ 48 w 218"/>
              <a:gd name="T21" fmla="*/ 81 h 129"/>
              <a:gd name="T22" fmla="*/ 41 w 218"/>
              <a:gd name="T23" fmla="*/ 75 h 129"/>
              <a:gd name="T24" fmla="*/ 37 w 218"/>
              <a:gd name="T25" fmla="*/ 63 h 129"/>
              <a:gd name="T26" fmla="*/ 31 w 218"/>
              <a:gd name="T27" fmla="*/ 63 h 129"/>
              <a:gd name="T28" fmla="*/ 26 w 218"/>
              <a:gd name="T29" fmla="*/ 58 h 129"/>
              <a:gd name="T30" fmla="*/ 17 w 218"/>
              <a:gd name="T31" fmla="*/ 61 h 129"/>
              <a:gd name="T32" fmla="*/ 11 w 218"/>
              <a:gd name="T33" fmla="*/ 59 h 129"/>
              <a:gd name="T34" fmla="*/ 12 w 218"/>
              <a:gd name="T35" fmla="*/ 52 h 129"/>
              <a:gd name="T36" fmla="*/ 4 w 218"/>
              <a:gd name="T37" fmla="*/ 52 h 129"/>
              <a:gd name="T38" fmla="*/ 0 w 218"/>
              <a:gd name="T39" fmla="*/ 47 h 129"/>
              <a:gd name="T40" fmla="*/ 14 w 218"/>
              <a:gd name="T41" fmla="*/ 40 h 129"/>
              <a:gd name="T42" fmla="*/ 22 w 218"/>
              <a:gd name="T43" fmla="*/ 40 h 129"/>
              <a:gd name="T44" fmla="*/ 33 w 218"/>
              <a:gd name="T45" fmla="*/ 41 h 129"/>
              <a:gd name="T46" fmla="*/ 45 w 218"/>
              <a:gd name="T47" fmla="*/ 40 h 129"/>
              <a:gd name="T48" fmla="*/ 54 w 218"/>
              <a:gd name="T49" fmla="*/ 37 h 129"/>
              <a:gd name="T50" fmla="*/ 70 w 218"/>
              <a:gd name="T51" fmla="*/ 40 h 129"/>
              <a:gd name="T52" fmla="*/ 75 w 218"/>
              <a:gd name="T53" fmla="*/ 39 h 129"/>
              <a:gd name="T54" fmla="*/ 82 w 218"/>
              <a:gd name="T55" fmla="*/ 39 h 129"/>
              <a:gd name="T56" fmla="*/ 99 w 218"/>
              <a:gd name="T57" fmla="*/ 31 h 129"/>
              <a:gd name="T58" fmla="*/ 104 w 218"/>
              <a:gd name="T59" fmla="*/ 26 h 129"/>
              <a:gd name="T60" fmla="*/ 116 w 218"/>
              <a:gd name="T61" fmla="*/ 23 h 129"/>
              <a:gd name="T62" fmla="*/ 130 w 218"/>
              <a:gd name="T63" fmla="*/ 9 h 129"/>
              <a:gd name="T64" fmla="*/ 139 w 218"/>
              <a:gd name="T65" fmla="*/ 6 h 129"/>
              <a:gd name="T66" fmla="*/ 149 w 218"/>
              <a:gd name="T67" fmla="*/ 1 h 129"/>
              <a:gd name="T68" fmla="*/ 157 w 218"/>
              <a:gd name="T69" fmla="*/ 2 h 129"/>
              <a:gd name="T70" fmla="*/ 152 w 218"/>
              <a:gd name="T71" fmla="*/ 14 h 129"/>
              <a:gd name="T72" fmla="*/ 149 w 218"/>
              <a:gd name="T73" fmla="*/ 24 h 129"/>
              <a:gd name="T74" fmla="*/ 147 w 218"/>
              <a:gd name="T75" fmla="*/ 36 h 129"/>
              <a:gd name="T76" fmla="*/ 157 w 218"/>
              <a:gd name="T77" fmla="*/ 41 h 129"/>
              <a:gd name="T78" fmla="*/ 171 w 218"/>
              <a:gd name="T79" fmla="*/ 48 h 129"/>
              <a:gd name="T80" fmla="*/ 182 w 218"/>
              <a:gd name="T81" fmla="*/ 37 h 129"/>
              <a:gd name="T82" fmla="*/ 188 w 218"/>
              <a:gd name="T83" fmla="*/ 30 h 129"/>
              <a:gd name="T84" fmla="*/ 194 w 218"/>
              <a:gd name="T85" fmla="*/ 25 h 129"/>
              <a:gd name="T86" fmla="*/ 204 w 218"/>
              <a:gd name="T87" fmla="*/ 20 h 129"/>
              <a:gd name="T88" fmla="*/ 212 w 218"/>
              <a:gd name="T89" fmla="*/ 32 h 129"/>
              <a:gd name="T90" fmla="*/ 204 w 218"/>
              <a:gd name="T91" fmla="*/ 41 h 129"/>
              <a:gd name="T92" fmla="*/ 196 w 218"/>
              <a:gd name="T93" fmla="*/ 43 h 129"/>
              <a:gd name="T94" fmla="*/ 202 w 218"/>
              <a:gd name="T95" fmla="*/ 52 h 129"/>
              <a:gd name="T96" fmla="*/ 197 w 218"/>
              <a:gd name="T97" fmla="*/ 62 h 129"/>
              <a:gd name="T98" fmla="*/ 192 w 218"/>
              <a:gd name="T99" fmla="*/ 69 h 129"/>
              <a:gd name="T100" fmla="*/ 190 w 218"/>
              <a:gd name="T101" fmla="*/ 77 h 129"/>
              <a:gd name="T102" fmla="*/ 191 w 218"/>
              <a:gd name="T103" fmla="*/ 90 h 129"/>
              <a:gd name="T104" fmla="*/ 200 w 218"/>
              <a:gd name="T105" fmla="*/ 97 h 129"/>
              <a:gd name="T106" fmla="*/ 207 w 218"/>
              <a:gd name="T107" fmla="*/ 96 h 129"/>
              <a:gd name="T108" fmla="*/ 211 w 218"/>
              <a:gd name="T109" fmla="*/ 102 h 129"/>
              <a:gd name="T110" fmla="*/ 218 w 218"/>
              <a:gd name="T111" fmla="*/ 107 h 129"/>
              <a:gd name="T112" fmla="*/ 215 w 218"/>
              <a:gd name="T113" fmla="*/ 115 h 129"/>
              <a:gd name="T114" fmla="*/ 215 w 218"/>
              <a:gd name="T115" fmla="*/ 12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8" h="129">
                <a:moveTo>
                  <a:pt x="215" y="126"/>
                </a:moveTo>
                <a:cubicBezTo>
                  <a:pt x="214" y="125"/>
                  <a:pt x="214" y="125"/>
                  <a:pt x="214" y="125"/>
                </a:cubicBezTo>
                <a:cubicBezTo>
                  <a:pt x="213" y="122"/>
                  <a:pt x="210" y="121"/>
                  <a:pt x="210" y="123"/>
                </a:cubicBezTo>
                <a:cubicBezTo>
                  <a:pt x="208" y="126"/>
                  <a:pt x="200" y="125"/>
                  <a:pt x="196" y="122"/>
                </a:cubicBezTo>
                <a:cubicBezTo>
                  <a:pt x="192" y="119"/>
                  <a:pt x="191" y="121"/>
                  <a:pt x="187" y="123"/>
                </a:cubicBezTo>
                <a:cubicBezTo>
                  <a:pt x="183" y="126"/>
                  <a:pt x="181" y="121"/>
                  <a:pt x="178" y="123"/>
                </a:cubicBezTo>
                <a:cubicBezTo>
                  <a:pt x="175" y="125"/>
                  <a:pt x="171" y="129"/>
                  <a:pt x="168" y="129"/>
                </a:cubicBezTo>
                <a:cubicBezTo>
                  <a:pt x="165" y="128"/>
                  <a:pt x="162" y="127"/>
                  <a:pt x="159" y="123"/>
                </a:cubicBezTo>
                <a:cubicBezTo>
                  <a:pt x="157" y="118"/>
                  <a:pt x="155" y="122"/>
                  <a:pt x="154" y="120"/>
                </a:cubicBezTo>
                <a:cubicBezTo>
                  <a:pt x="154" y="118"/>
                  <a:pt x="148" y="113"/>
                  <a:pt x="147" y="112"/>
                </a:cubicBezTo>
                <a:cubicBezTo>
                  <a:pt x="144" y="112"/>
                  <a:pt x="139" y="107"/>
                  <a:pt x="137" y="105"/>
                </a:cubicBezTo>
                <a:cubicBezTo>
                  <a:pt x="135" y="103"/>
                  <a:pt x="126" y="98"/>
                  <a:pt x="126" y="96"/>
                </a:cubicBezTo>
                <a:cubicBezTo>
                  <a:pt x="125" y="94"/>
                  <a:pt x="117" y="93"/>
                  <a:pt x="116" y="90"/>
                </a:cubicBezTo>
                <a:cubicBezTo>
                  <a:pt x="114" y="86"/>
                  <a:pt x="107" y="85"/>
                  <a:pt x="105" y="84"/>
                </a:cubicBezTo>
                <a:cubicBezTo>
                  <a:pt x="103" y="82"/>
                  <a:pt x="94" y="84"/>
                  <a:pt x="90" y="86"/>
                </a:cubicBezTo>
                <a:cubicBezTo>
                  <a:pt x="86" y="89"/>
                  <a:pt x="81" y="86"/>
                  <a:pt x="77" y="85"/>
                </a:cubicBezTo>
                <a:cubicBezTo>
                  <a:pt x="73" y="84"/>
                  <a:pt x="70" y="89"/>
                  <a:pt x="67" y="91"/>
                </a:cubicBezTo>
                <a:cubicBezTo>
                  <a:pt x="64" y="93"/>
                  <a:pt x="61" y="94"/>
                  <a:pt x="57" y="96"/>
                </a:cubicBezTo>
                <a:cubicBezTo>
                  <a:pt x="54" y="90"/>
                  <a:pt x="54" y="90"/>
                  <a:pt x="54" y="90"/>
                </a:cubicBezTo>
                <a:cubicBezTo>
                  <a:pt x="48" y="89"/>
                  <a:pt x="48" y="89"/>
                  <a:pt x="48" y="89"/>
                </a:cubicBezTo>
                <a:cubicBezTo>
                  <a:pt x="44" y="83"/>
                  <a:pt x="44" y="83"/>
                  <a:pt x="44" y="83"/>
                </a:cubicBezTo>
                <a:cubicBezTo>
                  <a:pt x="48" y="81"/>
                  <a:pt x="48" y="81"/>
                  <a:pt x="48" y="81"/>
                </a:cubicBezTo>
                <a:cubicBezTo>
                  <a:pt x="45" y="76"/>
                  <a:pt x="45" y="76"/>
                  <a:pt x="45" y="76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68"/>
                  <a:pt x="41" y="68"/>
                  <a:pt x="41" y="68"/>
                </a:cubicBezTo>
                <a:cubicBezTo>
                  <a:pt x="37" y="63"/>
                  <a:pt x="37" y="63"/>
                  <a:pt x="37" y="63"/>
                </a:cubicBezTo>
                <a:cubicBezTo>
                  <a:pt x="34" y="61"/>
                  <a:pt x="34" y="61"/>
                  <a:pt x="34" y="61"/>
                </a:cubicBezTo>
                <a:cubicBezTo>
                  <a:pt x="31" y="63"/>
                  <a:pt x="31" y="63"/>
                  <a:pt x="31" y="63"/>
                </a:cubicBezTo>
                <a:cubicBezTo>
                  <a:pt x="28" y="63"/>
                  <a:pt x="28" y="63"/>
                  <a:pt x="28" y="63"/>
                </a:cubicBezTo>
                <a:cubicBezTo>
                  <a:pt x="26" y="58"/>
                  <a:pt x="26" y="58"/>
                  <a:pt x="26" y="58"/>
                </a:cubicBezTo>
                <a:cubicBezTo>
                  <a:pt x="23" y="56"/>
                  <a:pt x="23" y="56"/>
                  <a:pt x="23" y="56"/>
                </a:cubicBezTo>
                <a:cubicBezTo>
                  <a:pt x="17" y="61"/>
                  <a:pt x="17" y="61"/>
                  <a:pt x="17" y="61"/>
                </a:cubicBezTo>
                <a:cubicBezTo>
                  <a:pt x="17" y="63"/>
                  <a:pt x="17" y="63"/>
                  <a:pt x="17" y="63"/>
                </a:cubicBezTo>
                <a:cubicBezTo>
                  <a:pt x="11" y="59"/>
                  <a:pt x="11" y="59"/>
                  <a:pt x="11" y="59"/>
                </a:cubicBezTo>
                <a:cubicBezTo>
                  <a:pt x="14" y="55"/>
                  <a:pt x="14" y="55"/>
                  <a:pt x="14" y="55"/>
                </a:cubicBezTo>
                <a:cubicBezTo>
                  <a:pt x="12" y="52"/>
                  <a:pt x="12" y="52"/>
                  <a:pt x="12" y="52"/>
                </a:cubicBezTo>
                <a:cubicBezTo>
                  <a:pt x="8" y="53"/>
                  <a:pt x="8" y="53"/>
                  <a:pt x="8" y="53"/>
                </a:cubicBezTo>
                <a:cubicBezTo>
                  <a:pt x="4" y="52"/>
                  <a:pt x="4" y="52"/>
                  <a:pt x="4" y="52"/>
                </a:cubicBezTo>
                <a:cubicBezTo>
                  <a:pt x="1" y="49"/>
                  <a:pt x="1" y="49"/>
                  <a:pt x="1" y="49"/>
                </a:cubicBezTo>
                <a:cubicBezTo>
                  <a:pt x="0" y="47"/>
                  <a:pt x="0" y="47"/>
                  <a:pt x="0" y="47"/>
                </a:cubicBezTo>
                <a:cubicBezTo>
                  <a:pt x="8" y="40"/>
                  <a:pt x="8" y="40"/>
                  <a:pt x="8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7" y="36"/>
                  <a:pt x="17" y="36"/>
                  <a:pt x="17" y="36"/>
                </a:cubicBezTo>
                <a:cubicBezTo>
                  <a:pt x="22" y="40"/>
                  <a:pt x="22" y="40"/>
                  <a:pt x="22" y="40"/>
                </a:cubicBezTo>
                <a:cubicBezTo>
                  <a:pt x="26" y="38"/>
                  <a:pt x="26" y="38"/>
                  <a:pt x="26" y="38"/>
                </a:cubicBezTo>
                <a:cubicBezTo>
                  <a:pt x="33" y="41"/>
                  <a:pt x="33" y="41"/>
                  <a:pt x="33" y="41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40"/>
                  <a:pt x="45" y="40"/>
                  <a:pt x="45" y="40"/>
                </a:cubicBezTo>
                <a:cubicBezTo>
                  <a:pt x="48" y="36"/>
                  <a:pt x="48" y="36"/>
                  <a:pt x="48" y="36"/>
                </a:cubicBezTo>
                <a:cubicBezTo>
                  <a:pt x="54" y="37"/>
                  <a:pt x="54" y="37"/>
                  <a:pt x="54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70" y="40"/>
                  <a:pt x="70" y="40"/>
                  <a:pt x="70" y="40"/>
                </a:cubicBezTo>
                <a:cubicBezTo>
                  <a:pt x="72" y="37"/>
                  <a:pt x="72" y="37"/>
                  <a:pt x="72" y="37"/>
                </a:cubicBezTo>
                <a:cubicBezTo>
                  <a:pt x="75" y="39"/>
                  <a:pt x="75" y="39"/>
                  <a:pt x="75" y="39"/>
                </a:cubicBezTo>
                <a:cubicBezTo>
                  <a:pt x="78" y="36"/>
                  <a:pt x="78" y="36"/>
                  <a:pt x="78" y="36"/>
                </a:cubicBezTo>
                <a:cubicBezTo>
                  <a:pt x="82" y="39"/>
                  <a:pt x="82" y="39"/>
                  <a:pt x="82" y="39"/>
                </a:cubicBezTo>
                <a:cubicBezTo>
                  <a:pt x="92" y="29"/>
                  <a:pt x="92" y="29"/>
                  <a:pt x="92" y="29"/>
                </a:cubicBezTo>
                <a:cubicBezTo>
                  <a:pt x="99" y="31"/>
                  <a:pt x="99" y="31"/>
                  <a:pt x="99" y="31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16" y="23"/>
                  <a:pt x="116" y="23"/>
                  <a:pt x="116" y="23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5" y="9"/>
                  <a:pt x="135" y="9"/>
                  <a:pt x="135" y="9"/>
                </a:cubicBezTo>
                <a:cubicBezTo>
                  <a:pt x="139" y="6"/>
                  <a:pt x="139" y="6"/>
                  <a:pt x="139" y="6"/>
                </a:cubicBezTo>
                <a:cubicBezTo>
                  <a:pt x="144" y="5"/>
                  <a:pt x="144" y="5"/>
                  <a:pt x="144" y="5"/>
                </a:cubicBezTo>
                <a:cubicBezTo>
                  <a:pt x="149" y="1"/>
                  <a:pt x="149" y="1"/>
                  <a:pt x="149" y="1"/>
                </a:cubicBezTo>
                <a:cubicBezTo>
                  <a:pt x="154" y="0"/>
                  <a:pt x="154" y="0"/>
                  <a:pt x="154" y="0"/>
                </a:cubicBezTo>
                <a:cubicBezTo>
                  <a:pt x="157" y="2"/>
                  <a:pt x="157" y="2"/>
                  <a:pt x="157" y="2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2" y="14"/>
                  <a:pt x="152" y="14"/>
                  <a:pt x="152" y="14"/>
                </a:cubicBezTo>
                <a:cubicBezTo>
                  <a:pt x="153" y="21"/>
                  <a:pt x="153" y="21"/>
                  <a:pt x="153" y="21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47" y="36"/>
                  <a:pt x="147" y="36"/>
                  <a:pt x="147" y="36"/>
                </a:cubicBezTo>
                <a:cubicBezTo>
                  <a:pt x="151" y="40"/>
                  <a:pt x="151" y="40"/>
                  <a:pt x="151" y="40"/>
                </a:cubicBezTo>
                <a:cubicBezTo>
                  <a:pt x="157" y="41"/>
                  <a:pt x="157" y="41"/>
                  <a:pt x="157" y="41"/>
                </a:cubicBezTo>
                <a:cubicBezTo>
                  <a:pt x="164" y="38"/>
                  <a:pt x="164" y="38"/>
                  <a:pt x="164" y="38"/>
                </a:cubicBezTo>
                <a:cubicBezTo>
                  <a:pt x="171" y="48"/>
                  <a:pt x="171" y="48"/>
                  <a:pt x="171" y="48"/>
                </a:cubicBezTo>
                <a:cubicBezTo>
                  <a:pt x="176" y="44"/>
                  <a:pt x="176" y="44"/>
                  <a:pt x="176" y="44"/>
                </a:cubicBezTo>
                <a:cubicBezTo>
                  <a:pt x="182" y="37"/>
                  <a:pt x="182" y="37"/>
                  <a:pt x="182" y="37"/>
                </a:cubicBezTo>
                <a:cubicBezTo>
                  <a:pt x="187" y="36"/>
                  <a:pt x="187" y="36"/>
                  <a:pt x="187" y="36"/>
                </a:cubicBezTo>
                <a:cubicBezTo>
                  <a:pt x="188" y="30"/>
                  <a:pt x="188" y="30"/>
                  <a:pt x="188" y="30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94" y="25"/>
                  <a:pt x="194" y="25"/>
                  <a:pt x="194" y="25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4" y="20"/>
                  <a:pt x="204" y="20"/>
                  <a:pt x="204" y="20"/>
                </a:cubicBezTo>
                <a:cubicBezTo>
                  <a:pt x="208" y="26"/>
                  <a:pt x="208" y="26"/>
                  <a:pt x="208" y="26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04" y="41"/>
                  <a:pt x="204" y="41"/>
                  <a:pt x="204" y="41"/>
                </a:cubicBezTo>
                <a:cubicBezTo>
                  <a:pt x="198" y="40"/>
                  <a:pt x="198" y="40"/>
                  <a:pt x="198" y="40"/>
                </a:cubicBezTo>
                <a:cubicBezTo>
                  <a:pt x="196" y="43"/>
                  <a:pt x="196" y="43"/>
                  <a:pt x="196" y="43"/>
                </a:cubicBezTo>
                <a:cubicBezTo>
                  <a:pt x="202" y="48"/>
                  <a:pt x="202" y="48"/>
                  <a:pt x="202" y="48"/>
                </a:cubicBezTo>
                <a:cubicBezTo>
                  <a:pt x="202" y="52"/>
                  <a:pt x="202" y="52"/>
                  <a:pt x="202" y="52"/>
                </a:cubicBezTo>
                <a:cubicBezTo>
                  <a:pt x="197" y="54"/>
                  <a:pt x="197" y="54"/>
                  <a:pt x="197" y="54"/>
                </a:cubicBezTo>
                <a:cubicBezTo>
                  <a:pt x="197" y="62"/>
                  <a:pt x="197" y="62"/>
                  <a:pt x="197" y="62"/>
                </a:cubicBezTo>
                <a:cubicBezTo>
                  <a:pt x="192" y="65"/>
                  <a:pt x="192" y="65"/>
                  <a:pt x="192" y="65"/>
                </a:cubicBezTo>
                <a:cubicBezTo>
                  <a:pt x="192" y="69"/>
                  <a:pt x="192" y="69"/>
                  <a:pt x="192" y="69"/>
                </a:cubicBezTo>
                <a:cubicBezTo>
                  <a:pt x="188" y="73"/>
                  <a:pt x="188" y="73"/>
                  <a:pt x="188" y="73"/>
                </a:cubicBezTo>
                <a:cubicBezTo>
                  <a:pt x="190" y="77"/>
                  <a:pt x="190" y="77"/>
                  <a:pt x="190" y="77"/>
                </a:cubicBezTo>
                <a:cubicBezTo>
                  <a:pt x="188" y="82"/>
                  <a:pt x="188" y="82"/>
                  <a:pt x="188" y="82"/>
                </a:cubicBezTo>
                <a:cubicBezTo>
                  <a:pt x="191" y="90"/>
                  <a:pt x="191" y="90"/>
                  <a:pt x="191" y="90"/>
                </a:cubicBezTo>
                <a:cubicBezTo>
                  <a:pt x="197" y="93"/>
                  <a:pt x="197" y="93"/>
                  <a:pt x="197" y="93"/>
                </a:cubicBezTo>
                <a:cubicBezTo>
                  <a:pt x="200" y="97"/>
                  <a:pt x="200" y="97"/>
                  <a:pt x="200" y="97"/>
                </a:cubicBezTo>
                <a:cubicBezTo>
                  <a:pt x="204" y="94"/>
                  <a:pt x="204" y="94"/>
                  <a:pt x="204" y="94"/>
                </a:cubicBezTo>
                <a:cubicBezTo>
                  <a:pt x="207" y="96"/>
                  <a:pt x="207" y="96"/>
                  <a:pt x="207" y="96"/>
                </a:cubicBezTo>
                <a:cubicBezTo>
                  <a:pt x="208" y="99"/>
                  <a:pt x="208" y="99"/>
                  <a:pt x="208" y="99"/>
                </a:cubicBezTo>
                <a:cubicBezTo>
                  <a:pt x="211" y="102"/>
                  <a:pt x="211" y="102"/>
                  <a:pt x="211" y="102"/>
                </a:cubicBezTo>
                <a:cubicBezTo>
                  <a:pt x="213" y="106"/>
                  <a:pt x="213" y="106"/>
                  <a:pt x="213" y="106"/>
                </a:cubicBezTo>
                <a:cubicBezTo>
                  <a:pt x="218" y="107"/>
                  <a:pt x="218" y="107"/>
                  <a:pt x="218" y="107"/>
                </a:cubicBezTo>
                <a:cubicBezTo>
                  <a:pt x="217" y="113"/>
                  <a:pt x="217" y="113"/>
                  <a:pt x="217" y="113"/>
                </a:cubicBezTo>
                <a:cubicBezTo>
                  <a:pt x="217" y="113"/>
                  <a:pt x="215" y="114"/>
                  <a:pt x="215" y="115"/>
                </a:cubicBezTo>
                <a:cubicBezTo>
                  <a:pt x="215" y="121"/>
                  <a:pt x="215" y="121"/>
                  <a:pt x="215" y="121"/>
                </a:cubicBezTo>
                <a:cubicBezTo>
                  <a:pt x="215" y="126"/>
                  <a:pt x="215" y="126"/>
                  <a:pt x="215" y="126"/>
                </a:cubicBezTo>
                <a:cubicBezTo>
                  <a:pt x="215" y="126"/>
                  <a:pt x="215" y="126"/>
                  <a:pt x="215" y="12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" name="Freeform 179">
            <a:extLst>
              <a:ext uri="{FF2B5EF4-FFF2-40B4-BE49-F238E27FC236}">
                <a16:creationId xmlns:a16="http://schemas.microsoft.com/office/drawing/2014/main" xmlns="" id="{572E1E63-17A0-444F-AEEE-2A755A4863F3}"/>
              </a:ext>
            </a:extLst>
          </p:cNvPr>
          <p:cNvSpPr>
            <a:spLocks noEditPoints="1"/>
          </p:cNvSpPr>
          <p:nvPr/>
        </p:nvSpPr>
        <p:spPr bwMode="auto">
          <a:xfrm>
            <a:off x="6016419" y="4794868"/>
            <a:ext cx="1623788" cy="2082751"/>
          </a:xfrm>
          <a:custGeom>
            <a:avLst/>
            <a:gdLst>
              <a:gd name="T0" fmla="*/ 96 w 174"/>
              <a:gd name="T1" fmla="*/ 11 h 223"/>
              <a:gd name="T2" fmla="*/ 106 w 174"/>
              <a:gd name="T3" fmla="*/ 8 h 223"/>
              <a:gd name="T4" fmla="*/ 93 w 174"/>
              <a:gd name="T5" fmla="*/ 2 h 223"/>
              <a:gd name="T6" fmla="*/ 130 w 174"/>
              <a:gd name="T7" fmla="*/ 32 h 223"/>
              <a:gd name="T8" fmla="*/ 131 w 174"/>
              <a:gd name="T9" fmla="*/ 39 h 223"/>
              <a:gd name="T10" fmla="*/ 142 w 174"/>
              <a:gd name="T11" fmla="*/ 35 h 223"/>
              <a:gd name="T12" fmla="*/ 156 w 174"/>
              <a:gd name="T13" fmla="*/ 34 h 223"/>
              <a:gd name="T14" fmla="*/ 172 w 174"/>
              <a:gd name="T15" fmla="*/ 34 h 223"/>
              <a:gd name="T16" fmla="*/ 161 w 174"/>
              <a:gd name="T17" fmla="*/ 31 h 223"/>
              <a:gd name="T18" fmla="*/ 160 w 174"/>
              <a:gd name="T19" fmla="*/ 26 h 223"/>
              <a:gd name="T20" fmla="*/ 153 w 174"/>
              <a:gd name="T21" fmla="*/ 29 h 223"/>
              <a:gd name="T22" fmla="*/ 143 w 174"/>
              <a:gd name="T23" fmla="*/ 34 h 223"/>
              <a:gd name="T24" fmla="*/ 130 w 174"/>
              <a:gd name="T25" fmla="*/ 32 h 223"/>
              <a:gd name="T26" fmla="*/ 130 w 174"/>
              <a:gd name="T27" fmla="*/ 16 h 223"/>
              <a:gd name="T28" fmla="*/ 137 w 174"/>
              <a:gd name="T29" fmla="*/ 15 h 223"/>
              <a:gd name="T30" fmla="*/ 146 w 174"/>
              <a:gd name="T31" fmla="*/ 10 h 223"/>
              <a:gd name="T32" fmla="*/ 147 w 174"/>
              <a:gd name="T33" fmla="*/ 15 h 223"/>
              <a:gd name="T34" fmla="*/ 143 w 174"/>
              <a:gd name="T35" fmla="*/ 23 h 223"/>
              <a:gd name="T36" fmla="*/ 131 w 174"/>
              <a:gd name="T37" fmla="*/ 23 h 223"/>
              <a:gd name="T38" fmla="*/ 95 w 174"/>
              <a:gd name="T39" fmla="*/ 15 h 223"/>
              <a:gd name="T40" fmla="*/ 105 w 174"/>
              <a:gd name="T41" fmla="*/ 14 h 223"/>
              <a:gd name="T42" fmla="*/ 116 w 174"/>
              <a:gd name="T43" fmla="*/ 12 h 223"/>
              <a:gd name="T44" fmla="*/ 109 w 174"/>
              <a:gd name="T45" fmla="*/ 19 h 223"/>
              <a:gd name="T46" fmla="*/ 96 w 174"/>
              <a:gd name="T47" fmla="*/ 21 h 223"/>
              <a:gd name="T48" fmla="*/ 95 w 174"/>
              <a:gd name="T49" fmla="*/ 15 h 223"/>
              <a:gd name="T50" fmla="*/ 16 w 174"/>
              <a:gd name="T51" fmla="*/ 177 h 223"/>
              <a:gd name="T52" fmla="*/ 1 w 174"/>
              <a:gd name="T53" fmla="*/ 184 h 223"/>
              <a:gd name="T54" fmla="*/ 8 w 174"/>
              <a:gd name="T55" fmla="*/ 192 h 223"/>
              <a:gd name="T56" fmla="*/ 3 w 174"/>
              <a:gd name="T57" fmla="*/ 200 h 223"/>
              <a:gd name="T58" fmla="*/ 11 w 174"/>
              <a:gd name="T59" fmla="*/ 196 h 223"/>
              <a:gd name="T60" fmla="*/ 5 w 174"/>
              <a:gd name="T61" fmla="*/ 207 h 223"/>
              <a:gd name="T62" fmla="*/ 16 w 174"/>
              <a:gd name="T63" fmla="*/ 218 h 223"/>
              <a:gd name="T64" fmla="*/ 31 w 174"/>
              <a:gd name="T65" fmla="*/ 218 h 223"/>
              <a:gd name="T66" fmla="*/ 30 w 174"/>
              <a:gd name="T67" fmla="*/ 197 h 223"/>
              <a:gd name="T68" fmla="*/ 42 w 174"/>
              <a:gd name="T69" fmla="*/ 179 h 223"/>
              <a:gd name="T70" fmla="*/ 58 w 174"/>
              <a:gd name="T71" fmla="*/ 171 h 223"/>
              <a:gd name="T72" fmla="*/ 80 w 174"/>
              <a:gd name="T73" fmla="*/ 156 h 223"/>
              <a:gd name="T74" fmla="*/ 102 w 174"/>
              <a:gd name="T75" fmla="*/ 144 h 223"/>
              <a:gd name="T76" fmla="*/ 143 w 174"/>
              <a:gd name="T77" fmla="*/ 138 h 223"/>
              <a:gd name="T78" fmla="*/ 148 w 174"/>
              <a:gd name="T79" fmla="*/ 121 h 223"/>
              <a:gd name="T80" fmla="*/ 120 w 174"/>
              <a:gd name="T81" fmla="*/ 128 h 223"/>
              <a:gd name="T82" fmla="*/ 94 w 174"/>
              <a:gd name="T83" fmla="*/ 127 h 223"/>
              <a:gd name="T84" fmla="*/ 71 w 174"/>
              <a:gd name="T85" fmla="*/ 135 h 223"/>
              <a:gd name="T86" fmla="*/ 60 w 174"/>
              <a:gd name="T87" fmla="*/ 144 h 223"/>
              <a:gd name="T88" fmla="*/ 41 w 174"/>
              <a:gd name="T89" fmla="*/ 153 h 223"/>
              <a:gd name="T90" fmla="*/ 37 w 174"/>
              <a:gd name="T91" fmla="*/ 163 h 223"/>
              <a:gd name="T92" fmla="*/ 23 w 174"/>
              <a:gd name="T93" fmla="*/ 167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4" h="223">
                <a:moveTo>
                  <a:pt x="93" y="6"/>
                </a:moveTo>
                <a:cubicBezTo>
                  <a:pt x="94" y="8"/>
                  <a:pt x="93" y="12"/>
                  <a:pt x="96" y="11"/>
                </a:cubicBezTo>
                <a:cubicBezTo>
                  <a:pt x="99" y="10"/>
                  <a:pt x="102" y="8"/>
                  <a:pt x="103" y="9"/>
                </a:cubicBezTo>
                <a:cubicBezTo>
                  <a:pt x="103" y="11"/>
                  <a:pt x="109" y="11"/>
                  <a:pt x="106" y="8"/>
                </a:cubicBezTo>
                <a:cubicBezTo>
                  <a:pt x="105" y="5"/>
                  <a:pt x="100" y="4"/>
                  <a:pt x="98" y="4"/>
                </a:cubicBezTo>
                <a:cubicBezTo>
                  <a:pt x="97" y="4"/>
                  <a:pt x="94" y="0"/>
                  <a:pt x="93" y="2"/>
                </a:cubicBezTo>
                <a:cubicBezTo>
                  <a:pt x="93" y="4"/>
                  <a:pt x="93" y="6"/>
                  <a:pt x="93" y="6"/>
                </a:cubicBezTo>
                <a:close/>
                <a:moveTo>
                  <a:pt x="130" y="32"/>
                </a:moveTo>
                <a:cubicBezTo>
                  <a:pt x="128" y="32"/>
                  <a:pt x="125" y="34"/>
                  <a:pt x="126" y="37"/>
                </a:cubicBezTo>
                <a:cubicBezTo>
                  <a:pt x="127" y="39"/>
                  <a:pt x="129" y="40"/>
                  <a:pt x="131" y="39"/>
                </a:cubicBezTo>
                <a:cubicBezTo>
                  <a:pt x="134" y="38"/>
                  <a:pt x="136" y="40"/>
                  <a:pt x="137" y="39"/>
                </a:cubicBezTo>
                <a:cubicBezTo>
                  <a:pt x="138" y="37"/>
                  <a:pt x="140" y="33"/>
                  <a:pt x="142" y="35"/>
                </a:cubicBezTo>
                <a:cubicBezTo>
                  <a:pt x="143" y="36"/>
                  <a:pt x="148" y="39"/>
                  <a:pt x="149" y="39"/>
                </a:cubicBezTo>
                <a:cubicBezTo>
                  <a:pt x="152" y="39"/>
                  <a:pt x="153" y="34"/>
                  <a:pt x="156" y="34"/>
                </a:cubicBezTo>
                <a:cubicBezTo>
                  <a:pt x="159" y="33"/>
                  <a:pt x="160" y="37"/>
                  <a:pt x="162" y="38"/>
                </a:cubicBezTo>
                <a:cubicBezTo>
                  <a:pt x="165" y="38"/>
                  <a:pt x="171" y="39"/>
                  <a:pt x="172" y="34"/>
                </a:cubicBezTo>
                <a:cubicBezTo>
                  <a:pt x="174" y="30"/>
                  <a:pt x="173" y="26"/>
                  <a:pt x="171" y="27"/>
                </a:cubicBezTo>
                <a:cubicBezTo>
                  <a:pt x="168" y="28"/>
                  <a:pt x="162" y="31"/>
                  <a:pt x="161" y="31"/>
                </a:cubicBezTo>
                <a:cubicBezTo>
                  <a:pt x="159" y="31"/>
                  <a:pt x="157" y="32"/>
                  <a:pt x="156" y="30"/>
                </a:cubicBezTo>
                <a:cubicBezTo>
                  <a:pt x="156" y="29"/>
                  <a:pt x="161" y="29"/>
                  <a:pt x="160" y="26"/>
                </a:cubicBezTo>
                <a:cubicBezTo>
                  <a:pt x="159" y="23"/>
                  <a:pt x="153" y="23"/>
                  <a:pt x="152" y="25"/>
                </a:cubicBezTo>
                <a:cubicBezTo>
                  <a:pt x="152" y="27"/>
                  <a:pt x="155" y="28"/>
                  <a:pt x="153" y="29"/>
                </a:cubicBezTo>
                <a:cubicBezTo>
                  <a:pt x="150" y="29"/>
                  <a:pt x="151" y="28"/>
                  <a:pt x="148" y="29"/>
                </a:cubicBezTo>
                <a:cubicBezTo>
                  <a:pt x="144" y="29"/>
                  <a:pt x="145" y="33"/>
                  <a:pt x="143" y="34"/>
                </a:cubicBezTo>
                <a:cubicBezTo>
                  <a:pt x="141" y="34"/>
                  <a:pt x="138" y="33"/>
                  <a:pt x="137" y="33"/>
                </a:cubicBezTo>
                <a:cubicBezTo>
                  <a:pt x="135" y="33"/>
                  <a:pt x="130" y="32"/>
                  <a:pt x="130" y="32"/>
                </a:cubicBezTo>
                <a:close/>
                <a:moveTo>
                  <a:pt x="128" y="19"/>
                </a:moveTo>
                <a:cubicBezTo>
                  <a:pt x="128" y="19"/>
                  <a:pt x="131" y="18"/>
                  <a:pt x="130" y="16"/>
                </a:cubicBezTo>
                <a:cubicBezTo>
                  <a:pt x="129" y="14"/>
                  <a:pt x="134" y="14"/>
                  <a:pt x="134" y="14"/>
                </a:cubicBezTo>
                <a:cubicBezTo>
                  <a:pt x="134" y="14"/>
                  <a:pt x="134" y="15"/>
                  <a:pt x="137" y="15"/>
                </a:cubicBezTo>
                <a:cubicBezTo>
                  <a:pt x="140" y="13"/>
                  <a:pt x="137" y="12"/>
                  <a:pt x="139" y="12"/>
                </a:cubicBezTo>
                <a:cubicBezTo>
                  <a:pt x="140" y="12"/>
                  <a:pt x="145" y="11"/>
                  <a:pt x="146" y="10"/>
                </a:cubicBezTo>
                <a:cubicBezTo>
                  <a:pt x="146" y="8"/>
                  <a:pt x="149" y="9"/>
                  <a:pt x="151" y="12"/>
                </a:cubicBezTo>
                <a:cubicBezTo>
                  <a:pt x="153" y="15"/>
                  <a:pt x="149" y="15"/>
                  <a:pt x="147" y="15"/>
                </a:cubicBezTo>
                <a:cubicBezTo>
                  <a:pt x="146" y="14"/>
                  <a:pt x="145" y="16"/>
                  <a:pt x="143" y="18"/>
                </a:cubicBezTo>
                <a:cubicBezTo>
                  <a:pt x="142" y="20"/>
                  <a:pt x="143" y="21"/>
                  <a:pt x="143" y="23"/>
                </a:cubicBezTo>
                <a:cubicBezTo>
                  <a:pt x="141" y="25"/>
                  <a:pt x="138" y="27"/>
                  <a:pt x="135" y="27"/>
                </a:cubicBezTo>
                <a:cubicBezTo>
                  <a:pt x="133" y="27"/>
                  <a:pt x="132" y="25"/>
                  <a:pt x="131" y="23"/>
                </a:cubicBezTo>
                <a:cubicBezTo>
                  <a:pt x="130" y="20"/>
                  <a:pt x="125" y="19"/>
                  <a:pt x="128" y="19"/>
                </a:cubicBezTo>
                <a:close/>
                <a:moveTo>
                  <a:pt x="95" y="15"/>
                </a:moveTo>
                <a:cubicBezTo>
                  <a:pt x="96" y="15"/>
                  <a:pt x="99" y="15"/>
                  <a:pt x="99" y="13"/>
                </a:cubicBezTo>
                <a:cubicBezTo>
                  <a:pt x="100" y="11"/>
                  <a:pt x="103" y="13"/>
                  <a:pt x="105" y="14"/>
                </a:cubicBezTo>
                <a:cubicBezTo>
                  <a:pt x="106" y="15"/>
                  <a:pt x="109" y="13"/>
                  <a:pt x="110" y="11"/>
                </a:cubicBezTo>
                <a:cubicBezTo>
                  <a:pt x="111" y="8"/>
                  <a:pt x="117" y="11"/>
                  <a:pt x="116" y="12"/>
                </a:cubicBezTo>
                <a:cubicBezTo>
                  <a:pt x="115" y="14"/>
                  <a:pt x="117" y="15"/>
                  <a:pt x="117" y="16"/>
                </a:cubicBezTo>
                <a:cubicBezTo>
                  <a:pt x="116" y="17"/>
                  <a:pt x="111" y="19"/>
                  <a:pt x="109" y="19"/>
                </a:cubicBezTo>
                <a:cubicBezTo>
                  <a:pt x="106" y="19"/>
                  <a:pt x="105" y="21"/>
                  <a:pt x="103" y="21"/>
                </a:cubicBezTo>
                <a:cubicBezTo>
                  <a:pt x="100" y="23"/>
                  <a:pt x="97" y="23"/>
                  <a:pt x="96" y="21"/>
                </a:cubicBezTo>
                <a:cubicBezTo>
                  <a:pt x="93" y="19"/>
                  <a:pt x="91" y="19"/>
                  <a:pt x="92" y="17"/>
                </a:cubicBezTo>
                <a:cubicBezTo>
                  <a:pt x="93" y="15"/>
                  <a:pt x="95" y="15"/>
                  <a:pt x="95" y="15"/>
                </a:cubicBezTo>
                <a:close/>
                <a:moveTo>
                  <a:pt x="21" y="171"/>
                </a:moveTo>
                <a:cubicBezTo>
                  <a:pt x="19" y="173"/>
                  <a:pt x="19" y="176"/>
                  <a:pt x="16" y="177"/>
                </a:cubicBezTo>
                <a:cubicBezTo>
                  <a:pt x="13" y="179"/>
                  <a:pt x="13" y="179"/>
                  <a:pt x="9" y="177"/>
                </a:cubicBezTo>
                <a:cubicBezTo>
                  <a:pt x="6" y="176"/>
                  <a:pt x="3" y="182"/>
                  <a:pt x="1" y="184"/>
                </a:cubicBezTo>
                <a:cubicBezTo>
                  <a:pt x="0" y="186"/>
                  <a:pt x="1" y="190"/>
                  <a:pt x="3" y="190"/>
                </a:cubicBezTo>
                <a:cubicBezTo>
                  <a:pt x="5" y="190"/>
                  <a:pt x="8" y="192"/>
                  <a:pt x="8" y="192"/>
                </a:cubicBezTo>
                <a:cubicBezTo>
                  <a:pt x="9" y="193"/>
                  <a:pt x="6" y="190"/>
                  <a:pt x="3" y="193"/>
                </a:cubicBezTo>
                <a:cubicBezTo>
                  <a:pt x="1" y="196"/>
                  <a:pt x="2" y="200"/>
                  <a:pt x="3" y="200"/>
                </a:cubicBezTo>
                <a:cubicBezTo>
                  <a:pt x="3" y="202"/>
                  <a:pt x="8" y="198"/>
                  <a:pt x="9" y="196"/>
                </a:cubicBezTo>
                <a:cubicBezTo>
                  <a:pt x="9" y="194"/>
                  <a:pt x="10" y="194"/>
                  <a:pt x="11" y="196"/>
                </a:cubicBezTo>
                <a:cubicBezTo>
                  <a:pt x="11" y="198"/>
                  <a:pt x="12" y="202"/>
                  <a:pt x="9" y="203"/>
                </a:cubicBezTo>
                <a:cubicBezTo>
                  <a:pt x="7" y="204"/>
                  <a:pt x="5" y="205"/>
                  <a:pt x="5" y="207"/>
                </a:cubicBezTo>
                <a:cubicBezTo>
                  <a:pt x="6" y="209"/>
                  <a:pt x="8" y="212"/>
                  <a:pt x="9" y="213"/>
                </a:cubicBezTo>
                <a:cubicBezTo>
                  <a:pt x="10" y="213"/>
                  <a:pt x="14" y="216"/>
                  <a:pt x="16" y="218"/>
                </a:cubicBezTo>
                <a:cubicBezTo>
                  <a:pt x="19" y="220"/>
                  <a:pt x="24" y="221"/>
                  <a:pt x="25" y="223"/>
                </a:cubicBezTo>
                <a:cubicBezTo>
                  <a:pt x="28" y="223"/>
                  <a:pt x="34" y="222"/>
                  <a:pt x="31" y="218"/>
                </a:cubicBezTo>
                <a:cubicBezTo>
                  <a:pt x="28" y="215"/>
                  <a:pt x="28" y="209"/>
                  <a:pt x="28" y="207"/>
                </a:cubicBezTo>
                <a:cubicBezTo>
                  <a:pt x="28" y="204"/>
                  <a:pt x="29" y="201"/>
                  <a:pt x="30" y="197"/>
                </a:cubicBezTo>
                <a:cubicBezTo>
                  <a:pt x="30" y="194"/>
                  <a:pt x="30" y="190"/>
                  <a:pt x="33" y="187"/>
                </a:cubicBezTo>
                <a:cubicBezTo>
                  <a:pt x="36" y="184"/>
                  <a:pt x="38" y="182"/>
                  <a:pt x="42" y="179"/>
                </a:cubicBezTo>
                <a:cubicBezTo>
                  <a:pt x="45" y="175"/>
                  <a:pt x="48" y="175"/>
                  <a:pt x="50" y="173"/>
                </a:cubicBezTo>
                <a:cubicBezTo>
                  <a:pt x="51" y="171"/>
                  <a:pt x="56" y="172"/>
                  <a:pt x="58" y="171"/>
                </a:cubicBezTo>
                <a:cubicBezTo>
                  <a:pt x="59" y="169"/>
                  <a:pt x="69" y="163"/>
                  <a:pt x="71" y="161"/>
                </a:cubicBezTo>
                <a:cubicBezTo>
                  <a:pt x="73" y="160"/>
                  <a:pt x="78" y="157"/>
                  <a:pt x="80" y="156"/>
                </a:cubicBezTo>
                <a:cubicBezTo>
                  <a:pt x="82" y="155"/>
                  <a:pt x="89" y="153"/>
                  <a:pt x="91" y="151"/>
                </a:cubicBezTo>
                <a:cubicBezTo>
                  <a:pt x="93" y="150"/>
                  <a:pt x="92" y="146"/>
                  <a:pt x="102" y="144"/>
                </a:cubicBezTo>
                <a:cubicBezTo>
                  <a:pt x="112" y="142"/>
                  <a:pt x="118" y="142"/>
                  <a:pt x="124" y="142"/>
                </a:cubicBezTo>
                <a:cubicBezTo>
                  <a:pt x="130" y="142"/>
                  <a:pt x="140" y="138"/>
                  <a:pt x="143" y="138"/>
                </a:cubicBezTo>
                <a:cubicBezTo>
                  <a:pt x="145" y="138"/>
                  <a:pt x="151" y="136"/>
                  <a:pt x="153" y="131"/>
                </a:cubicBezTo>
                <a:cubicBezTo>
                  <a:pt x="154" y="127"/>
                  <a:pt x="154" y="121"/>
                  <a:pt x="148" y="121"/>
                </a:cubicBezTo>
                <a:cubicBezTo>
                  <a:pt x="142" y="122"/>
                  <a:pt x="140" y="124"/>
                  <a:pt x="134" y="127"/>
                </a:cubicBezTo>
                <a:cubicBezTo>
                  <a:pt x="128" y="129"/>
                  <a:pt x="123" y="130"/>
                  <a:pt x="120" y="128"/>
                </a:cubicBezTo>
                <a:cubicBezTo>
                  <a:pt x="116" y="126"/>
                  <a:pt x="111" y="121"/>
                  <a:pt x="107" y="123"/>
                </a:cubicBezTo>
                <a:cubicBezTo>
                  <a:pt x="103" y="126"/>
                  <a:pt x="100" y="127"/>
                  <a:pt x="94" y="127"/>
                </a:cubicBezTo>
                <a:cubicBezTo>
                  <a:pt x="88" y="127"/>
                  <a:pt x="81" y="129"/>
                  <a:pt x="78" y="131"/>
                </a:cubicBezTo>
                <a:cubicBezTo>
                  <a:pt x="75" y="134"/>
                  <a:pt x="73" y="136"/>
                  <a:pt x="71" y="135"/>
                </a:cubicBezTo>
                <a:cubicBezTo>
                  <a:pt x="69" y="134"/>
                  <a:pt x="68" y="136"/>
                  <a:pt x="67" y="140"/>
                </a:cubicBezTo>
                <a:cubicBezTo>
                  <a:pt x="66" y="144"/>
                  <a:pt x="64" y="143"/>
                  <a:pt x="60" y="144"/>
                </a:cubicBezTo>
                <a:cubicBezTo>
                  <a:pt x="56" y="146"/>
                  <a:pt x="56" y="149"/>
                  <a:pt x="51" y="150"/>
                </a:cubicBezTo>
                <a:cubicBezTo>
                  <a:pt x="47" y="152"/>
                  <a:pt x="42" y="151"/>
                  <a:pt x="41" y="153"/>
                </a:cubicBezTo>
                <a:cubicBezTo>
                  <a:pt x="40" y="156"/>
                  <a:pt x="43" y="158"/>
                  <a:pt x="41" y="159"/>
                </a:cubicBezTo>
                <a:cubicBezTo>
                  <a:pt x="37" y="161"/>
                  <a:pt x="43" y="163"/>
                  <a:pt x="37" y="163"/>
                </a:cubicBezTo>
                <a:cubicBezTo>
                  <a:pt x="31" y="163"/>
                  <a:pt x="28" y="164"/>
                  <a:pt x="28" y="165"/>
                </a:cubicBezTo>
                <a:cubicBezTo>
                  <a:pt x="27" y="166"/>
                  <a:pt x="25" y="166"/>
                  <a:pt x="23" y="167"/>
                </a:cubicBezTo>
                <a:cubicBezTo>
                  <a:pt x="22" y="168"/>
                  <a:pt x="21" y="171"/>
                  <a:pt x="21" y="17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" name="Freeform 180">
            <a:extLst>
              <a:ext uri="{FF2B5EF4-FFF2-40B4-BE49-F238E27FC236}">
                <a16:creationId xmlns:a16="http://schemas.microsoft.com/office/drawing/2014/main" xmlns="" id="{73018FD9-7F51-4FCE-B445-B01B55689B67}"/>
              </a:ext>
            </a:extLst>
          </p:cNvPr>
          <p:cNvSpPr>
            <a:spLocks/>
          </p:cNvSpPr>
          <p:nvPr/>
        </p:nvSpPr>
        <p:spPr bwMode="auto">
          <a:xfrm>
            <a:off x="3769086" y="6849115"/>
            <a:ext cx="1465524" cy="1269276"/>
          </a:xfrm>
          <a:custGeom>
            <a:avLst/>
            <a:gdLst>
              <a:gd name="T0" fmla="*/ 38 w 157"/>
              <a:gd name="T1" fmla="*/ 24 h 136"/>
              <a:gd name="T2" fmla="*/ 50 w 157"/>
              <a:gd name="T3" fmla="*/ 20 h 136"/>
              <a:gd name="T4" fmla="*/ 47 w 157"/>
              <a:gd name="T5" fmla="*/ 6 h 136"/>
              <a:gd name="T6" fmla="*/ 58 w 157"/>
              <a:gd name="T7" fmla="*/ 5 h 136"/>
              <a:gd name="T8" fmla="*/ 64 w 157"/>
              <a:gd name="T9" fmla="*/ 23 h 136"/>
              <a:gd name="T10" fmla="*/ 76 w 157"/>
              <a:gd name="T11" fmla="*/ 29 h 136"/>
              <a:gd name="T12" fmla="*/ 83 w 157"/>
              <a:gd name="T13" fmla="*/ 13 h 136"/>
              <a:gd name="T14" fmla="*/ 105 w 157"/>
              <a:gd name="T15" fmla="*/ 13 h 136"/>
              <a:gd name="T16" fmla="*/ 120 w 157"/>
              <a:gd name="T17" fmla="*/ 20 h 136"/>
              <a:gd name="T18" fmla="*/ 126 w 157"/>
              <a:gd name="T19" fmla="*/ 23 h 136"/>
              <a:gd name="T20" fmla="*/ 130 w 157"/>
              <a:gd name="T21" fmla="*/ 36 h 136"/>
              <a:gd name="T22" fmla="*/ 138 w 157"/>
              <a:gd name="T23" fmla="*/ 46 h 136"/>
              <a:gd name="T24" fmla="*/ 149 w 157"/>
              <a:gd name="T25" fmla="*/ 51 h 136"/>
              <a:gd name="T26" fmla="*/ 157 w 157"/>
              <a:gd name="T27" fmla="*/ 52 h 136"/>
              <a:gd name="T28" fmla="*/ 148 w 157"/>
              <a:gd name="T29" fmla="*/ 64 h 136"/>
              <a:gd name="T30" fmla="*/ 150 w 157"/>
              <a:gd name="T31" fmla="*/ 75 h 136"/>
              <a:gd name="T32" fmla="*/ 148 w 157"/>
              <a:gd name="T33" fmla="*/ 85 h 136"/>
              <a:gd name="T34" fmla="*/ 130 w 157"/>
              <a:gd name="T35" fmla="*/ 83 h 136"/>
              <a:gd name="T36" fmla="*/ 119 w 157"/>
              <a:gd name="T37" fmla="*/ 73 h 136"/>
              <a:gd name="T38" fmla="*/ 107 w 157"/>
              <a:gd name="T39" fmla="*/ 67 h 136"/>
              <a:gd name="T40" fmla="*/ 105 w 157"/>
              <a:gd name="T41" fmla="*/ 74 h 136"/>
              <a:gd name="T42" fmla="*/ 109 w 157"/>
              <a:gd name="T43" fmla="*/ 85 h 136"/>
              <a:gd name="T44" fmla="*/ 105 w 157"/>
              <a:gd name="T45" fmla="*/ 90 h 136"/>
              <a:gd name="T46" fmla="*/ 107 w 157"/>
              <a:gd name="T47" fmla="*/ 97 h 136"/>
              <a:gd name="T48" fmla="*/ 98 w 157"/>
              <a:gd name="T49" fmla="*/ 102 h 136"/>
              <a:gd name="T50" fmla="*/ 96 w 157"/>
              <a:gd name="T51" fmla="*/ 110 h 136"/>
              <a:gd name="T52" fmla="*/ 106 w 157"/>
              <a:gd name="T53" fmla="*/ 108 h 136"/>
              <a:gd name="T54" fmla="*/ 117 w 157"/>
              <a:gd name="T55" fmla="*/ 107 h 136"/>
              <a:gd name="T56" fmla="*/ 102 w 157"/>
              <a:gd name="T57" fmla="*/ 126 h 136"/>
              <a:gd name="T58" fmla="*/ 98 w 157"/>
              <a:gd name="T59" fmla="*/ 136 h 136"/>
              <a:gd name="T60" fmla="*/ 86 w 157"/>
              <a:gd name="T61" fmla="*/ 136 h 136"/>
              <a:gd name="T62" fmla="*/ 85 w 157"/>
              <a:gd name="T63" fmla="*/ 132 h 136"/>
              <a:gd name="T64" fmla="*/ 74 w 157"/>
              <a:gd name="T65" fmla="*/ 130 h 136"/>
              <a:gd name="T66" fmla="*/ 72 w 157"/>
              <a:gd name="T67" fmla="*/ 124 h 136"/>
              <a:gd name="T68" fmla="*/ 67 w 157"/>
              <a:gd name="T69" fmla="*/ 118 h 136"/>
              <a:gd name="T70" fmla="*/ 59 w 157"/>
              <a:gd name="T71" fmla="*/ 118 h 136"/>
              <a:gd name="T72" fmla="*/ 52 w 157"/>
              <a:gd name="T73" fmla="*/ 110 h 136"/>
              <a:gd name="T74" fmla="*/ 41 w 157"/>
              <a:gd name="T75" fmla="*/ 111 h 136"/>
              <a:gd name="T76" fmla="*/ 33 w 157"/>
              <a:gd name="T77" fmla="*/ 101 h 136"/>
              <a:gd name="T78" fmla="*/ 27 w 157"/>
              <a:gd name="T79" fmla="*/ 96 h 136"/>
              <a:gd name="T80" fmla="*/ 17 w 157"/>
              <a:gd name="T81" fmla="*/ 92 h 136"/>
              <a:gd name="T82" fmla="*/ 8 w 157"/>
              <a:gd name="T83" fmla="*/ 87 h 136"/>
              <a:gd name="T84" fmla="*/ 4 w 157"/>
              <a:gd name="T85" fmla="*/ 82 h 136"/>
              <a:gd name="T86" fmla="*/ 0 w 157"/>
              <a:gd name="T87" fmla="*/ 74 h 136"/>
              <a:gd name="T88" fmla="*/ 6 w 157"/>
              <a:gd name="T89" fmla="*/ 64 h 136"/>
              <a:gd name="T90" fmla="*/ 14 w 157"/>
              <a:gd name="T91" fmla="*/ 56 h 136"/>
              <a:gd name="T92" fmla="*/ 19 w 157"/>
              <a:gd name="T93" fmla="*/ 47 h 136"/>
              <a:gd name="T94" fmla="*/ 17 w 157"/>
              <a:gd name="T95" fmla="*/ 40 h 136"/>
              <a:gd name="T96" fmla="*/ 23 w 157"/>
              <a:gd name="T97" fmla="*/ 29 h 136"/>
              <a:gd name="T98" fmla="*/ 29 w 157"/>
              <a:gd name="T99" fmla="*/ 25 h 136"/>
              <a:gd name="T100" fmla="*/ 35 w 157"/>
              <a:gd name="T101" fmla="*/ 19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7" h="136">
                <a:moveTo>
                  <a:pt x="35" y="19"/>
                </a:moveTo>
                <a:cubicBezTo>
                  <a:pt x="36" y="21"/>
                  <a:pt x="37" y="23"/>
                  <a:pt x="38" y="24"/>
                </a:cubicBezTo>
                <a:cubicBezTo>
                  <a:pt x="39" y="27"/>
                  <a:pt x="42" y="28"/>
                  <a:pt x="45" y="27"/>
                </a:cubicBezTo>
                <a:cubicBezTo>
                  <a:pt x="49" y="26"/>
                  <a:pt x="52" y="23"/>
                  <a:pt x="50" y="20"/>
                </a:cubicBezTo>
                <a:cubicBezTo>
                  <a:pt x="49" y="18"/>
                  <a:pt x="45" y="19"/>
                  <a:pt x="45" y="14"/>
                </a:cubicBezTo>
                <a:cubicBezTo>
                  <a:pt x="47" y="10"/>
                  <a:pt x="47" y="7"/>
                  <a:pt x="47" y="6"/>
                </a:cubicBezTo>
                <a:cubicBezTo>
                  <a:pt x="46" y="5"/>
                  <a:pt x="50" y="3"/>
                  <a:pt x="52" y="4"/>
                </a:cubicBezTo>
                <a:cubicBezTo>
                  <a:pt x="55" y="5"/>
                  <a:pt x="57" y="0"/>
                  <a:pt x="58" y="5"/>
                </a:cubicBezTo>
                <a:cubicBezTo>
                  <a:pt x="60" y="10"/>
                  <a:pt x="59" y="14"/>
                  <a:pt x="60" y="16"/>
                </a:cubicBezTo>
                <a:cubicBezTo>
                  <a:pt x="61" y="18"/>
                  <a:pt x="64" y="20"/>
                  <a:pt x="64" y="23"/>
                </a:cubicBezTo>
                <a:cubicBezTo>
                  <a:pt x="64" y="26"/>
                  <a:pt x="67" y="29"/>
                  <a:pt x="68" y="29"/>
                </a:cubicBezTo>
                <a:cubicBezTo>
                  <a:pt x="69" y="30"/>
                  <a:pt x="75" y="33"/>
                  <a:pt x="76" y="29"/>
                </a:cubicBezTo>
                <a:cubicBezTo>
                  <a:pt x="77" y="25"/>
                  <a:pt x="77" y="21"/>
                  <a:pt x="79" y="18"/>
                </a:cubicBezTo>
                <a:cubicBezTo>
                  <a:pt x="80" y="14"/>
                  <a:pt x="79" y="13"/>
                  <a:pt x="83" y="13"/>
                </a:cubicBezTo>
                <a:cubicBezTo>
                  <a:pt x="87" y="13"/>
                  <a:pt x="93" y="13"/>
                  <a:pt x="96" y="13"/>
                </a:cubicBezTo>
                <a:cubicBezTo>
                  <a:pt x="99" y="14"/>
                  <a:pt x="103" y="14"/>
                  <a:pt x="105" y="13"/>
                </a:cubicBezTo>
                <a:cubicBezTo>
                  <a:pt x="107" y="12"/>
                  <a:pt x="111" y="10"/>
                  <a:pt x="114" y="12"/>
                </a:cubicBezTo>
                <a:cubicBezTo>
                  <a:pt x="117" y="14"/>
                  <a:pt x="119" y="18"/>
                  <a:pt x="120" y="20"/>
                </a:cubicBezTo>
                <a:cubicBezTo>
                  <a:pt x="121" y="22"/>
                  <a:pt x="119" y="23"/>
                  <a:pt x="119" y="25"/>
                </a:cubicBezTo>
                <a:cubicBezTo>
                  <a:pt x="120" y="27"/>
                  <a:pt x="123" y="25"/>
                  <a:pt x="126" y="23"/>
                </a:cubicBezTo>
                <a:cubicBezTo>
                  <a:pt x="130" y="32"/>
                  <a:pt x="130" y="32"/>
                  <a:pt x="130" y="32"/>
                </a:cubicBezTo>
                <a:cubicBezTo>
                  <a:pt x="130" y="36"/>
                  <a:pt x="130" y="36"/>
                  <a:pt x="130" y="36"/>
                </a:cubicBezTo>
                <a:cubicBezTo>
                  <a:pt x="137" y="42"/>
                  <a:pt x="137" y="42"/>
                  <a:pt x="137" y="42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49" y="51"/>
                  <a:pt x="149" y="51"/>
                  <a:pt x="149" y="51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57" y="52"/>
                  <a:pt x="157" y="52"/>
                  <a:pt x="157" y="52"/>
                </a:cubicBezTo>
                <a:cubicBezTo>
                  <a:pt x="152" y="58"/>
                  <a:pt x="152" y="58"/>
                  <a:pt x="152" y="58"/>
                </a:cubicBezTo>
                <a:cubicBezTo>
                  <a:pt x="148" y="64"/>
                  <a:pt x="148" y="64"/>
                  <a:pt x="148" y="64"/>
                </a:cubicBezTo>
                <a:cubicBezTo>
                  <a:pt x="152" y="70"/>
                  <a:pt x="152" y="70"/>
                  <a:pt x="152" y="70"/>
                </a:cubicBezTo>
                <a:cubicBezTo>
                  <a:pt x="150" y="75"/>
                  <a:pt x="150" y="75"/>
                  <a:pt x="150" y="75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37" y="80"/>
                  <a:pt x="137" y="80"/>
                  <a:pt x="137" y="80"/>
                </a:cubicBezTo>
                <a:cubicBezTo>
                  <a:pt x="130" y="83"/>
                  <a:pt x="130" y="83"/>
                  <a:pt x="130" y="83"/>
                </a:cubicBezTo>
                <a:cubicBezTo>
                  <a:pt x="127" y="76"/>
                  <a:pt x="127" y="76"/>
                  <a:pt x="127" y="76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105" y="67"/>
                  <a:pt x="105" y="67"/>
                  <a:pt x="105" y="67"/>
                </a:cubicBezTo>
                <a:cubicBezTo>
                  <a:pt x="105" y="74"/>
                  <a:pt x="105" y="74"/>
                  <a:pt x="105" y="74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0" y="97"/>
                  <a:pt x="100" y="97"/>
                  <a:pt x="100" y="97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6" y="110"/>
                  <a:pt x="96" y="110"/>
                  <a:pt x="96" y="110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106" y="108"/>
                  <a:pt x="106" y="108"/>
                  <a:pt x="106" y="108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17" y="107"/>
                  <a:pt x="117" y="107"/>
                  <a:pt x="117" y="107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02" y="126"/>
                  <a:pt x="102" y="126"/>
                  <a:pt x="102" y="126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98" y="136"/>
                  <a:pt x="98" y="136"/>
                  <a:pt x="98" y="136"/>
                </a:cubicBezTo>
                <a:cubicBezTo>
                  <a:pt x="94" y="133"/>
                  <a:pt x="94" y="133"/>
                  <a:pt x="94" y="133"/>
                </a:cubicBezTo>
                <a:cubicBezTo>
                  <a:pt x="86" y="136"/>
                  <a:pt x="86" y="136"/>
                  <a:pt x="86" y="136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85" y="132"/>
                  <a:pt x="85" y="132"/>
                  <a:pt x="85" y="132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74" y="130"/>
                  <a:pt x="74" y="130"/>
                  <a:pt x="74" y="130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53" y="114"/>
                  <a:pt x="53" y="114"/>
                  <a:pt x="53" y="114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46" y="110"/>
                  <a:pt x="46" y="110"/>
                  <a:pt x="46" y="110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39" y="106"/>
                  <a:pt x="39" y="106"/>
                  <a:pt x="39" y="10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0" y="99"/>
                  <a:pt x="30" y="99"/>
                  <a:pt x="30" y="99"/>
                </a:cubicBezTo>
                <a:cubicBezTo>
                  <a:pt x="27" y="96"/>
                  <a:pt x="27" y="96"/>
                  <a:pt x="27" y="96"/>
                </a:cubicBezTo>
                <a:cubicBezTo>
                  <a:pt x="17" y="97"/>
                  <a:pt x="17" y="97"/>
                  <a:pt x="17" y="97"/>
                </a:cubicBezTo>
                <a:cubicBezTo>
                  <a:pt x="17" y="92"/>
                  <a:pt x="17" y="92"/>
                  <a:pt x="17" y="92"/>
                </a:cubicBezTo>
                <a:cubicBezTo>
                  <a:pt x="11" y="91"/>
                  <a:pt x="11" y="91"/>
                  <a:pt x="11" y="91"/>
                </a:cubicBezTo>
                <a:cubicBezTo>
                  <a:pt x="8" y="87"/>
                  <a:pt x="8" y="87"/>
                  <a:pt x="8" y="87"/>
                </a:cubicBezTo>
                <a:cubicBezTo>
                  <a:pt x="4" y="85"/>
                  <a:pt x="4" y="85"/>
                  <a:pt x="4" y="85"/>
                </a:cubicBezTo>
                <a:cubicBezTo>
                  <a:pt x="4" y="82"/>
                  <a:pt x="4" y="82"/>
                  <a:pt x="4" y="82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74"/>
                  <a:pt x="0" y="74"/>
                  <a:pt x="0" y="7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4"/>
                  <a:pt x="6" y="64"/>
                  <a:pt x="6" y="64"/>
                </a:cubicBezTo>
                <a:cubicBezTo>
                  <a:pt x="5" y="62"/>
                  <a:pt x="5" y="62"/>
                  <a:pt x="5" y="62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0"/>
                  <a:pt x="14" y="50"/>
                  <a:pt x="14" y="50"/>
                </a:cubicBezTo>
                <a:cubicBezTo>
                  <a:pt x="19" y="47"/>
                  <a:pt x="19" y="47"/>
                  <a:pt x="19" y="47"/>
                </a:cubicBezTo>
                <a:cubicBezTo>
                  <a:pt x="21" y="43"/>
                  <a:pt x="21" y="43"/>
                  <a:pt x="21" y="43"/>
                </a:cubicBezTo>
                <a:cubicBezTo>
                  <a:pt x="17" y="40"/>
                  <a:pt x="17" y="40"/>
                  <a:pt x="17" y="40"/>
                </a:cubicBezTo>
                <a:cubicBezTo>
                  <a:pt x="16" y="33"/>
                  <a:pt x="16" y="33"/>
                  <a:pt x="16" y="33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2"/>
                  <a:pt x="22" y="22"/>
                  <a:pt x="22" y="22"/>
                </a:cubicBezTo>
                <a:cubicBezTo>
                  <a:pt x="29" y="25"/>
                  <a:pt x="29" y="25"/>
                  <a:pt x="29" y="25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9"/>
                  <a:pt x="35" y="19"/>
                  <a:pt x="35" y="1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" name="Freeform 181">
            <a:extLst>
              <a:ext uri="{FF2B5EF4-FFF2-40B4-BE49-F238E27FC236}">
                <a16:creationId xmlns:a16="http://schemas.microsoft.com/office/drawing/2014/main" xmlns="" id="{1EDA6062-5AF8-4778-9E5E-F228A6332965}"/>
              </a:ext>
            </a:extLst>
          </p:cNvPr>
          <p:cNvSpPr>
            <a:spLocks/>
          </p:cNvSpPr>
          <p:nvPr/>
        </p:nvSpPr>
        <p:spPr bwMode="auto">
          <a:xfrm>
            <a:off x="4050797" y="5924854"/>
            <a:ext cx="857791" cy="962244"/>
          </a:xfrm>
          <a:custGeom>
            <a:avLst/>
            <a:gdLst>
              <a:gd name="T0" fmla="*/ 0 w 92"/>
              <a:gd name="T1" fmla="*/ 40 h 103"/>
              <a:gd name="T2" fmla="*/ 5 w 92"/>
              <a:gd name="T3" fmla="*/ 33 h 103"/>
              <a:gd name="T4" fmla="*/ 19 w 92"/>
              <a:gd name="T5" fmla="*/ 31 h 103"/>
              <a:gd name="T6" fmla="*/ 24 w 92"/>
              <a:gd name="T7" fmla="*/ 24 h 103"/>
              <a:gd name="T8" fmla="*/ 26 w 92"/>
              <a:gd name="T9" fmla="*/ 18 h 103"/>
              <a:gd name="T10" fmla="*/ 28 w 92"/>
              <a:gd name="T11" fmla="*/ 10 h 103"/>
              <a:gd name="T12" fmla="*/ 37 w 92"/>
              <a:gd name="T13" fmla="*/ 6 h 103"/>
              <a:gd name="T14" fmla="*/ 43 w 92"/>
              <a:gd name="T15" fmla="*/ 2 h 103"/>
              <a:gd name="T16" fmla="*/ 47 w 92"/>
              <a:gd name="T17" fmla="*/ 4 h 103"/>
              <a:gd name="T18" fmla="*/ 55 w 92"/>
              <a:gd name="T19" fmla="*/ 4 h 103"/>
              <a:gd name="T20" fmla="*/ 61 w 92"/>
              <a:gd name="T21" fmla="*/ 8 h 103"/>
              <a:gd name="T22" fmla="*/ 65 w 92"/>
              <a:gd name="T23" fmla="*/ 4 h 103"/>
              <a:gd name="T24" fmla="*/ 68 w 92"/>
              <a:gd name="T25" fmla="*/ 7 h 103"/>
              <a:gd name="T26" fmla="*/ 74 w 92"/>
              <a:gd name="T27" fmla="*/ 10 h 103"/>
              <a:gd name="T28" fmla="*/ 74 w 92"/>
              <a:gd name="T29" fmla="*/ 16 h 103"/>
              <a:gd name="T30" fmla="*/ 69 w 92"/>
              <a:gd name="T31" fmla="*/ 15 h 103"/>
              <a:gd name="T32" fmla="*/ 72 w 92"/>
              <a:gd name="T33" fmla="*/ 22 h 103"/>
              <a:gd name="T34" fmla="*/ 80 w 92"/>
              <a:gd name="T35" fmla="*/ 33 h 103"/>
              <a:gd name="T36" fmla="*/ 86 w 92"/>
              <a:gd name="T37" fmla="*/ 44 h 103"/>
              <a:gd name="T38" fmla="*/ 87 w 92"/>
              <a:gd name="T39" fmla="*/ 62 h 103"/>
              <a:gd name="T40" fmla="*/ 90 w 92"/>
              <a:gd name="T41" fmla="*/ 76 h 103"/>
              <a:gd name="T42" fmla="*/ 91 w 92"/>
              <a:gd name="T43" fmla="*/ 87 h 103"/>
              <a:gd name="T44" fmla="*/ 86 w 92"/>
              <a:gd name="T45" fmla="*/ 97 h 103"/>
              <a:gd name="T46" fmla="*/ 62 w 92"/>
              <a:gd name="T47" fmla="*/ 103 h 103"/>
              <a:gd name="T48" fmla="*/ 49 w 92"/>
              <a:gd name="T49" fmla="*/ 97 h 103"/>
              <a:gd name="T50" fmla="*/ 43 w 92"/>
              <a:gd name="T51" fmla="*/ 84 h 103"/>
              <a:gd name="T52" fmla="*/ 35 w 92"/>
              <a:gd name="T53" fmla="*/ 74 h 103"/>
              <a:gd name="T54" fmla="*/ 30 w 92"/>
              <a:gd name="T55" fmla="*/ 62 h 103"/>
              <a:gd name="T56" fmla="*/ 28 w 92"/>
              <a:gd name="T57" fmla="*/ 53 h 103"/>
              <a:gd name="T58" fmla="*/ 26 w 92"/>
              <a:gd name="T59" fmla="*/ 50 h 103"/>
              <a:gd name="T60" fmla="*/ 24 w 92"/>
              <a:gd name="T61" fmla="*/ 62 h 103"/>
              <a:gd name="T62" fmla="*/ 24 w 92"/>
              <a:gd name="T63" fmla="*/ 63 h 103"/>
              <a:gd name="T64" fmla="*/ 13 w 92"/>
              <a:gd name="T65" fmla="*/ 59 h 103"/>
              <a:gd name="T66" fmla="*/ 10 w 92"/>
              <a:gd name="T67" fmla="*/ 56 h 103"/>
              <a:gd name="T68" fmla="*/ 12 w 92"/>
              <a:gd name="T69" fmla="*/ 48 h 103"/>
              <a:gd name="T70" fmla="*/ 0 w 92"/>
              <a:gd name="T71" fmla="*/ 40 h 103"/>
              <a:gd name="T72" fmla="*/ 0 w 92"/>
              <a:gd name="T73" fmla="*/ 4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2" h="103">
                <a:moveTo>
                  <a:pt x="0" y="40"/>
                </a:moveTo>
                <a:cubicBezTo>
                  <a:pt x="2" y="37"/>
                  <a:pt x="4" y="34"/>
                  <a:pt x="5" y="33"/>
                </a:cubicBezTo>
                <a:cubicBezTo>
                  <a:pt x="7" y="29"/>
                  <a:pt x="14" y="31"/>
                  <a:pt x="19" y="31"/>
                </a:cubicBezTo>
                <a:cubicBezTo>
                  <a:pt x="25" y="31"/>
                  <a:pt x="24" y="27"/>
                  <a:pt x="24" y="24"/>
                </a:cubicBezTo>
                <a:cubicBezTo>
                  <a:pt x="24" y="22"/>
                  <a:pt x="27" y="20"/>
                  <a:pt x="26" y="18"/>
                </a:cubicBezTo>
                <a:cubicBezTo>
                  <a:pt x="24" y="15"/>
                  <a:pt x="26" y="12"/>
                  <a:pt x="28" y="10"/>
                </a:cubicBezTo>
                <a:cubicBezTo>
                  <a:pt x="31" y="9"/>
                  <a:pt x="33" y="6"/>
                  <a:pt x="37" y="6"/>
                </a:cubicBezTo>
                <a:cubicBezTo>
                  <a:pt x="41" y="5"/>
                  <a:pt x="40" y="4"/>
                  <a:pt x="43" y="2"/>
                </a:cubicBezTo>
                <a:cubicBezTo>
                  <a:pt x="46" y="0"/>
                  <a:pt x="47" y="4"/>
                  <a:pt x="47" y="4"/>
                </a:cubicBezTo>
                <a:cubicBezTo>
                  <a:pt x="47" y="4"/>
                  <a:pt x="52" y="7"/>
                  <a:pt x="55" y="4"/>
                </a:cubicBezTo>
                <a:cubicBezTo>
                  <a:pt x="57" y="2"/>
                  <a:pt x="59" y="8"/>
                  <a:pt x="61" y="8"/>
                </a:cubicBezTo>
                <a:cubicBezTo>
                  <a:pt x="62" y="8"/>
                  <a:pt x="65" y="6"/>
                  <a:pt x="65" y="4"/>
                </a:cubicBezTo>
                <a:cubicBezTo>
                  <a:pt x="67" y="6"/>
                  <a:pt x="65" y="8"/>
                  <a:pt x="68" y="7"/>
                </a:cubicBezTo>
                <a:cubicBezTo>
                  <a:pt x="72" y="7"/>
                  <a:pt x="74" y="7"/>
                  <a:pt x="74" y="10"/>
                </a:cubicBezTo>
                <a:cubicBezTo>
                  <a:pt x="76" y="12"/>
                  <a:pt x="77" y="16"/>
                  <a:pt x="74" y="16"/>
                </a:cubicBezTo>
                <a:cubicBezTo>
                  <a:pt x="72" y="15"/>
                  <a:pt x="71" y="14"/>
                  <a:pt x="69" y="15"/>
                </a:cubicBezTo>
                <a:cubicBezTo>
                  <a:pt x="68" y="16"/>
                  <a:pt x="71" y="20"/>
                  <a:pt x="72" y="22"/>
                </a:cubicBezTo>
                <a:cubicBezTo>
                  <a:pt x="74" y="25"/>
                  <a:pt x="75" y="31"/>
                  <a:pt x="80" y="33"/>
                </a:cubicBezTo>
                <a:cubicBezTo>
                  <a:pt x="84" y="36"/>
                  <a:pt x="86" y="41"/>
                  <a:pt x="86" y="44"/>
                </a:cubicBezTo>
                <a:cubicBezTo>
                  <a:pt x="85" y="47"/>
                  <a:pt x="86" y="58"/>
                  <a:pt x="87" y="62"/>
                </a:cubicBezTo>
                <a:cubicBezTo>
                  <a:pt x="87" y="66"/>
                  <a:pt x="87" y="70"/>
                  <a:pt x="90" y="76"/>
                </a:cubicBezTo>
                <a:cubicBezTo>
                  <a:pt x="92" y="81"/>
                  <a:pt x="92" y="85"/>
                  <a:pt x="91" y="87"/>
                </a:cubicBezTo>
                <a:cubicBezTo>
                  <a:pt x="90" y="89"/>
                  <a:pt x="87" y="95"/>
                  <a:pt x="86" y="97"/>
                </a:cubicBezTo>
                <a:cubicBezTo>
                  <a:pt x="84" y="101"/>
                  <a:pt x="68" y="103"/>
                  <a:pt x="62" y="103"/>
                </a:cubicBezTo>
                <a:cubicBezTo>
                  <a:pt x="57" y="103"/>
                  <a:pt x="52" y="100"/>
                  <a:pt x="49" y="97"/>
                </a:cubicBezTo>
                <a:cubicBezTo>
                  <a:pt x="46" y="94"/>
                  <a:pt x="46" y="87"/>
                  <a:pt x="43" y="84"/>
                </a:cubicBezTo>
                <a:cubicBezTo>
                  <a:pt x="40" y="80"/>
                  <a:pt x="34" y="78"/>
                  <a:pt x="35" y="74"/>
                </a:cubicBezTo>
                <a:cubicBezTo>
                  <a:pt x="35" y="70"/>
                  <a:pt x="31" y="65"/>
                  <a:pt x="30" y="62"/>
                </a:cubicBezTo>
                <a:cubicBezTo>
                  <a:pt x="28" y="59"/>
                  <a:pt x="29" y="56"/>
                  <a:pt x="28" y="53"/>
                </a:cubicBezTo>
                <a:cubicBezTo>
                  <a:pt x="27" y="50"/>
                  <a:pt x="27" y="47"/>
                  <a:pt x="26" y="50"/>
                </a:cubicBezTo>
                <a:cubicBezTo>
                  <a:pt x="24" y="53"/>
                  <a:pt x="26" y="58"/>
                  <a:pt x="24" y="62"/>
                </a:cubicBezTo>
                <a:cubicBezTo>
                  <a:pt x="24" y="62"/>
                  <a:pt x="24" y="62"/>
                  <a:pt x="24" y="63"/>
                </a:cubicBezTo>
                <a:cubicBezTo>
                  <a:pt x="13" y="59"/>
                  <a:pt x="13" y="59"/>
                  <a:pt x="13" y="59"/>
                </a:cubicBezTo>
                <a:cubicBezTo>
                  <a:pt x="10" y="56"/>
                  <a:pt x="10" y="56"/>
                  <a:pt x="10" y="56"/>
                </a:cubicBezTo>
                <a:cubicBezTo>
                  <a:pt x="12" y="48"/>
                  <a:pt x="12" y="48"/>
                  <a:pt x="12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" name="Freeform 182">
            <a:extLst>
              <a:ext uri="{FF2B5EF4-FFF2-40B4-BE49-F238E27FC236}">
                <a16:creationId xmlns:a16="http://schemas.microsoft.com/office/drawing/2014/main" xmlns="" id="{E7B3631D-36C0-4CBA-8C58-1FDA8F4D365B}"/>
              </a:ext>
            </a:extLst>
          </p:cNvPr>
          <p:cNvSpPr>
            <a:spLocks/>
          </p:cNvSpPr>
          <p:nvPr/>
        </p:nvSpPr>
        <p:spPr bwMode="auto">
          <a:xfrm>
            <a:off x="3221495" y="7352409"/>
            <a:ext cx="1237624" cy="905269"/>
          </a:xfrm>
          <a:custGeom>
            <a:avLst/>
            <a:gdLst>
              <a:gd name="T0" fmla="*/ 368 w 391"/>
              <a:gd name="T1" fmla="*/ 245 h 286"/>
              <a:gd name="T2" fmla="*/ 344 w 391"/>
              <a:gd name="T3" fmla="*/ 245 h 286"/>
              <a:gd name="T4" fmla="*/ 350 w 391"/>
              <a:gd name="T5" fmla="*/ 269 h 286"/>
              <a:gd name="T6" fmla="*/ 344 w 391"/>
              <a:gd name="T7" fmla="*/ 283 h 286"/>
              <a:gd name="T8" fmla="*/ 318 w 391"/>
              <a:gd name="T9" fmla="*/ 283 h 286"/>
              <a:gd name="T10" fmla="*/ 294 w 391"/>
              <a:gd name="T11" fmla="*/ 286 h 286"/>
              <a:gd name="T12" fmla="*/ 259 w 391"/>
              <a:gd name="T13" fmla="*/ 257 h 286"/>
              <a:gd name="T14" fmla="*/ 238 w 391"/>
              <a:gd name="T15" fmla="*/ 233 h 286"/>
              <a:gd name="T16" fmla="*/ 203 w 391"/>
              <a:gd name="T17" fmla="*/ 210 h 286"/>
              <a:gd name="T18" fmla="*/ 168 w 391"/>
              <a:gd name="T19" fmla="*/ 210 h 286"/>
              <a:gd name="T20" fmla="*/ 120 w 391"/>
              <a:gd name="T21" fmla="*/ 201 h 286"/>
              <a:gd name="T22" fmla="*/ 112 w 391"/>
              <a:gd name="T23" fmla="*/ 165 h 286"/>
              <a:gd name="T24" fmla="*/ 76 w 391"/>
              <a:gd name="T25" fmla="*/ 154 h 286"/>
              <a:gd name="T26" fmla="*/ 50 w 391"/>
              <a:gd name="T27" fmla="*/ 127 h 286"/>
              <a:gd name="T28" fmla="*/ 17 w 391"/>
              <a:gd name="T29" fmla="*/ 124 h 286"/>
              <a:gd name="T30" fmla="*/ 14 w 391"/>
              <a:gd name="T31" fmla="*/ 97 h 286"/>
              <a:gd name="T32" fmla="*/ 8 w 391"/>
              <a:gd name="T33" fmla="*/ 74 h 286"/>
              <a:gd name="T34" fmla="*/ 20 w 391"/>
              <a:gd name="T35" fmla="*/ 71 h 286"/>
              <a:gd name="T36" fmla="*/ 64 w 391"/>
              <a:gd name="T37" fmla="*/ 30 h 286"/>
              <a:gd name="T38" fmla="*/ 94 w 391"/>
              <a:gd name="T39" fmla="*/ 6 h 286"/>
              <a:gd name="T40" fmla="*/ 120 w 391"/>
              <a:gd name="T41" fmla="*/ 3 h 286"/>
              <a:gd name="T42" fmla="*/ 147 w 391"/>
              <a:gd name="T43" fmla="*/ 6 h 286"/>
              <a:gd name="T44" fmla="*/ 176 w 391"/>
              <a:gd name="T45" fmla="*/ 6 h 286"/>
              <a:gd name="T46" fmla="*/ 179 w 391"/>
              <a:gd name="T47" fmla="*/ 44 h 286"/>
              <a:gd name="T48" fmla="*/ 173 w 391"/>
              <a:gd name="T49" fmla="*/ 74 h 286"/>
              <a:gd name="T50" fmla="*/ 185 w 391"/>
              <a:gd name="T51" fmla="*/ 92 h 286"/>
              <a:gd name="T52" fmla="*/ 203 w 391"/>
              <a:gd name="T53" fmla="*/ 112 h 286"/>
              <a:gd name="T54" fmla="*/ 223 w 391"/>
              <a:gd name="T55" fmla="*/ 127 h 286"/>
              <a:gd name="T56" fmla="*/ 262 w 391"/>
              <a:gd name="T57" fmla="*/ 136 h 286"/>
              <a:gd name="T58" fmla="*/ 288 w 391"/>
              <a:gd name="T59" fmla="*/ 154 h 286"/>
              <a:gd name="T60" fmla="*/ 309 w 391"/>
              <a:gd name="T61" fmla="*/ 165 h 286"/>
              <a:gd name="T62" fmla="*/ 330 w 391"/>
              <a:gd name="T63" fmla="*/ 177 h 286"/>
              <a:gd name="T64" fmla="*/ 353 w 391"/>
              <a:gd name="T65" fmla="*/ 177 h 286"/>
              <a:gd name="T66" fmla="*/ 362 w 391"/>
              <a:gd name="T67" fmla="*/ 195 h 286"/>
              <a:gd name="T68" fmla="*/ 388 w 391"/>
              <a:gd name="T69" fmla="*/ 215 h 286"/>
              <a:gd name="T70" fmla="*/ 391 w 391"/>
              <a:gd name="T71" fmla="*/ 224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1" h="286">
                <a:moveTo>
                  <a:pt x="391" y="224"/>
                </a:moveTo>
                <a:lnTo>
                  <a:pt x="368" y="245"/>
                </a:lnTo>
                <a:lnTo>
                  <a:pt x="353" y="239"/>
                </a:lnTo>
                <a:lnTo>
                  <a:pt x="344" y="245"/>
                </a:lnTo>
                <a:lnTo>
                  <a:pt x="359" y="260"/>
                </a:lnTo>
                <a:lnTo>
                  <a:pt x="350" y="269"/>
                </a:lnTo>
                <a:lnTo>
                  <a:pt x="350" y="277"/>
                </a:lnTo>
                <a:lnTo>
                  <a:pt x="344" y="283"/>
                </a:lnTo>
                <a:lnTo>
                  <a:pt x="327" y="269"/>
                </a:lnTo>
                <a:lnTo>
                  <a:pt x="318" y="283"/>
                </a:lnTo>
                <a:lnTo>
                  <a:pt x="303" y="280"/>
                </a:lnTo>
                <a:lnTo>
                  <a:pt x="294" y="286"/>
                </a:lnTo>
                <a:lnTo>
                  <a:pt x="282" y="269"/>
                </a:lnTo>
                <a:lnTo>
                  <a:pt x="259" y="257"/>
                </a:lnTo>
                <a:lnTo>
                  <a:pt x="253" y="248"/>
                </a:lnTo>
                <a:lnTo>
                  <a:pt x="238" y="233"/>
                </a:lnTo>
                <a:lnTo>
                  <a:pt x="221" y="230"/>
                </a:lnTo>
                <a:lnTo>
                  <a:pt x="203" y="210"/>
                </a:lnTo>
                <a:lnTo>
                  <a:pt x="191" y="215"/>
                </a:lnTo>
                <a:lnTo>
                  <a:pt x="168" y="210"/>
                </a:lnTo>
                <a:lnTo>
                  <a:pt x="141" y="218"/>
                </a:lnTo>
                <a:lnTo>
                  <a:pt x="120" y="201"/>
                </a:lnTo>
                <a:lnTo>
                  <a:pt x="120" y="177"/>
                </a:lnTo>
                <a:lnTo>
                  <a:pt x="112" y="165"/>
                </a:lnTo>
                <a:lnTo>
                  <a:pt x="103" y="171"/>
                </a:lnTo>
                <a:lnTo>
                  <a:pt x="76" y="154"/>
                </a:lnTo>
                <a:lnTo>
                  <a:pt x="50" y="154"/>
                </a:lnTo>
                <a:lnTo>
                  <a:pt x="50" y="127"/>
                </a:lnTo>
                <a:lnTo>
                  <a:pt x="20" y="127"/>
                </a:lnTo>
                <a:lnTo>
                  <a:pt x="17" y="124"/>
                </a:lnTo>
                <a:lnTo>
                  <a:pt x="23" y="112"/>
                </a:lnTo>
                <a:lnTo>
                  <a:pt x="14" y="97"/>
                </a:lnTo>
                <a:lnTo>
                  <a:pt x="0" y="92"/>
                </a:lnTo>
                <a:lnTo>
                  <a:pt x="8" y="74"/>
                </a:lnTo>
                <a:lnTo>
                  <a:pt x="8" y="71"/>
                </a:lnTo>
                <a:lnTo>
                  <a:pt x="20" y="71"/>
                </a:lnTo>
                <a:lnTo>
                  <a:pt x="44" y="68"/>
                </a:lnTo>
                <a:lnTo>
                  <a:pt x="64" y="30"/>
                </a:lnTo>
                <a:lnTo>
                  <a:pt x="85" y="21"/>
                </a:lnTo>
                <a:lnTo>
                  <a:pt x="94" y="6"/>
                </a:lnTo>
                <a:lnTo>
                  <a:pt x="106" y="12"/>
                </a:lnTo>
                <a:lnTo>
                  <a:pt x="120" y="3"/>
                </a:lnTo>
                <a:lnTo>
                  <a:pt x="141" y="0"/>
                </a:lnTo>
                <a:lnTo>
                  <a:pt x="147" y="6"/>
                </a:lnTo>
                <a:lnTo>
                  <a:pt x="159" y="6"/>
                </a:lnTo>
                <a:lnTo>
                  <a:pt x="176" y="6"/>
                </a:lnTo>
                <a:lnTo>
                  <a:pt x="191" y="30"/>
                </a:lnTo>
                <a:lnTo>
                  <a:pt x="179" y="44"/>
                </a:lnTo>
                <a:lnTo>
                  <a:pt x="173" y="59"/>
                </a:lnTo>
                <a:lnTo>
                  <a:pt x="173" y="74"/>
                </a:lnTo>
                <a:lnTo>
                  <a:pt x="185" y="83"/>
                </a:lnTo>
                <a:lnTo>
                  <a:pt x="185" y="92"/>
                </a:lnTo>
                <a:lnTo>
                  <a:pt x="194" y="97"/>
                </a:lnTo>
                <a:lnTo>
                  <a:pt x="203" y="112"/>
                </a:lnTo>
                <a:lnTo>
                  <a:pt x="223" y="112"/>
                </a:lnTo>
                <a:lnTo>
                  <a:pt x="223" y="127"/>
                </a:lnTo>
                <a:lnTo>
                  <a:pt x="250" y="124"/>
                </a:lnTo>
                <a:lnTo>
                  <a:pt x="262" y="136"/>
                </a:lnTo>
                <a:lnTo>
                  <a:pt x="271" y="139"/>
                </a:lnTo>
                <a:lnTo>
                  <a:pt x="288" y="154"/>
                </a:lnTo>
                <a:lnTo>
                  <a:pt x="294" y="168"/>
                </a:lnTo>
                <a:lnTo>
                  <a:pt x="309" y="165"/>
                </a:lnTo>
                <a:lnTo>
                  <a:pt x="324" y="165"/>
                </a:lnTo>
                <a:lnTo>
                  <a:pt x="330" y="177"/>
                </a:lnTo>
                <a:lnTo>
                  <a:pt x="347" y="189"/>
                </a:lnTo>
                <a:lnTo>
                  <a:pt x="353" y="177"/>
                </a:lnTo>
                <a:lnTo>
                  <a:pt x="371" y="189"/>
                </a:lnTo>
                <a:lnTo>
                  <a:pt x="362" y="195"/>
                </a:lnTo>
                <a:lnTo>
                  <a:pt x="385" y="207"/>
                </a:lnTo>
                <a:lnTo>
                  <a:pt x="388" y="215"/>
                </a:lnTo>
                <a:lnTo>
                  <a:pt x="391" y="224"/>
                </a:lnTo>
                <a:lnTo>
                  <a:pt x="391" y="224"/>
                </a:lnTo>
                <a:lnTo>
                  <a:pt x="391" y="224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" name="Freeform 183">
            <a:extLst>
              <a:ext uri="{FF2B5EF4-FFF2-40B4-BE49-F238E27FC236}">
                <a16:creationId xmlns:a16="http://schemas.microsoft.com/office/drawing/2014/main" xmlns="" id="{CD19A210-0778-438B-AC8E-10DBB581D733}"/>
              </a:ext>
            </a:extLst>
          </p:cNvPr>
          <p:cNvSpPr>
            <a:spLocks/>
          </p:cNvSpPr>
          <p:nvPr/>
        </p:nvSpPr>
        <p:spPr bwMode="auto">
          <a:xfrm>
            <a:off x="2724532" y="6912428"/>
            <a:ext cx="699529" cy="664708"/>
          </a:xfrm>
          <a:custGeom>
            <a:avLst/>
            <a:gdLst>
              <a:gd name="T0" fmla="*/ 12 w 75"/>
              <a:gd name="T1" fmla="*/ 12 h 71"/>
              <a:gd name="T2" fmla="*/ 15 w 75"/>
              <a:gd name="T3" fmla="*/ 10 h 71"/>
              <a:gd name="T4" fmla="*/ 23 w 75"/>
              <a:gd name="T5" fmla="*/ 13 h 71"/>
              <a:gd name="T6" fmla="*/ 28 w 75"/>
              <a:gd name="T7" fmla="*/ 16 h 71"/>
              <a:gd name="T8" fmla="*/ 30 w 75"/>
              <a:gd name="T9" fmla="*/ 18 h 71"/>
              <a:gd name="T10" fmla="*/ 28 w 75"/>
              <a:gd name="T11" fmla="*/ 22 h 71"/>
              <a:gd name="T12" fmla="*/ 34 w 75"/>
              <a:gd name="T13" fmla="*/ 27 h 71"/>
              <a:gd name="T14" fmla="*/ 39 w 75"/>
              <a:gd name="T15" fmla="*/ 22 h 71"/>
              <a:gd name="T16" fmla="*/ 35 w 75"/>
              <a:gd name="T17" fmla="*/ 17 h 71"/>
              <a:gd name="T18" fmla="*/ 34 w 75"/>
              <a:gd name="T19" fmla="*/ 16 h 71"/>
              <a:gd name="T20" fmla="*/ 30 w 75"/>
              <a:gd name="T21" fmla="*/ 10 h 71"/>
              <a:gd name="T22" fmla="*/ 30 w 75"/>
              <a:gd name="T23" fmla="*/ 2 h 71"/>
              <a:gd name="T24" fmla="*/ 27 w 75"/>
              <a:gd name="T25" fmla="*/ 0 h 71"/>
              <a:gd name="T26" fmla="*/ 51 w 75"/>
              <a:gd name="T27" fmla="*/ 0 h 71"/>
              <a:gd name="T28" fmla="*/ 51 w 75"/>
              <a:gd name="T29" fmla="*/ 0 h 71"/>
              <a:gd name="T30" fmla="*/ 51 w 75"/>
              <a:gd name="T31" fmla="*/ 9 h 71"/>
              <a:gd name="T32" fmla="*/ 63 w 75"/>
              <a:gd name="T33" fmla="*/ 39 h 71"/>
              <a:gd name="T34" fmla="*/ 69 w 75"/>
              <a:gd name="T35" fmla="*/ 42 h 71"/>
              <a:gd name="T36" fmla="*/ 75 w 75"/>
              <a:gd name="T37" fmla="*/ 58 h 71"/>
              <a:gd name="T38" fmla="*/ 68 w 75"/>
              <a:gd name="T39" fmla="*/ 70 h 71"/>
              <a:gd name="T40" fmla="*/ 60 w 75"/>
              <a:gd name="T41" fmla="*/ 71 h 71"/>
              <a:gd name="T42" fmla="*/ 56 w 75"/>
              <a:gd name="T43" fmla="*/ 71 h 71"/>
              <a:gd name="T44" fmla="*/ 54 w 75"/>
              <a:gd name="T45" fmla="*/ 66 h 71"/>
              <a:gd name="T46" fmla="*/ 48 w 75"/>
              <a:gd name="T47" fmla="*/ 64 h 71"/>
              <a:gd name="T48" fmla="*/ 51 w 75"/>
              <a:gd name="T49" fmla="*/ 58 h 71"/>
              <a:gd name="T50" fmla="*/ 48 w 75"/>
              <a:gd name="T51" fmla="*/ 56 h 71"/>
              <a:gd name="T52" fmla="*/ 48 w 75"/>
              <a:gd name="T53" fmla="*/ 54 h 71"/>
              <a:gd name="T54" fmla="*/ 43 w 75"/>
              <a:gd name="T55" fmla="*/ 54 h 71"/>
              <a:gd name="T56" fmla="*/ 42 w 75"/>
              <a:gd name="T57" fmla="*/ 55 h 71"/>
              <a:gd name="T58" fmla="*/ 39 w 75"/>
              <a:gd name="T59" fmla="*/ 53 h 71"/>
              <a:gd name="T60" fmla="*/ 41 w 75"/>
              <a:gd name="T61" fmla="*/ 48 h 71"/>
              <a:gd name="T62" fmla="*/ 35 w 75"/>
              <a:gd name="T63" fmla="*/ 44 h 71"/>
              <a:gd name="T64" fmla="*/ 32 w 75"/>
              <a:gd name="T65" fmla="*/ 46 h 71"/>
              <a:gd name="T66" fmla="*/ 29 w 75"/>
              <a:gd name="T67" fmla="*/ 46 h 71"/>
              <a:gd name="T68" fmla="*/ 24 w 75"/>
              <a:gd name="T69" fmla="*/ 44 h 71"/>
              <a:gd name="T70" fmla="*/ 16 w 75"/>
              <a:gd name="T71" fmla="*/ 44 h 71"/>
              <a:gd name="T72" fmla="*/ 15 w 75"/>
              <a:gd name="T73" fmla="*/ 41 h 71"/>
              <a:gd name="T74" fmla="*/ 11 w 75"/>
              <a:gd name="T75" fmla="*/ 44 h 71"/>
              <a:gd name="T76" fmla="*/ 7 w 75"/>
              <a:gd name="T77" fmla="*/ 43 h 71"/>
              <a:gd name="T78" fmla="*/ 7 w 75"/>
              <a:gd name="T79" fmla="*/ 43 h 71"/>
              <a:gd name="T80" fmla="*/ 5 w 75"/>
              <a:gd name="T81" fmla="*/ 38 h 71"/>
              <a:gd name="T82" fmla="*/ 7 w 75"/>
              <a:gd name="T83" fmla="*/ 34 h 71"/>
              <a:gd name="T84" fmla="*/ 6 w 75"/>
              <a:gd name="T85" fmla="*/ 29 h 71"/>
              <a:gd name="T86" fmla="*/ 2 w 75"/>
              <a:gd name="T87" fmla="*/ 24 h 71"/>
              <a:gd name="T88" fmla="*/ 3 w 75"/>
              <a:gd name="T89" fmla="*/ 21 h 71"/>
              <a:gd name="T90" fmla="*/ 0 w 75"/>
              <a:gd name="T91" fmla="*/ 19 h 71"/>
              <a:gd name="T92" fmla="*/ 12 w 75"/>
              <a:gd name="T93" fmla="*/ 18 h 71"/>
              <a:gd name="T94" fmla="*/ 12 w 75"/>
              <a:gd name="T95" fmla="*/ 12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5" h="71">
                <a:moveTo>
                  <a:pt x="12" y="12"/>
                </a:moveTo>
                <a:cubicBezTo>
                  <a:pt x="14" y="12"/>
                  <a:pt x="14" y="11"/>
                  <a:pt x="15" y="10"/>
                </a:cubicBezTo>
                <a:cubicBezTo>
                  <a:pt x="17" y="8"/>
                  <a:pt x="22" y="11"/>
                  <a:pt x="23" y="13"/>
                </a:cubicBezTo>
                <a:cubicBezTo>
                  <a:pt x="24" y="16"/>
                  <a:pt x="27" y="15"/>
                  <a:pt x="28" y="16"/>
                </a:cubicBezTo>
                <a:cubicBezTo>
                  <a:pt x="29" y="16"/>
                  <a:pt x="30" y="17"/>
                  <a:pt x="30" y="18"/>
                </a:cubicBezTo>
                <a:cubicBezTo>
                  <a:pt x="30" y="19"/>
                  <a:pt x="28" y="21"/>
                  <a:pt x="28" y="22"/>
                </a:cubicBezTo>
                <a:cubicBezTo>
                  <a:pt x="28" y="25"/>
                  <a:pt x="31" y="27"/>
                  <a:pt x="34" y="27"/>
                </a:cubicBezTo>
                <a:cubicBezTo>
                  <a:pt x="37" y="27"/>
                  <a:pt x="39" y="25"/>
                  <a:pt x="39" y="22"/>
                </a:cubicBezTo>
                <a:cubicBezTo>
                  <a:pt x="39" y="20"/>
                  <a:pt x="37" y="17"/>
                  <a:pt x="35" y="17"/>
                </a:cubicBezTo>
                <a:cubicBezTo>
                  <a:pt x="34" y="16"/>
                  <a:pt x="34" y="16"/>
                  <a:pt x="34" y="16"/>
                </a:cubicBezTo>
                <a:cubicBezTo>
                  <a:pt x="30" y="13"/>
                  <a:pt x="30" y="12"/>
                  <a:pt x="30" y="10"/>
                </a:cubicBezTo>
                <a:cubicBezTo>
                  <a:pt x="31" y="7"/>
                  <a:pt x="36" y="6"/>
                  <a:pt x="30" y="2"/>
                </a:cubicBezTo>
                <a:cubicBezTo>
                  <a:pt x="28" y="2"/>
                  <a:pt x="27" y="1"/>
                  <a:pt x="27" y="0"/>
                </a:cubicBezTo>
                <a:cubicBezTo>
                  <a:pt x="35" y="0"/>
                  <a:pt x="45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9"/>
                  <a:pt x="51" y="9"/>
                  <a:pt x="51" y="9"/>
                </a:cubicBezTo>
                <a:cubicBezTo>
                  <a:pt x="63" y="39"/>
                  <a:pt x="63" y="39"/>
                  <a:pt x="63" y="39"/>
                </a:cubicBezTo>
                <a:cubicBezTo>
                  <a:pt x="69" y="42"/>
                  <a:pt x="69" y="42"/>
                  <a:pt x="69" y="42"/>
                </a:cubicBezTo>
                <a:cubicBezTo>
                  <a:pt x="75" y="58"/>
                  <a:pt x="75" y="58"/>
                  <a:pt x="75" y="58"/>
                </a:cubicBezTo>
                <a:cubicBezTo>
                  <a:pt x="68" y="70"/>
                  <a:pt x="68" y="70"/>
                  <a:pt x="68" y="70"/>
                </a:cubicBezTo>
                <a:cubicBezTo>
                  <a:pt x="60" y="71"/>
                  <a:pt x="60" y="71"/>
                  <a:pt x="60" y="71"/>
                </a:cubicBezTo>
                <a:cubicBezTo>
                  <a:pt x="56" y="71"/>
                  <a:pt x="56" y="71"/>
                  <a:pt x="56" y="71"/>
                </a:cubicBezTo>
                <a:cubicBezTo>
                  <a:pt x="54" y="66"/>
                  <a:pt x="54" y="66"/>
                  <a:pt x="54" y="66"/>
                </a:cubicBezTo>
                <a:cubicBezTo>
                  <a:pt x="48" y="64"/>
                  <a:pt x="48" y="64"/>
                  <a:pt x="48" y="64"/>
                </a:cubicBezTo>
                <a:cubicBezTo>
                  <a:pt x="51" y="58"/>
                  <a:pt x="51" y="58"/>
                  <a:pt x="51" y="58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54"/>
                  <a:pt x="48" y="54"/>
                  <a:pt x="48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2" y="55"/>
                  <a:pt x="42" y="55"/>
                  <a:pt x="42" y="55"/>
                </a:cubicBezTo>
                <a:cubicBezTo>
                  <a:pt x="39" y="53"/>
                  <a:pt x="39" y="53"/>
                  <a:pt x="39" y="53"/>
                </a:cubicBezTo>
                <a:cubicBezTo>
                  <a:pt x="41" y="48"/>
                  <a:pt x="41" y="48"/>
                  <a:pt x="41" y="48"/>
                </a:cubicBezTo>
                <a:cubicBezTo>
                  <a:pt x="35" y="44"/>
                  <a:pt x="35" y="44"/>
                  <a:pt x="35" y="44"/>
                </a:cubicBezTo>
                <a:cubicBezTo>
                  <a:pt x="32" y="46"/>
                  <a:pt x="32" y="46"/>
                  <a:pt x="32" y="46"/>
                </a:cubicBezTo>
                <a:cubicBezTo>
                  <a:pt x="29" y="46"/>
                  <a:pt x="29" y="46"/>
                  <a:pt x="29" y="46"/>
                </a:cubicBezTo>
                <a:cubicBezTo>
                  <a:pt x="24" y="44"/>
                  <a:pt x="24" y="44"/>
                  <a:pt x="24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5" y="41"/>
                  <a:pt x="15" y="41"/>
                  <a:pt x="15" y="41"/>
                </a:cubicBezTo>
                <a:cubicBezTo>
                  <a:pt x="11" y="44"/>
                  <a:pt x="11" y="44"/>
                  <a:pt x="11" y="44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5" y="38"/>
                  <a:pt x="5" y="38"/>
                  <a:pt x="5" y="38"/>
                </a:cubicBezTo>
                <a:cubicBezTo>
                  <a:pt x="7" y="34"/>
                  <a:pt x="7" y="34"/>
                  <a:pt x="7" y="34"/>
                </a:cubicBezTo>
                <a:cubicBezTo>
                  <a:pt x="6" y="29"/>
                  <a:pt x="6" y="29"/>
                  <a:pt x="6" y="29"/>
                </a:cubicBezTo>
                <a:cubicBezTo>
                  <a:pt x="2" y="24"/>
                  <a:pt x="2" y="24"/>
                  <a:pt x="2" y="24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19"/>
                  <a:pt x="0" y="19"/>
                  <a:pt x="0" y="19"/>
                </a:cubicBezTo>
                <a:cubicBezTo>
                  <a:pt x="5" y="19"/>
                  <a:pt x="10" y="19"/>
                  <a:pt x="12" y="18"/>
                </a:cubicBezTo>
                <a:cubicBezTo>
                  <a:pt x="13" y="17"/>
                  <a:pt x="13" y="15"/>
                  <a:pt x="12" y="1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" name="Freeform 184">
            <a:extLst>
              <a:ext uri="{FF2B5EF4-FFF2-40B4-BE49-F238E27FC236}">
                <a16:creationId xmlns:a16="http://schemas.microsoft.com/office/drawing/2014/main" xmlns="" id="{DC54DE68-9740-4C29-96F3-49538B203B9D}"/>
              </a:ext>
            </a:extLst>
          </p:cNvPr>
          <p:cNvSpPr>
            <a:spLocks/>
          </p:cNvSpPr>
          <p:nvPr/>
        </p:nvSpPr>
        <p:spPr bwMode="auto">
          <a:xfrm>
            <a:off x="2623242" y="7295428"/>
            <a:ext cx="671041" cy="449469"/>
          </a:xfrm>
          <a:custGeom>
            <a:avLst/>
            <a:gdLst>
              <a:gd name="T0" fmla="*/ 206 w 212"/>
              <a:gd name="T1" fmla="*/ 142 h 142"/>
              <a:gd name="T2" fmla="*/ 174 w 212"/>
              <a:gd name="T3" fmla="*/ 127 h 142"/>
              <a:gd name="T4" fmla="*/ 174 w 212"/>
              <a:gd name="T5" fmla="*/ 130 h 142"/>
              <a:gd name="T6" fmla="*/ 168 w 212"/>
              <a:gd name="T7" fmla="*/ 133 h 142"/>
              <a:gd name="T8" fmla="*/ 156 w 212"/>
              <a:gd name="T9" fmla="*/ 124 h 142"/>
              <a:gd name="T10" fmla="*/ 144 w 212"/>
              <a:gd name="T11" fmla="*/ 124 h 142"/>
              <a:gd name="T12" fmla="*/ 139 w 212"/>
              <a:gd name="T13" fmla="*/ 115 h 142"/>
              <a:gd name="T14" fmla="*/ 139 w 212"/>
              <a:gd name="T15" fmla="*/ 104 h 142"/>
              <a:gd name="T16" fmla="*/ 121 w 212"/>
              <a:gd name="T17" fmla="*/ 101 h 142"/>
              <a:gd name="T18" fmla="*/ 112 w 212"/>
              <a:gd name="T19" fmla="*/ 110 h 142"/>
              <a:gd name="T20" fmla="*/ 97 w 212"/>
              <a:gd name="T21" fmla="*/ 110 h 142"/>
              <a:gd name="T22" fmla="*/ 91 w 212"/>
              <a:gd name="T23" fmla="*/ 115 h 142"/>
              <a:gd name="T24" fmla="*/ 83 w 212"/>
              <a:gd name="T25" fmla="*/ 115 h 142"/>
              <a:gd name="T26" fmla="*/ 71 w 212"/>
              <a:gd name="T27" fmla="*/ 110 h 142"/>
              <a:gd name="T28" fmla="*/ 56 w 212"/>
              <a:gd name="T29" fmla="*/ 110 h 142"/>
              <a:gd name="T30" fmla="*/ 53 w 212"/>
              <a:gd name="T31" fmla="*/ 104 h 142"/>
              <a:gd name="T32" fmla="*/ 38 w 212"/>
              <a:gd name="T33" fmla="*/ 104 h 142"/>
              <a:gd name="T34" fmla="*/ 32 w 212"/>
              <a:gd name="T35" fmla="*/ 98 h 142"/>
              <a:gd name="T36" fmla="*/ 9 w 212"/>
              <a:gd name="T37" fmla="*/ 95 h 142"/>
              <a:gd name="T38" fmla="*/ 0 w 212"/>
              <a:gd name="T39" fmla="*/ 86 h 142"/>
              <a:gd name="T40" fmla="*/ 0 w 212"/>
              <a:gd name="T41" fmla="*/ 71 h 142"/>
              <a:gd name="T42" fmla="*/ 12 w 212"/>
              <a:gd name="T43" fmla="*/ 71 h 142"/>
              <a:gd name="T44" fmla="*/ 15 w 212"/>
              <a:gd name="T45" fmla="*/ 59 h 142"/>
              <a:gd name="T46" fmla="*/ 27 w 212"/>
              <a:gd name="T47" fmla="*/ 51 h 142"/>
              <a:gd name="T48" fmla="*/ 38 w 212"/>
              <a:gd name="T49" fmla="*/ 39 h 142"/>
              <a:gd name="T50" fmla="*/ 30 w 212"/>
              <a:gd name="T51" fmla="*/ 24 h 142"/>
              <a:gd name="T52" fmla="*/ 35 w 212"/>
              <a:gd name="T53" fmla="*/ 15 h 142"/>
              <a:gd name="T54" fmla="*/ 41 w 212"/>
              <a:gd name="T55" fmla="*/ 9 h 142"/>
              <a:gd name="T56" fmla="*/ 53 w 212"/>
              <a:gd name="T57" fmla="*/ 6 h 142"/>
              <a:gd name="T58" fmla="*/ 53 w 212"/>
              <a:gd name="T59" fmla="*/ 6 h 142"/>
              <a:gd name="T60" fmla="*/ 62 w 212"/>
              <a:gd name="T61" fmla="*/ 6 h 142"/>
              <a:gd name="T62" fmla="*/ 77 w 212"/>
              <a:gd name="T63" fmla="*/ 0 h 142"/>
              <a:gd name="T64" fmla="*/ 80 w 212"/>
              <a:gd name="T65" fmla="*/ 9 h 142"/>
              <a:gd name="T66" fmla="*/ 103 w 212"/>
              <a:gd name="T67" fmla="*/ 9 h 142"/>
              <a:gd name="T68" fmla="*/ 118 w 212"/>
              <a:gd name="T69" fmla="*/ 15 h 142"/>
              <a:gd name="T70" fmla="*/ 127 w 212"/>
              <a:gd name="T71" fmla="*/ 12 h 142"/>
              <a:gd name="T72" fmla="*/ 136 w 212"/>
              <a:gd name="T73" fmla="*/ 6 h 142"/>
              <a:gd name="T74" fmla="*/ 153 w 212"/>
              <a:gd name="T75" fmla="*/ 18 h 142"/>
              <a:gd name="T76" fmla="*/ 147 w 212"/>
              <a:gd name="T77" fmla="*/ 36 h 142"/>
              <a:gd name="T78" fmla="*/ 153 w 212"/>
              <a:gd name="T79" fmla="*/ 42 h 142"/>
              <a:gd name="T80" fmla="*/ 159 w 212"/>
              <a:gd name="T81" fmla="*/ 36 h 142"/>
              <a:gd name="T82" fmla="*/ 174 w 212"/>
              <a:gd name="T83" fmla="*/ 36 h 142"/>
              <a:gd name="T84" fmla="*/ 174 w 212"/>
              <a:gd name="T85" fmla="*/ 45 h 142"/>
              <a:gd name="T86" fmla="*/ 186 w 212"/>
              <a:gd name="T87" fmla="*/ 48 h 142"/>
              <a:gd name="T88" fmla="*/ 174 w 212"/>
              <a:gd name="T89" fmla="*/ 68 h 142"/>
              <a:gd name="T90" fmla="*/ 192 w 212"/>
              <a:gd name="T91" fmla="*/ 71 h 142"/>
              <a:gd name="T92" fmla="*/ 197 w 212"/>
              <a:gd name="T93" fmla="*/ 92 h 142"/>
              <a:gd name="T94" fmla="*/ 189 w 212"/>
              <a:gd name="T95" fmla="*/ 110 h 142"/>
              <a:gd name="T96" fmla="*/ 203 w 212"/>
              <a:gd name="T97" fmla="*/ 115 h 142"/>
              <a:gd name="T98" fmla="*/ 212 w 212"/>
              <a:gd name="T99" fmla="*/ 130 h 142"/>
              <a:gd name="T100" fmla="*/ 206 w 212"/>
              <a:gd name="T101" fmla="*/ 142 h 142"/>
              <a:gd name="T102" fmla="*/ 206 w 212"/>
              <a:gd name="T103" fmla="*/ 142 h 142"/>
              <a:gd name="T104" fmla="*/ 206 w 212"/>
              <a:gd name="T105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2" h="142">
                <a:moveTo>
                  <a:pt x="206" y="142"/>
                </a:moveTo>
                <a:lnTo>
                  <a:pt x="174" y="127"/>
                </a:lnTo>
                <a:lnTo>
                  <a:pt x="174" y="130"/>
                </a:lnTo>
                <a:lnTo>
                  <a:pt x="168" y="133"/>
                </a:lnTo>
                <a:lnTo>
                  <a:pt x="156" y="124"/>
                </a:lnTo>
                <a:lnTo>
                  <a:pt x="144" y="124"/>
                </a:lnTo>
                <a:lnTo>
                  <a:pt x="139" y="115"/>
                </a:lnTo>
                <a:lnTo>
                  <a:pt x="139" y="104"/>
                </a:lnTo>
                <a:lnTo>
                  <a:pt x="121" y="101"/>
                </a:lnTo>
                <a:lnTo>
                  <a:pt x="112" y="110"/>
                </a:lnTo>
                <a:lnTo>
                  <a:pt x="97" y="110"/>
                </a:lnTo>
                <a:lnTo>
                  <a:pt x="91" y="115"/>
                </a:lnTo>
                <a:lnTo>
                  <a:pt x="83" y="115"/>
                </a:lnTo>
                <a:lnTo>
                  <a:pt x="71" y="110"/>
                </a:lnTo>
                <a:lnTo>
                  <a:pt x="56" y="110"/>
                </a:lnTo>
                <a:lnTo>
                  <a:pt x="53" y="104"/>
                </a:lnTo>
                <a:lnTo>
                  <a:pt x="38" y="104"/>
                </a:lnTo>
                <a:lnTo>
                  <a:pt x="32" y="98"/>
                </a:lnTo>
                <a:lnTo>
                  <a:pt x="9" y="95"/>
                </a:lnTo>
                <a:lnTo>
                  <a:pt x="0" y="86"/>
                </a:lnTo>
                <a:lnTo>
                  <a:pt x="0" y="71"/>
                </a:lnTo>
                <a:lnTo>
                  <a:pt x="12" y="71"/>
                </a:lnTo>
                <a:lnTo>
                  <a:pt x="15" y="59"/>
                </a:lnTo>
                <a:lnTo>
                  <a:pt x="27" y="51"/>
                </a:lnTo>
                <a:lnTo>
                  <a:pt x="38" y="39"/>
                </a:lnTo>
                <a:lnTo>
                  <a:pt x="30" y="24"/>
                </a:lnTo>
                <a:lnTo>
                  <a:pt x="35" y="15"/>
                </a:lnTo>
                <a:lnTo>
                  <a:pt x="41" y="9"/>
                </a:lnTo>
                <a:lnTo>
                  <a:pt x="53" y="6"/>
                </a:lnTo>
                <a:lnTo>
                  <a:pt x="53" y="6"/>
                </a:lnTo>
                <a:lnTo>
                  <a:pt x="62" y="6"/>
                </a:lnTo>
                <a:lnTo>
                  <a:pt x="77" y="0"/>
                </a:lnTo>
                <a:lnTo>
                  <a:pt x="80" y="9"/>
                </a:lnTo>
                <a:lnTo>
                  <a:pt x="103" y="9"/>
                </a:lnTo>
                <a:lnTo>
                  <a:pt x="118" y="15"/>
                </a:lnTo>
                <a:lnTo>
                  <a:pt x="127" y="12"/>
                </a:lnTo>
                <a:lnTo>
                  <a:pt x="136" y="6"/>
                </a:lnTo>
                <a:lnTo>
                  <a:pt x="153" y="18"/>
                </a:lnTo>
                <a:lnTo>
                  <a:pt x="147" y="36"/>
                </a:lnTo>
                <a:lnTo>
                  <a:pt x="153" y="42"/>
                </a:lnTo>
                <a:lnTo>
                  <a:pt x="159" y="36"/>
                </a:lnTo>
                <a:lnTo>
                  <a:pt x="174" y="36"/>
                </a:lnTo>
                <a:lnTo>
                  <a:pt x="174" y="45"/>
                </a:lnTo>
                <a:lnTo>
                  <a:pt x="186" y="48"/>
                </a:lnTo>
                <a:lnTo>
                  <a:pt x="174" y="68"/>
                </a:lnTo>
                <a:lnTo>
                  <a:pt x="192" y="71"/>
                </a:lnTo>
                <a:lnTo>
                  <a:pt x="197" y="92"/>
                </a:lnTo>
                <a:lnTo>
                  <a:pt x="189" y="110"/>
                </a:lnTo>
                <a:lnTo>
                  <a:pt x="203" y="115"/>
                </a:lnTo>
                <a:lnTo>
                  <a:pt x="212" y="130"/>
                </a:lnTo>
                <a:lnTo>
                  <a:pt x="206" y="142"/>
                </a:lnTo>
                <a:lnTo>
                  <a:pt x="206" y="142"/>
                </a:lnTo>
                <a:lnTo>
                  <a:pt x="206" y="142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" name="Freeform 185">
            <a:extLst>
              <a:ext uri="{FF2B5EF4-FFF2-40B4-BE49-F238E27FC236}">
                <a16:creationId xmlns:a16="http://schemas.microsoft.com/office/drawing/2014/main" xmlns="" id="{8596096B-E4CA-43B7-8E46-782F2EC9725F}"/>
              </a:ext>
            </a:extLst>
          </p:cNvPr>
          <p:cNvSpPr>
            <a:spLocks/>
          </p:cNvSpPr>
          <p:nvPr/>
        </p:nvSpPr>
        <p:spPr bwMode="auto">
          <a:xfrm>
            <a:off x="2306714" y="7083352"/>
            <a:ext cx="484288" cy="680536"/>
          </a:xfrm>
          <a:custGeom>
            <a:avLst/>
            <a:gdLst>
              <a:gd name="T0" fmla="*/ 34 w 52"/>
              <a:gd name="T1" fmla="*/ 52 h 73"/>
              <a:gd name="T2" fmla="*/ 32 w 52"/>
              <a:gd name="T3" fmla="*/ 56 h 73"/>
              <a:gd name="T4" fmla="*/ 28 w 52"/>
              <a:gd name="T5" fmla="*/ 58 h 73"/>
              <a:gd name="T6" fmla="*/ 29 w 52"/>
              <a:gd name="T7" fmla="*/ 63 h 73"/>
              <a:gd name="T8" fmla="*/ 26 w 52"/>
              <a:gd name="T9" fmla="*/ 68 h 73"/>
              <a:gd name="T10" fmla="*/ 22 w 52"/>
              <a:gd name="T11" fmla="*/ 69 h 73"/>
              <a:gd name="T12" fmla="*/ 20 w 52"/>
              <a:gd name="T13" fmla="*/ 73 h 73"/>
              <a:gd name="T14" fmla="*/ 18 w 52"/>
              <a:gd name="T15" fmla="*/ 69 h 73"/>
              <a:gd name="T16" fmla="*/ 14 w 52"/>
              <a:gd name="T17" fmla="*/ 69 h 73"/>
              <a:gd name="T18" fmla="*/ 13 w 52"/>
              <a:gd name="T19" fmla="*/ 64 h 73"/>
              <a:gd name="T20" fmla="*/ 8 w 52"/>
              <a:gd name="T21" fmla="*/ 58 h 73"/>
              <a:gd name="T22" fmla="*/ 7 w 52"/>
              <a:gd name="T23" fmla="*/ 54 h 73"/>
              <a:gd name="T24" fmla="*/ 3 w 52"/>
              <a:gd name="T25" fmla="*/ 47 h 73"/>
              <a:gd name="T26" fmla="*/ 1 w 52"/>
              <a:gd name="T27" fmla="*/ 41 h 73"/>
              <a:gd name="T28" fmla="*/ 9 w 52"/>
              <a:gd name="T29" fmla="*/ 33 h 73"/>
              <a:gd name="T30" fmla="*/ 10 w 52"/>
              <a:gd name="T31" fmla="*/ 25 h 73"/>
              <a:gd name="T32" fmla="*/ 19 w 52"/>
              <a:gd name="T33" fmla="*/ 23 h 73"/>
              <a:gd name="T34" fmla="*/ 20 w 52"/>
              <a:gd name="T35" fmla="*/ 15 h 73"/>
              <a:gd name="T36" fmla="*/ 29 w 52"/>
              <a:gd name="T37" fmla="*/ 14 h 73"/>
              <a:gd name="T38" fmla="*/ 34 w 52"/>
              <a:gd name="T39" fmla="*/ 8 h 73"/>
              <a:gd name="T40" fmla="*/ 43 w 52"/>
              <a:gd name="T41" fmla="*/ 1 h 73"/>
              <a:gd name="T42" fmla="*/ 45 w 52"/>
              <a:gd name="T43" fmla="*/ 0 h 73"/>
              <a:gd name="T44" fmla="*/ 48 w 52"/>
              <a:gd name="T45" fmla="*/ 3 h 73"/>
              <a:gd name="T46" fmla="*/ 47 w 52"/>
              <a:gd name="T47" fmla="*/ 6 h 73"/>
              <a:gd name="T48" fmla="*/ 51 w 52"/>
              <a:gd name="T49" fmla="*/ 11 h 73"/>
              <a:gd name="T50" fmla="*/ 52 w 52"/>
              <a:gd name="T51" fmla="*/ 16 h 73"/>
              <a:gd name="T52" fmla="*/ 50 w 52"/>
              <a:gd name="T53" fmla="*/ 20 h 73"/>
              <a:gd name="T54" fmla="*/ 52 w 52"/>
              <a:gd name="T55" fmla="*/ 25 h 73"/>
              <a:gd name="T56" fmla="*/ 48 w 52"/>
              <a:gd name="T57" fmla="*/ 26 h 73"/>
              <a:gd name="T58" fmla="*/ 46 w 52"/>
              <a:gd name="T59" fmla="*/ 28 h 73"/>
              <a:gd name="T60" fmla="*/ 44 w 52"/>
              <a:gd name="T61" fmla="*/ 31 h 73"/>
              <a:gd name="T62" fmla="*/ 47 w 52"/>
              <a:gd name="T63" fmla="*/ 36 h 73"/>
              <a:gd name="T64" fmla="*/ 44 w 52"/>
              <a:gd name="T65" fmla="*/ 40 h 73"/>
              <a:gd name="T66" fmla="*/ 39 w 52"/>
              <a:gd name="T67" fmla="*/ 43 h 73"/>
              <a:gd name="T68" fmla="*/ 38 w 52"/>
              <a:gd name="T69" fmla="*/ 47 h 73"/>
              <a:gd name="T70" fmla="*/ 34 w 52"/>
              <a:gd name="T71" fmla="*/ 47 h 73"/>
              <a:gd name="T72" fmla="*/ 34 w 52"/>
              <a:gd name="T73" fmla="*/ 52 h 73"/>
              <a:gd name="T74" fmla="*/ 34 w 52"/>
              <a:gd name="T75" fmla="*/ 5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" h="73">
                <a:moveTo>
                  <a:pt x="34" y="52"/>
                </a:moveTo>
                <a:cubicBezTo>
                  <a:pt x="32" y="56"/>
                  <a:pt x="32" y="56"/>
                  <a:pt x="32" y="56"/>
                </a:cubicBezTo>
                <a:cubicBezTo>
                  <a:pt x="28" y="58"/>
                  <a:pt x="28" y="58"/>
                  <a:pt x="28" y="58"/>
                </a:cubicBezTo>
                <a:cubicBezTo>
                  <a:pt x="29" y="63"/>
                  <a:pt x="29" y="63"/>
                  <a:pt x="29" y="63"/>
                </a:cubicBezTo>
                <a:cubicBezTo>
                  <a:pt x="26" y="68"/>
                  <a:pt x="26" y="68"/>
                  <a:pt x="26" y="68"/>
                </a:cubicBezTo>
                <a:cubicBezTo>
                  <a:pt x="22" y="69"/>
                  <a:pt x="22" y="69"/>
                  <a:pt x="22" y="69"/>
                </a:cubicBezTo>
                <a:cubicBezTo>
                  <a:pt x="20" y="73"/>
                  <a:pt x="20" y="73"/>
                  <a:pt x="20" y="73"/>
                </a:cubicBezTo>
                <a:cubicBezTo>
                  <a:pt x="18" y="69"/>
                  <a:pt x="18" y="69"/>
                  <a:pt x="18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4" y="68"/>
                  <a:pt x="13" y="66"/>
                  <a:pt x="13" y="64"/>
                </a:cubicBezTo>
                <a:cubicBezTo>
                  <a:pt x="13" y="60"/>
                  <a:pt x="12" y="58"/>
                  <a:pt x="8" y="58"/>
                </a:cubicBezTo>
                <a:cubicBezTo>
                  <a:pt x="5" y="57"/>
                  <a:pt x="4" y="56"/>
                  <a:pt x="7" y="54"/>
                </a:cubicBezTo>
                <a:cubicBezTo>
                  <a:pt x="10" y="51"/>
                  <a:pt x="5" y="49"/>
                  <a:pt x="3" y="47"/>
                </a:cubicBezTo>
                <a:cubicBezTo>
                  <a:pt x="1" y="45"/>
                  <a:pt x="2" y="42"/>
                  <a:pt x="1" y="41"/>
                </a:cubicBezTo>
                <a:cubicBezTo>
                  <a:pt x="0" y="39"/>
                  <a:pt x="6" y="36"/>
                  <a:pt x="9" y="33"/>
                </a:cubicBezTo>
                <a:cubicBezTo>
                  <a:pt x="11" y="30"/>
                  <a:pt x="10" y="27"/>
                  <a:pt x="10" y="25"/>
                </a:cubicBezTo>
                <a:cubicBezTo>
                  <a:pt x="11" y="24"/>
                  <a:pt x="17" y="25"/>
                  <a:pt x="19" y="23"/>
                </a:cubicBezTo>
                <a:cubicBezTo>
                  <a:pt x="19" y="22"/>
                  <a:pt x="20" y="15"/>
                  <a:pt x="20" y="15"/>
                </a:cubicBezTo>
                <a:cubicBezTo>
                  <a:pt x="20" y="15"/>
                  <a:pt x="26" y="14"/>
                  <a:pt x="29" y="14"/>
                </a:cubicBezTo>
                <a:cubicBezTo>
                  <a:pt x="32" y="13"/>
                  <a:pt x="33" y="11"/>
                  <a:pt x="34" y="8"/>
                </a:cubicBezTo>
                <a:cubicBezTo>
                  <a:pt x="34" y="5"/>
                  <a:pt x="38" y="2"/>
                  <a:pt x="43" y="1"/>
                </a:cubicBezTo>
                <a:cubicBezTo>
                  <a:pt x="44" y="1"/>
                  <a:pt x="44" y="0"/>
                  <a:pt x="45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47" y="6"/>
                  <a:pt x="47" y="6"/>
                  <a:pt x="47" y="6"/>
                </a:cubicBezTo>
                <a:cubicBezTo>
                  <a:pt x="51" y="11"/>
                  <a:pt x="51" y="11"/>
                  <a:pt x="51" y="11"/>
                </a:cubicBezTo>
                <a:cubicBezTo>
                  <a:pt x="52" y="16"/>
                  <a:pt x="52" y="16"/>
                  <a:pt x="52" y="16"/>
                </a:cubicBezTo>
                <a:cubicBezTo>
                  <a:pt x="50" y="20"/>
                  <a:pt x="50" y="20"/>
                  <a:pt x="50" y="20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6"/>
                  <a:pt x="48" y="26"/>
                  <a:pt x="48" y="26"/>
                </a:cubicBezTo>
                <a:cubicBezTo>
                  <a:pt x="46" y="28"/>
                  <a:pt x="46" y="28"/>
                  <a:pt x="46" y="28"/>
                </a:cubicBezTo>
                <a:cubicBezTo>
                  <a:pt x="44" y="31"/>
                  <a:pt x="44" y="31"/>
                  <a:pt x="44" y="31"/>
                </a:cubicBezTo>
                <a:cubicBezTo>
                  <a:pt x="47" y="36"/>
                  <a:pt x="47" y="36"/>
                  <a:pt x="47" y="36"/>
                </a:cubicBezTo>
                <a:cubicBezTo>
                  <a:pt x="44" y="40"/>
                  <a:pt x="44" y="40"/>
                  <a:pt x="44" y="40"/>
                </a:cubicBezTo>
                <a:cubicBezTo>
                  <a:pt x="39" y="43"/>
                  <a:pt x="39" y="43"/>
                  <a:pt x="39" y="43"/>
                </a:cubicBezTo>
                <a:cubicBezTo>
                  <a:pt x="38" y="47"/>
                  <a:pt x="38" y="47"/>
                  <a:pt x="38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4" name="Freeform 186">
            <a:extLst>
              <a:ext uri="{FF2B5EF4-FFF2-40B4-BE49-F238E27FC236}">
                <a16:creationId xmlns:a16="http://schemas.microsoft.com/office/drawing/2014/main" xmlns="" id="{7D267342-2D49-4466-83A7-8E3AC44CD03C}"/>
              </a:ext>
            </a:extLst>
          </p:cNvPr>
          <p:cNvSpPr>
            <a:spLocks/>
          </p:cNvSpPr>
          <p:nvPr/>
        </p:nvSpPr>
        <p:spPr bwMode="auto">
          <a:xfrm>
            <a:off x="2363696" y="9156606"/>
            <a:ext cx="867285" cy="718519"/>
          </a:xfrm>
          <a:custGeom>
            <a:avLst/>
            <a:gdLst>
              <a:gd name="T0" fmla="*/ 93 w 93"/>
              <a:gd name="T1" fmla="*/ 56 h 77"/>
              <a:gd name="T2" fmla="*/ 91 w 93"/>
              <a:gd name="T3" fmla="*/ 58 h 77"/>
              <a:gd name="T4" fmla="*/ 82 w 93"/>
              <a:gd name="T5" fmla="*/ 62 h 77"/>
              <a:gd name="T6" fmla="*/ 77 w 93"/>
              <a:gd name="T7" fmla="*/ 73 h 77"/>
              <a:gd name="T8" fmla="*/ 66 w 93"/>
              <a:gd name="T9" fmla="*/ 77 h 77"/>
              <a:gd name="T10" fmla="*/ 63 w 93"/>
              <a:gd name="T11" fmla="*/ 70 h 77"/>
              <a:gd name="T12" fmla="*/ 55 w 93"/>
              <a:gd name="T13" fmla="*/ 71 h 77"/>
              <a:gd name="T14" fmla="*/ 49 w 93"/>
              <a:gd name="T15" fmla="*/ 69 h 77"/>
              <a:gd name="T16" fmla="*/ 49 w 93"/>
              <a:gd name="T17" fmla="*/ 68 h 77"/>
              <a:gd name="T18" fmla="*/ 41 w 93"/>
              <a:gd name="T19" fmla="*/ 68 h 77"/>
              <a:gd name="T20" fmla="*/ 39 w 93"/>
              <a:gd name="T21" fmla="*/ 73 h 77"/>
              <a:gd name="T22" fmla="*/ 36 w 93"/>
              <a:gd name="T23" fmla="*/ 72 h 77"/>
              <a:gd name="T24" fmla="*/ 32 w 93"/>
              <a:gd name="T25" fmla="*/ 70 h 77"/>
              <a:gd name="T26" fmla="*/ 32 w 93"/>
              <a:gd name="T27" fmla="*/ 65 h 77"/>
              <a:gd name="T28" fmla="*/ 30 w 93"/>
              <a:gd name="T29" fmla="*/ 64 h 77"/>
              <a:gd name="T30" fmla="*/ 28 w 93"/>
              <a:gd name="T31" fmla="*/ 68 h 77"/>
              <a:gd name="T32" fmla="*/ 27 w 93"/>
              <a:gd name="T33" fmla="*/ 71 h 77"/>
              <a:gd name="T34" fmla="*/ 24 w 93"/>
              <a:gd name="T35" fmla="*/ 69 h 77"/>
              <a:gd name="T36" fmla="*/ 18 w 93"/>
              <a:gd name="T37" fmla="*/ 70 h 77"/>
              <a:gd name="T38" fmla="*/ 15 w 93"/>
              <a:gd name="T39" fmla="*/ 68 h 77"/>
              <a:gd name="T40" fmla="*/ 12 w 93"/>
              <a:gd name="T41" fmla="*/ 71 h 77"/>
              <a:gd name="T42" fmla="*/ 12 w 93"/>
              <a:gd name="T43" fmla="*/ 71 h 77"/>
              <a:gd name="T44" fmla="*/ 11 w 93"/>
              <a:gd name="T45" fmla="*/ 70 h 77"/>
              <a:gd name="T46" fmla="*/ 7 w 93"/>
              <a:gd name="T47" fmla="*/ 65 h 77"/>
              <a:gd name="T48" fmla="*/ 7 w 93"/>
              <a:gd name="T49" fmla="*/ 60 h 77"/>
              <a:gd name="T50" fmla="*/ 6 w 93"/>
              <a:gd name="T51" fmla="*/ 54 h 77"/>
              <a:gd name="T52" fmla="*/ 2 w 93"/>
              <a:gd name="T53" fmla="*/ 50 h 77"/>
              <a:gd name="T54" fmla="*/ 5 w 93"/>
              <a:gd name="T55" fmla="*/ 46 h 77"/>
              <a:gd name="T56" fmla="*/ 9 w 93"/>
              <a:gd name="T57" fmla="*/ 44 h 77"/>
              <a:gd name="T58" fmla="*/ 14 w 93"/>
              <a:gd name="T59" fmla="*/ 46 h 77"/>
              <a:gd name="T60" fmla="*/ 19 w 93"/>
              <a:gd name="T61" fmla="*/ 44 h 77"/>
              <a:gd name="T62" fmla="*/ 21 w 93"/>
              <a:gd name="T63" fmla="*/ 37 h 77"/>
              <a:gd name="T64" fmla="*/ 19 w 93"/>
              <a:gd name="T65" fmla="*/ 31 h 77"/>
              <a:gd name="T66" fmla="*/ 26 w 93"/>
              <a:gd name="T67" fmla="*/ 24 h 77"/>
              <a:gd name="T68" fmla="*/ 27 w 93"/>
              <a:gd name="T69" fmla="*/ 21 h 77"/>
              <a:gd name="T70" fmla="*/ 23 w 93"/>
              <a:gd name="T71" fmla="*/ 13 h 77"/>
              <a:gd name="T72" fmla="*/ 24 w 93"/>
              <a:gd name="T73" fmla="*/ 13 h 77"/>
              <a:gd name="T74" fmla="*/ 31 w 93"/>
              <a:gd name="T75" fmla="*/ 5 h 77"/>
              <a:gd name="T76" fmla="*/ 31 w 93"/>
              <a:gd name="T77" fmla="*/ 2 h 77"/>
              <a:gd name="T78" fmla="*/ 39 w 93"/>
              <a:gd name="T79" fmla="*/ 2 h 77"/>
              <a:gd name="T80" fmla="*/ 43 w 93"/>
              <a:gd name="T81" fmla="*/ 0 h 77"/>
              <a:gd name="T82" fmla="*/ 47 w 93"/>
              <a:gd name="T83" fmla="*/ 2 h 77"/>
              <a:gd name="T84" fmla="*/ 51 w 93"/>
              <a:gd name="T85" fmla="*/ 4 h 77"/>
              <a:gd name="T86" fmla="*/ 56 w 93"/>
              <a:gd name="T87" fmla="*/ 4 h 77"/>
              <a:gd name="T88" fmla="*/ 57 w 93"/>
              <a:gd name="T89" fmla="*/ 14 h 77"/>
              <a:gd name="T90" fmla="*/ 62 w 93"/>
              <a:gd name="T91" fmla="*/ 15 h 77"/>
              <a:gd name="T92" fmla="*/ 66 w 93"/>
              <a:gd name="T93" fmla="*/ 17 h 77"/>
              <a:gd name="T94" fmla="*/ 67 w 93"/>
              <a:gd name="T95" fmla="*/ 19 h 77"/>
              <a:gd name="T96" fmla="*/ 70 w 93"/>
              <a:gd name="T97" fmla="*/ 18 h 77"/>
              <a:gd name="T98" fmla="*/ 78 w 93"/>
              <a:gd name="T99" fmla="*/ 25 h 77"/>
              <a:gd name="T100" fmla="*/ 77 w 93"/>
              <a:gd name="T101" fmla="*/ 30 h 77"/>
              <a:gd name="T102" fmla="*/ 74 w 93"/>
              <a:gd name="T103" fmla="*/ 34 h 77"/>
              <a:gd name="T104" fmla="*/ 77 w 93"/>
              <a:gd name="T105" fmla="*/ 37 h 77"/>
              <a:gd name="T106" fmla="*/ 80 w 93"/>
              <a:gd name="T107" fmla="*/ 36 h 77"/>
              <a:gd name="T108" fmla="*/ 84 w 93"/>
              <a:gd name="T109" fmla="*/ 37 h 77"/>
              <a:gd name="T110" fmla="*/ 84 w 93"/>
              <a:gd name="T111" fmla="*/ 42 h 77"/>
              <a:gd name="T112" fmla="*/ 86 w 93"/>
              <a:gd name="T113" fmla="*/ 43 h 77"/>
              <a:gd name="T114" fmla="*/ 90 w 93"/>
              <a:gd name="T115" fmla="*/ 44 h 77"/>
              <a:gd name="T116" fmla="*/ 90 w 93"/>
              <a:gd name="T117" fmla="*/ 47 h 77"/>
              <a:gd name="T118" fmla="*/ 93 w 93"/>
              <a:gd name="T119" fmla="*/ 49 h 77"/>
              <a:gd name="T120" fmla="*/ 93 w 93"/>
              <a:gd name="T121" fmla="*/ 56 h 77"/>
              <a:gd name="T122" fmla="*/ 93 w 93"/>
              <a:gd name="T123" fmla="*/ 5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3" h="77">
                <a:moveTo>
                  <a:pt x="93" y="56"/>
                </a:moveTo>
                <a:cubicBezTo>
                  <a:pt x="93" y="56"/>
                  <a:pt x="92" y="58"/>
                  <a:pt x="91" y="58"/>
                </a:cubicBezTo>
                <a:cubicBezTo>
                  <a:pt x="87" y="62"/>
                  <a:pt x="86" y="59"/>
                  <a:pt x="82" y="62"/>
                </a:cubicBezTo>
                <a:cubicBezTo>
                  <a:pt x="78" y="64"/>
                  <a:pt x="79" y="68"/>
                  <a:pt x="77" y="73"/>
                </a:cubicBezTo>
                <a:cubicBezTo>
                  <a:pt x="75" y="76"/>
                  <a:pt x="71" y="74"/>
                  <a:pt x="66" y="77"/>
                </a:cubicBezTo>
                <a:cubicBezTo>
                  <a:pt x="63" y="70"/>
                  <a:pt x="63" y="70"/>
                  <a:pt x="63" y="70"/>
                </a:cubicBezTo>
                <a:cubicBezTo>
                  <a:pt x="55" y="71"/>
                  <a:pt x="55" y="71"/>
                  <a:pt x="55" y="71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68"/>
                  <a:pt x="49" y="68"/>
                  <a:pt x="49" y="68"/>
                </a:cubicBezTo>
                <a:cubicBezTo>
                  <a:pt x="41" y="68"/>
                  <a:pt x="41" y="68"/>
                  <a:pt x="41" y="68"/>
                </a:cubicBezTo>
                <a:cubicBezTo>
                  <a:pt x="39" y="73"/>
                  <a:pt x="39" y="73"/>
                  <a:pt x="39" y="73"/>
                </a:cubicBezTo>
                <a:cubicBezTo>
                  <a:pt x="36" y="72"/>
                  <a:pt x="36" y="72"/>
                  <a:pt x="36" y="72"/>
                </a:cubicBezTo>
                <a:cubicBezTo>
                  <a:pt x="32" y="70"/>
                  <a:pt x="32" y="70"/>
                  <a:pt x="32" y="70"/>
                </a:cubicBezTo>
                <a:cubicBezTo>
                  <a:pt x="32" y="65"/>
                  <a:pt x="32" y="65"/>
                  <a:pt x="32" y="65"/>
                </a:cubicBezTo>
                <a:cubicBezTo>
                  <a:pt x="30" y="64"/>
                  <a:pt x="30" y="64"/>
                  <a:pt x="30" y="64"/>
                </a:cubicBezTo>
                <a:cubicBezTo>
                  <a:pt x="28" y="68"/>
                  <a:pt x="28" y="68"/>
                  <a:pt x="28" y="68"/>
                </a:cubicBezTo>
                <a:cubicBezTo>
                  <a:pt x="27" y="71"/>
                  <a:pt x="27" y="71"/>
                  <a:pt x="27" y="71"/>
                </a:cubicBezTo>
                <a:cubicBezTo>
                  <a:pt x="24" y="69"/>
                  <a:pt x="24" y="69"/>
                  <a:pt x="24" y="69"/>
                </a:cubicBezTo>
                <a:cubicBezTo>
                  <a:pt x="18" y="70"/>
                  <a:pt x="18" y="70"/>
                  <a:pt x="18" y="70"/>
                </a:cubicBezTo>
                <a:cubicBezTo>
                  <a:pt x="15" y="68"/>
                  <a:pt x="15" y="68"/>
                  <a:pt x="15" y="68"/>
                </a:cubicBezTo>
                <a:cubicBezTo>
                  <a:pt x="12" y="71"/>
                  <a:pt x="12" y="71"/>
                  <a:pt x="12" y="71"/>
                </a:cubicBezTo>
                <a:cubicBezTo>
                  <a:pt x="12" y="71"/>
                  <a:pt x="12" y="71"/>
                  <a:pt x="12" y="71"/>
                </a:cubicBezTo>
                <a:cubicBezTo>
                  <a:pt x="12" y="71"/>
                  <a:pt x="12" y="70"/>
                  <a:pt x="11" y="70"/>
                </a:cubicBezTo>
                <a:cubicBezTo>
                  <a:pt x="10" y="70"/>
                  <a:pt x="7" y="67"/>
                  <a:pt x="7" y="65"/>
                </a:cubicBezTo>
                <a:cubicBezTo>
                  <a:pt x="6" y="63"/>
                  <a:pt x="6" y="62"/>
                  <a:pt x="7" y="60"/>
                </a:cubicBezTo>
                <a:cubicBezTo>
                  <a:pt x="8" y="58"/>
                  <a:pt x="8" y="55"/>
                  <a:pt x="6" y="54"/>
                </a:cubicBezTo>
                <a:cubicBezTo>
                  <a:pt x="4" y="52"/>
                  <a:pt x="0" y="52"/>
                  <a:pt x="2" y="50"/>
                </a:cubicBezTo>
                <a:cubicBezTo>
                  <a:pt x="3" y="50"/>
                  <a:pt x="5" y="48"/>
                  <a:pt x="5" y="46"/>
                </a:cubicBezTo>
                <a:cubicBezTo>
                  <a:pt x="5" y="44"/>
                  <a:pt x="9" y="43"/>
                  <a:pt x="9" y="44"/>
                </a:cubicBezTo>
                <a:cubicBezTo>
                  <a:pt x="10" y="44"/>
                  <a:pt x="10" y="46"/>
                  <a:pt x="14" y="46"/>
                </a:cubicBezTo>
                <a:cubicBezTo>
                  <a:pt x="18" y="46"/>
                  <a:pt x="17" y="47"/>
                  <a:pt x="19" y="44"/>
                </a:cubicBezTo>
                <a:cubicBezTo>
                  <a:pt x="21" y="41"/>
                  <a:pt x="22" y="40"/>
                  <a:pt x="21" y="37"/>
                </a:cubicBezTo>
                <a:cubicBezTo>
                  <a:pt x="20" y="35"/>
                  <a:pt x="18" y="32"/>
                  <a:pt x="19" y="31"/>
                </a:cubicBezTo>
                <a:cubicBezTo>
                  <a:pt x="21" y="29"/>
                  <a:pt x="25" y="25"/>
                  <a:pt x="26" y="24"/>
                </a:cubicBezTo>
                <a:cubicBezTo>
                  <a:pt x="27" y="23"/>
                  <a:pt x="28" y="22"/>
                  <a:pt x="27" y="21"/>
                </a:cubicBezTo>
                <a:cubicBezTo>
                  <a:pt x="25" y="19"/>
                  <a:pt x="24" y="15"/>
                  <a:pt x="23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31" y="7"/>
                  <a:pt x="31" y="5"/>
                </a:cubicBezTo>
                <a:cubicBezTo>
                  <a:pt x="31" y="4"/>
                  <a:pt x="31" y="2"/>
                  <a:pt x="31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39" y="2"/>
                  <a:pt x="40" y="0"/>
                  <a:pt x="43" y="0"/>
                </a:cubicBezTo>
                <a:cubicBezTo>
                  <a:pt x="44" y="0"/>
                  <a:pt x="47" y="0"/>
                  <a:pt x="47" y="2"/>
                </a:cubicBezTo>
                <a:cubicBezTo>
                  <a:pt x="47" y="3"/>
                  <a:pt x="50" y="4"/>
                  <a:pt x="51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60" y="13"/>
                  <a:pt x="62" y="15"/>
                </a:cubicBezTo>
                <a:cubicBezTo>
                  <a:pt x="64" y="16"/>
                  <a:pt x="66" y="17"/>
                  <a:pt x="66" y="17"/>
                </a:cubicBezTo>
                <a:cubicBezTo>
                  <a:pt x="67" y="19"/>
                  <a:pt x="67" y="19"/>
                  <a:pt x="67" y="19"/>
                </a:cubicBezTo>
                <a:cubicBezTo>
                  <a:pt x="70" y="18"/>
                  <a:pt x="70" y="18"/>
                  <a:pt x="70" y="18"/>
                </a:cubicBezTo>
                <a:cubicBezTo>
                  <a:pt x="78" y="25"/>
                  <a:pt x="78" y="25"/>
                  <a:pt x="78" y="25"/>
                </a:cubicBezTo>
                <a:cubicBezTo>
                  <a:pt x="77" y="30"/>
                  <a:pt x="77" y="30"/>
                  <a:pt x="77" y="30"/>
                </a:cubicBezTo>
                <a:cubicBezTo>
                  <a:pt x="74" y="34"/>
                  <a:pt x="74" y="34"/>
                  <a:pt x="74" y="34"/>
                </a:cubicBezTo>
                <a:cubicBezTo>
                  <a:pt x="77" y="37"/>
                  <a:pt x="77" y="37"/>
                  <a:pt x="77" y="37"/>
                </a:cubicBezTo>
                <a:cubicBezTo>
                  <a:pt x="80" y="36"/>
                  <a:pt x="80" y="36"/>
                  <a:pt x="80" y="36"/>
                </a:cubicBezTo>
                <a:cubicBezTo>
                  <a:pt x="84" y="37"/>
                  <a:pt x="84" y="37"/>
                  <a:pt x="84" y="37"/>
                </a:cubicBezTo>
                <a:cubicBezTo>
                  <a:pt x="84" y="42"/>
                  <a:pt x="84" y="42"/>
                  <a:pt x="84" y="42"/>
                </a:cubicBezTo>
                <a:cubicBezTo>
                  <a:pt x="86" y="43"/>
                  <a:pt x="86" y="43"/>
                  <a:pt x="86" y="43"/>
                </a:cubicBezTo>
                <a:cubicBezTo>
                  <a:pt x="90" y="44"/>
                  <a:pt x="90" y="44"/>
                  <a:pt x="90" y="44"/>
                </a:cubicBezTo>
                <a:cubicBezTo>
                  <a:pt x="90" y="47"/>
                  <a:pt x="90" y="47"/>
                  <a:pt x="90" y="47"/>
                </a:cubicBezTo>
                <a:cubicBezTo>
                  <a:pt x="93" y="49"/>
                  <a:pt x="93" y="49"/>
                  <a:pt x="93" y="49"/>
                </a:cubicBezTo>
                <a:cubicBezTo>
                  <a:pt x="93" y="56"/>
                  <a:pt x="93" y="56"/>
                  <a:pt x="93" y="56"/>
                </a:cubicBezTo>
                <a:cubicBezTo>
                  <a:pt x="93" y="56"/>
                  <a:pt x="93" y="56"/>
                  <a:pt x="93" y="5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5" name="Freeform 187">
            <a:extLst>
              <a:ext uri="{FF2B5EF4-FFF2-40B4-BE49-F238E27FC236}">
                <a16:creationId xmlns:a16="http://schemas.microsoft.com/office/drawing/2014/main" xmlns="" id="{1CFBC638-B129-4E68-9813-F4E649DCA1C8}"/>
              </a:ext>
            </a:extLst>
          </p:cNvPr>
          <p:cNvSpPr>
            <a:spLocks noEditPoints="1"/>
          </p:cNvSpPr>
          <p:nvPr/>
        </p:nvSpPr>
        <p:spPr bwMode="auto">
          <a:xfrm>
            <a:off x="2661226" y="9789657"/>
            <a:ext cx="392496" cy="645719"/>
          </a:xfrm>
          <a:custGeom>
            <a:avLst/>
            <a:gdLst>
              <a:gd name="T0" fmla="*/ 34 w 42"/>
              <a:gd name="T1" fmla="*/ 9 h 69"/>
              <a:gd name="T2" fmla="*/ 33 w 42"/>
              <a:gd name="T3" fmla="*/ 9 h 69"/>
              <a:gd name="T4" fmla="*/ 34 w 42"/>
              <a:gd name="T5" fmla="*/ 19 h 69"/>
              <a:gd name="T6" fmla="*/ 30 w 42"/>
              <a:gd name="T7" fmla="*/ 26 h 69"/>
              <a:gd name="T8" fmla="*/ 39 w 42"/>
              <a:gd name="T9" fmla="*/ 31 h 69"/>
              <a:gd name="T10" fmla="*/ 41 w 42"/>
              <a:gd name="T11" fmla="*/ 39 h 69"/>
              <a:gd name="T12" fmla="*/ 40 w 42"/>
              <a:gd name="T13" fmla="*/ 51 h 69"/>
              <a:gd name="T14" fmla="*/ 36 w 42"/>
              <a:gd name="T15" fmla="*/ 56 h 69"/>
              <a:gd name="T16" fmla="*/ 33 w 42"/>
              <a:gd name="T17" fmla="*/ 57 h 69"/>
              <a:gd name="T18" fmla="*/ 37 w 42"/>
              <a:gd name="T19" fmla="*/ 66 h 69"/>
              <a:gd name="T20" fmla="*/ 31 w 42"/>
              <a:gd name="T21" fmla="*/ 67 h 69"/>
              <a:gd name="T22" fmla="*/ 23 w 42"/>
              <a:gd name="T23" fmla="*/ 69 h 69"/>
              <a:gd name="T24" fmla="*/ 18 w 42"/>
              <a:gd name="T25" fmla="*/ 67 h 69"/>
              <a:gd name="T26" fmla="*/ 10 w 42"/>
              <a:gd name="T27" fmla="*/ 65 h 69"/>
              <a:gd name="T28" fmla="*/ 4 w 42"/>
              <a:gd name="T29" fmla="*/ 63 h 69"/>
              <a:gd name="T30" fmla="*/ 4 w 42"/>
              <a:gd name="T31" fmla="*/ 63 h 69"/>
              <a:gd name="T32" fmla="*/ 4 w 42"/>
              <a:gd name="T33" fmla="*/ 54 h 69"/>
              <a:gd name="T34" fmla="*/ 4 w 42"/>
              <a:gd name="T35" fmla="*/ 52 h 69"/>
              <a:gd name="T36" fmla="*/ 1 w 42"/>
              <a:gd name="T37" fmla="*/ 48 h 69"/>
              <a:gd name="T38" fmla="*/ 2 w 42"/>
              <a:gd name="T39" fmla="*/ 45 h 69"/>
              <a:gd name="T40" fmla="*/ 4 w 42"/>
              <a:gd name="T41" fmla="*/ 44 h 69"/>
              <a:gd name="T42" fmla="*/ 8 w 42"/>
              <a:gd name="T43" fmla="*/ 46 h 69"/>
              <a:gd name="T44" fmla="*/ 8 w 42"/>
              <a:gd name="T45" fmla="*/ 44 h 69"/>
              <a:gd name="T46" fmla="*/ 14 w 42"/>
              <a:gd name="T47" fmla="*/ 44 h 69"/>
              <a:gd name="T48" fmla="*/ 15 w 42"/>
              <a:gd name="T49" fmla="*/ 41 h 69"/>
              <a:gd name="T50" fmla="*/ 14 w 42"/>
              <a:gd name="T51" fmla="*/ 40 h 69"/>
              <a:gd name="T52" fmla="*/ 14 w 42"/>
              <a:gd name="T53" fmla="*/ 38 h 69"/>
              <a:gd name="T54" fmla="*/ 14 w 42"/>
              <a:gd name="T55" fmla="*/ 36 h 69"/>
              <a:gd name="T56" fmla="*/ 15 w 42"/>
              <a:gd name="T57" fmla="*/ 33 h 69"/>
              <a:gd name="T58" fmla="*/ 18 w 42"/>
              <a:gd name="T59" fmla="*/ 30 h 69"/>
              <a:gd name="T60" fmla="*/ 19 w 42"/>
              <a:gd name="T61" fmla="*/ 26 h 69"/>
              <a:gd name="T62" fmla="*/ 14 w 42"/>
              <a:gd name="T63" fmla="*/ 27 h 69"/>
              <a:gd name="T64" fmla="*/ 11 w 42"/>
              <a:gd name="T65" fmla="*/ 23 h 69"/>
              <a:gd name="T66" fmla="*/ 10 w 42"/>
              <a:gd name="T67" fmla="*/ 17 h 69"/>
              <a:gd name="T68" fmla="*/ 12 w 42"/>
              <a:gd name="T69" fmla="*/ 12 h 69"/>
              <a:gd name="T70" fmla="*/ 10 w 42"/>
              <a:gd name="T71" fmla="*/ 11 h 69"/>
              <a:gd name="T72" fmla="*/ 8 w 42"/>
              <a:gd name="T73" fmla="*/ 5 h 69"/>
              <a:gd name="T74" fmla="*/ 7 w 42"/>
              <a:gd name="T75" fmla="*/ 5 h 69"/>
              <a:gd name="T76" fmla="*/ 9 w 42"/>
              <a:gd name="T77" fmla="*/ 1 h 69"/>
              <a:gd name="T78" fmla="*/ 17 w 42"/>
              <a:gd name="T79" fmla="*/ 0 h 69"/>
              <a:gd name="T80" fmla="*/ 17 w 42"/>
              <a:gd name="T81" fmla="*/ 1 h 69"/>
              <a:gd name="T82" fmla="*/ 23 w 42"/>
              <a:gd name="T83" fmla="*/ 3 h 69"/>
              <a:gd name="T84" fmla="*/ 31 w 42"/>
              <a:gd name="T85" fmla="*/ 2 h 69"/>
              <a:gd name="T86" fmla="*/ 34 w 42"/>
              <a:gd name="T87" fmla="*/ 9 h 69"/>
              <a:gd name="T88" fmla="*/ 0 w 42"/>
              <a:gd name="T89" fmla="*/ 67 h 69"/>
              <a:gd name="T90" fmla="*/ 0 w 42"/>
              <a:gd name="T91" fmla="*/ 67 h 69"/>
              <a:gd name="T92" fmla="*/ 0 w 42"/>
              <a:gd name="T93" fmla="*/ 67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2" h="69">
                <a:moveTo>
                  <a:pt x="34" y="9"/>
                </a:moveTo>
                <a:cubicBezTo>
                  <a:pt x="33" y="9"/>
                  <a:pt x="33" y="9"/>
                  <a:pt x="33" y="9"/>
                </a:cubicBezTo>
                <a:cubicBezTo>
                  <a:pt x="28" y="12"/>
                  <a:pt x="32" y="15"/>
                  <a:pt x="34" y="19"/>
                </a:cubicBezTo>
                <a:cubicBezTo>
                  <a:pt x="36" y="23"/>
                  <a:pt x="29" y="23"/>
                  <a:pt x="30" y="26"/>
                </a:cubicBezTo>
                <a:cubicBezTo>
                  <a:pt x="31" y="30"/>
                  <a:pt x="36" y="30"/>
                  <a:pt x="39" y="31"/>
                </a:cubicBezTo>
                <a:cubicBezTo>
                  <a:pt x="42" y="32"/>
                  <a:pt x="41" y="36"/>
                  <a:pt x="41" y="39"/>
                </a:cubicBezTo>
                <a:cubicBezTo>
                  <a:pt x="41" y="42"/>
                  <a:pt x="40" y="44"/>
                  <a:pt x="40" y="51"/>
                </a:cubicBezTo>
                <a:cubicBezTo>
                  <a:pt x="40" y="58"/>
                  <a:pt x="36" y="57"/>
                  <a:pt x="36" y="56"/>
                </a:cubicBezTo>
                <a:cubicBezTo>
                  <a:pt x="36" y="54"/>
                  <a:pt x="31" y="53"/>
                  <a:pt x="33" y="57"/>
                </a:cubicBezTo>
                <a:cubicBezTo>
                  <a:pt x="35" y="59"/>
                  <a:pt x="36" y="63"/>
                  <a:pt x="37" y="66"/>
                </a:cubicBezTo>
                <a:cubicBezTo>
                  <a:pt x="36" y="67"/>
                  <a:pt x="33" y="67"/>
                  <a:pt x="31" y="67"/>
                </a:cubicBezTo>
                <a:cubicBezTo>
                  <a:pt x="29" y="67"/>
                  <a:pt x="27" y="68"/>
                  <a:pt x="23" y="69"/>
                </a:cubicBezTo>
                <a:cubicBezTo>
                  <a:pt x="20" y="69"/>
                  <a:pt x="24" y="67"/>
                  <a:pt x="18" y="67"/>
                </a:cubicBezTo>
                <a:cubicBezTo>
                  <a:pt x="13" y="67"/>
                  <a:pt x="11" y="67"/>
                  <a:pt x="10" y="65"/>
                </a:cubicBezTo>
                <a:cubicBezTo>
                  <a:pt x="8" y="64"/>
                  <a:pt x="8" y="63"/>
                  <a:pt x="4" y="63"/>
                </a:cubicBezTo>
                <a:cubicBezTo>
                  <a:pt x="4" y="63"/>
                  <a:pt x="4" y="63"/>
                  <a:pt x="4" y="63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52"/>
                  <a:pt x="4" y="52"/>
                  <a:pt x="4" y="52"/>
                </a:cubicBezTo>
                <a:cubicBezTo>
                  <a:pt x="1" y="48"/>
                  <a:pt x="1" y="48"/>
                  <a:pt x="1" y="48"/>
                </a:cubicBezTo>
                <a:cubicBezTo>
                  <a:pt x="2" y="45"/>
                  <a:pt x="2" y="45"/>
                  <a:pt x="2" y="45"/>
                </a:cubicBezTo>
                <a:cubicBezTo>
                  <a:pt x="4" y="44"/>
                  <a:pt x="4" y="44"/>
                  <a:pt x="4" y="44"/>
                </a:cubicBezTo>
                <a:cubicBezTo>
                  <a:pt x="8" y="46"/>
                  <a:pt x="8" y="46"/>
                  <a:pt x="8" y="46"/>
                </a:cubicBezTo>
                <a:cubicBezTo>
                  <a:pt x="8" y="44"/>
                  <a:pt x="8" y="44"/>
                  <a:pt x="8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5" y="41"/>
                  <a:pt x="15" y="41"/>
                  <a:pt x="15" y="41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3"/>
                  <a:pt x="15" y="33"/>
                  <a:pt x="15" y="33"/>
                </a:cubicBezTo>
                <a:cubicBezTo>
                  <a:pt x="18" y="30"/>
                  <a:pt x="18" y="30"/>
                  <a:pt x="18" y="30"/>
                </a:cubicBezTo>
                <a:cubicBezTo>
                  <a:pt x="19" y="26"/>
                  <a:pt x="19" y="26"/>
                  <a:pt x="19" y="26"/>
                </a:cubicBezTo>
                <a:cubicBezTo>
                  <a:pt x="14" y="27"/>
                  <a:pt x="14" y="27"/>
                  <a:pt x="14" y="27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17"/>
                  <a:pt x="10" y="17"/>
                  <a:pt x="10" y="17"/>
                </a:cubicBezTo>
                <a:cubicBezTo>
                  <a:pt x="12" y="12"/>
                  <a:pt x="12" y="12"/>
                  <a:pt x="12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5"/>
                  <a:pt x="8" y="5"/>
                  <a:pt x="8" y="5"/>
                </a:cubicBezTo>
                <a:cubicBezTo>
                  <a:pt x="7" y="5"/>
                  <a:pt x="7" y="5"/>
                  <a:pt x="7" y="5"/>
                </a:cubicBezTo>
                <a:cubicBezTo>
                  <a:pt x="9" y="1"/>
                  <a:pt x="9" y="1"/>
                  <a:pt x="9" y="1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1"/>
                  <a:pt x="17" y="1"/>
                  <a:pt x="17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2"/>
                  <a:pt x="31" y="2"/>
                  <a:pt x="31" y="2"/>
                </a:cubicBezTo>
                <a:cubicBezTo>
                  <a:pt x="34" y="9"/>
                  <a:pt x="34" y="9"/>
                  <a:pt x="34" y="9"/>
                </a:cubicBezTo>
                <a:close/>
                <a:moveTo>
                  <a:pt x="0" y="67"/>
                </a:move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6" name="Freeform 188">
            <a:extLst>
              <a:ext uri="{FF2B5EF4-FFF2-40B4-BE49-F238E27FC236}">
                <a16:creationId xmlns:a16="http://schemas.microsoft.com/office/drawing/2014/main" xmlns="" id="{7CA88DCE-7642-479E-BB13-D574733FBBD6}"/>
              </a:ext>
            </a:extLst>
          </p:cNvPr>
          <p:cNvSpPr>
            <a:spLocks/>
          </p:cNvSpPr>
          <p:nvPr/>
        </p:nvSpPr>
        <p:spPr bwMode="auto">
          <a:xfrm>
            <a:off x="1841424" y="9229405"/>
            <a:ext cx="781824" cy="775496"/>
          </a:xfrm>
          <a:custGeom>
            <a:avLst/>
            <a:gdLst>
              <a:gd name="T0" fmla="*/ 23 w 84"/>
              <a:gd name="T1" fmla="*/ 69 h 83"/>
              <a:gd name="T2" fmla="*/ 20 w 84"/>
              <a:gd name="T3" fmla="*/ 67 h 83"/>
              <a:gd name="T4" fmla="*/ 20 w 84"/>
              <a:gd name="T5" fmla="*/ 68 h 83"/>
              <a:gd name="T6" fmla="*/ 21 w 84"/>
              <a:gd name="T7" fmla="*/ 60 h 83"/>
              <a:gd name="T8" fmla="*/ 12 w 84"/>
              <a:gd name="T9" fmla="*/ 52 h 83"/>
              <a:gd name="T10" fmla="*/ 14 w 84"/>
              <a:gd name="T11" fmla="*/ 46 h 83"/>
              <a:gd name="T12" fmla="*/ 16 w 84"/>
              <a:gd name="T13" fmla="*/ 44 h 83"/>
              <a:gd name="T14" fmla="*/ 8 w 84"/>
              <a:gd name="T15" fmla="*/ 37 h 83"/>
              <a:gd name="T16" fmla="*/ 2 w 84"/>
              <a:gd name="T17" fmla="*/ 36 h 83"/>
              <a:gd name="T18" fmla="*/ 0 w 84"/>
              <a:gd name="T19" fmla="*/ 25 h 83"/>
              <a:gd name="T20" fmla="*/ 5 w 84"/>
              <a:gd name="T21" fmla="*/ 28 h 83"/>
              <a:gd name="T22" fmla="*/ 14 w 84"/>
              <a:gd name="T23" fmla="*/ 29 h 83"/>
              <a:gd name="T24" fmla="*/ 4 w 84"/>
              <a:gd name="T25" fmla="*/ 22 h 83"/>
              <a:gd name="T26" fmla="*/ 3 w 84"/>
              <a:gd name="T27" fmla="*/ 21 h 83"/>
              <a:gd name="T28" fmla="*/ 6 w 84"/>
              <a:gd name="T29" fmla="*/ 17 h 83"/>
              <a:gd name="T30" fmla="*/ 12 w 84"/>
              <a:gd name="T31" fmla="*/ 15 h 83"/>
              <a:gd name="T32" fmla="*/ 18 w 84"/>
              <a:gd name="T33" fmla="*/ 17 h 83"/>
              <a:gd name="T34" fmla="*/ 25 w 84"/>
              <a:gd name="T35" fmla="*/ 19 h 83"/>
              <a:gd name="T36" fmla="*/ 31 w 84"/>
              <a:gd name="T37" fmla="*/ 24 h 83"/>
              <a:gd name="T38" fmla="*/ 38 w 84"/>
              <a:gd name="T39" fmla="*/ 19 h 83"/>
              <a:gd name="T40" fmla="*/ 43 w 84"/>
              <a:gd name="T41" fmla="*/ 12 h 83"/>
              <a:gd name="T42" fmla="*/ 47 w 84"/>
              <a:gd name="T43" fmla="*/ 8 h 83"/>
              <a:gd name="T44" fmla="*/ 53 w 84"/>
              <a:gd name="T45" fmla="*/ 7 h 83"/>
              <a:gd name="T46" fmla="*/ 58 w 84"/>
              <a:gd name="T47" fmla="*/ 3 h 83"/>
              <a:gd name="T48" fmla="*/ 58 w 84"/>
              <a:gd name="T49" fmla="*/ 1 h 83"/>
              <a:gd name="T50" fmla="*/ 60 w 84"/>
              <a:gd name="T51" fmla="*/ 0 h 83"/>
              <a:gd name="T52" fmla="*/ 61 w 84"/>
              <a:gd name="T53" fmla="*/ 4 h 83"/>
              <a:gd name="T54" fmla="*/ 65 w 84"/>
              <a:gd name="T55" fmla="*/ 4 h 83"/>
              <a:gd name="T56" fmla="*/ 68 w 84"/>
              <a:gd name="T57" fmla="*/ 7 h 83"/>
              <a:gd name="T58" fmla="*/ 72 w 84"/>
              <a:gd name="T59" fmla="*/ 6 h 83"/>
              <a:gd name="T60" fmla="*/ 73 w 84"/>
              <a:gd name="T61" fmla="*/ 4 h 83"/>
              <a:gd name="T62" fmla="*/ 79 w 84"/>
              <a:gd name="T63" fmla="*/ 4 h 83"/>
              <a:gd name="T64" fmla="*/ 83 w 84"/>
              <a:gd name="T65" fmla="*/ 13 h 83"/>
              <a:gd name="T66" fmla="*/ 82 w 84"/>
              <a:gd name="T67" fmla="*/ 16 h 83"/>
              <a:gd name="T68" fmla="*/ 75 w 84"/>
              <a:gd name="T69" fmla="*/ 23 h 83"/>
              <a:gd name="T70" fmla="*/ 77 w 84"/>
              <a:gd name="T71" fmla="*/ 30 h 83"/>
              <a:gd name="T72" fmla="*/ 75 w 84"/>
              <a:gd name="T73" fmla="*/ 36 h 83"/>
              <a:gd name="T74" fmla="*/ 70 w 84"/>
              <a:gd name="T75" fmla="*/ 38 h 83"/>
              <a:gd name="T76" fmla="*/ 65 w 84"/>
              <a:gd name="T77" fmla="*/ 36 h 83"/>
              <a:gd name="T78" fmla="*/ 61 w 84"/>
              <a:gd name="T79" fmla="*/ 38 h 83"/>
              <a:gd name="T80" fmla="*/ 58 w 84"/>
              <a:gd name="T81" fmla="*/ 42 h 83"/>
              <a:gd name="T82" fmla="*/ 62 w 84"/>
              <a:gd name="T83" fmla="*/ 46 h 83"/>
              <a:gd name="T84" fmla="*/ 63 w 84"/>
              <a:gd name="T85" fmla="*/ 52 h 83"/>
              <a:gd name="T86" fmla="*/ 63 w 84"/>
              <a:gd name="T87" fmla="*/ 57 h 83"/>
              <a:gd name="T88" fmla="*/ 67 w 84"/>
              <a:gd name="T89" fmla="*/ 62 h 83"/>
              <a:gd name="T90" fmla="*/ 68 w 84"/>
              <a:gd name="T91" fmla="*/ 67 h 83"/>
              <a:gd name="T92" fmla="*/ 72 w 84"/>
              <a:gd name="T93" fmla="*/ 68 h 83"/>
              <a:gd name="T94" fmla="*/ 75 w 84"/>
              <a:gd name="T95" fmla="*/ 69 h 83"/>
              <a:gd name="T96" fmla="*/ 72 w 84"/>
              <a:gd name="T97" fmla="*/ 74 h 83"/>
              <a:gd name="T98" fmla="*/ 65 w 84"/>
              <a:gd name="T99" fmla="*/ 78 h 83"/>
              <a:gd name="T100" fmla="*/ 59 w 84"/>
              <a:gd name="T101" fmla="*/ 79 h 83"/>
              <a:gd name="T102" fmla="*/ 56 w 84"/>
              <a:gd name="T103" fmla="*/ 82 h 83"/>
              <a:gd name="T104" fmla="*/ 49 w 84"/>
              <a:gd name="T105" fmla="*/ 81 h 83"/>
              <a:gd name="T106" fmla="*/ 46 w 84"/>
              <a:gd name="T107" fmla="*/ 73 h 83"/>
              <a:gd name="T108" fmla="*/ 40 w 84"/>
              <a:gd name="T109" fmla="*/ 71 h 83"/>
              <a:gd name="T110" fmla="*/ 40 w 84"/>
              <a:gd name="T111" fmla="*/ 65 h 83"/>
              <a:gd name="T112" fmla="*/ 36 w 84"/>
              <a:gd name="T113" fmla="*/ 67 h 83"/>
              <a:gd name="T114" fmla="*/ 31 w 84"/>
              <a:gd name="T115" fmla="*/ 68 h 83"/>
              <a:gd name="T116" fmla="*/ 26 w 84"/>
              <a:gd name="T117" fmla="*/ 67 h 83"/>
              <a:gd name="T118" fmla="*/ 23 w 84"/>
              <a:gd name="T119" fmla="*/ 69 h 83"/>
              <a:gd name="T120" fmla="*/ 23 w 84"/>
              <a:gd name="T121" fmla="*/ 69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4" h="83">
                <a:moveTo>
                  <a:pt x="23" y="69"/>
                </a:moveTo>
                <a:cubicBezTo>
                  <a:pt x="22" y="68"/>
                  <a:pt x="22" y="67"/>
                  <a:pt x="20" y="67"/>
                </a:cubicBezTo>
                <a:cubicBezTo>
                  <a:pt x="20" y="67"/>
                  <a:pt x="20" y="67"/>
                  <a:pt x="20" y="68"/>
                </a:cubicBezTo>
                <a:cubicBezTo>
                  <a:pt x="21" y="60"/>
                  <a:pt x="21" y="60"/>
                  <a:pt x="21" y="60"/>
                </a:cubicBezTo>
                <a:cubicBezTo>
                  <a:pt x="21" y="60"/>
                  <a:pt x="12" y="52"/>
                  <a:pt x="12" y="52"/>
                </a:cubicBezTo>
                <a:cubicBezTo>
                  <a:pt x="14" y="52"/>
                  <a:pt x="14" y="47"/>
                  <a:pt x="14" y="46"/>
                </a:cubicBezTo>
                <a:cubicBezTo>
                  <a:pt x="14" y="46"/>
                  <a:pt x="16" y="44"/>
                  <a:pt x="16" y="44"/>
                </a:cubicBezTo>
                <a:cubicBezTo>
                  <a:pt x="16" y="44"/>
                  <a:pt x="10" y="36"/>
                  <a:pt x="8" y="37"/>
                </a:cubicBezTo>
                <a:cubicBezTo>
                  <a:pt x="6" y="38"/>
                  <a:pt x="3" y="38"/>
                  <a:pt x="2" y="36"/>
                </a:cubicBezTo>
                <a:cubicBezTo>
                  <a:pt x="2" y="36"/>
                  <a:pt x="0" y="28"/>
                  <a:pt x="0" y="25"/>
                </a:cubicBezTo>
                <a:cubicBezTo>
                  <a:pt x="1" y="25"/>
                  <a:pt x="3" y="27"/>
                  <a:pt x="5" y="28"/>
                </a:cubicBezTo>
                <a:cubicBezTo>
                  <a:pt x="6" y="29"/>
                  <a:pt x="13" y="32"/>
                  <a:pt x="14" y="29"/>
                </a:cubicBezTo>
                <a:cubicBezTo>
                  <a:pt x="14" y="27"/>
                  <a:pt x="7" y="23"/>
                  <a:pt x="4" y="22"/>
                </a:cubicBezTo>
                <a:cubicBezTo>
                  <a:pt x="3" y="22"/>
                  <a:pt x="3" y="22"/>
                  <a:pt x="3" y="21"/>
                </a:cubicBezTo>
                <a:cubicBezTo>
                  <a:pt x="4" y="20"/>
                  <a:pt x="6" y="18"/>
                  <a:pt x="6" y="17"/>
                </a:cubicBezTo>
                <a:cubicBezTo>
                  <a:pt x="7" y="15"/>
                  <a:pt x="9" y="15"/>
                  <a:pt x="12" y="15"/>
                </a:cubicBezTo>
                <a:cubicBezTo>
                  <a:pt x="16" y="16"/>
                  <a:pt x="15" y="17"/>
                  <a:pt x="18" y="17"/>
                </a:cubicBezTo>
                <a:cubicBezTo>
                  <a:pt x="21" y="16"/>
                  <a:pt x="23" y="17"/>
                  <a:pt x="25" y="19"/>
                </a:cubicBezTo>
                <a:cubicBezTo>
                  <a:pt x="26" y="22"/>
                  <a:pt x="28" y="23"/>
                  <a:pt x="31" y="24"/>
                </a:cubicBezTo>
                <a:cubicBezTo>
                  <a:pt x="33" y="25"/>
                  <a:pt x="37" y="20"/>
                  <a:pt x="38" y="19"/>
                </a:cubicBezTo>
                <a:cubicBezTo>
                  <a:pt x="40" y="17"/>
                  <a:pt x="42" y="14"/>
                  <a:pt x="43" y="12"/>
                </a:cubicBezTo>
                <a:cubicBezTo>
                  <a:pt x="43" y="10"/>
                  <a:pt x="44" y="10"/>
                  <a:pt x="47" y="8"/>
                </a:cubicBezTo>
                <a:cubicBezTo>
                  <a:pt x="49" y="5"/>
                  <a:pt x="50" y="7"/>
                  <a:pt x="53" y="7"/>
                </a:cubicBezTo>
                <a:cubicBezTo>
                  <a:pt x="56" y="7"/>
                  <a:pt x="56" y="6"/>
                  <a:pt x="58" y="3"/>
                </a:cubicBezTo>
                <a:cubicBezTo>
                  <a:pt x="58" y="2"/>
                  <a:pt x="58" y="2"/>
                  <a:pt x="58" y="1"/>
                </a:cubicBezTo>
                <a:cubicBezTo>
                  <a:pt x="60" y="0"/>
                  <a:pt x="60" y="0"/>
                  <a:pt x="60" y="0"/>
                </a:cubicBezTo>
                <a:cubicBezTo>
                  <a:pt x="61" y="4"/>
                  <a:pt x="61" y="4"/>
                  <a:pt x="61" y="4"/>
                </a:cubicBezTo>
                <a:cubicBezTo>
                  <a:pt x="65" y="4"/>
                  <a:pt x="65" y="4"/>
                  <a:pt x="65" y="4"/>
                </a:cubicBezTo>
                <a:cubicBezTo>
                  <a:pt x="65" y="4"/>
                  <a:pt x="67" y="7"/>
                  <a:pt x="68" y="7"/>
                </a:cubicBezTo>
                <a:cubicBezTo>
                  <a:pt x="69" y="7"/>
                  <a:pt x="72" y="7"/>
                  <a:pt x="72" y="6"/>
                </a:cubicBezTo>
                <a:cubicBezTo>
                  <a:pt x="72" y="5"/>
                  <a:pt x="73" y="4"/>
                  <a:pt x="73" y="4"/>
                </a:cubicBezTo>
                <a:cubicBezTo>
                  <a:pt x="79" y="4"/>
                  <a:pt x="79" y="4"/>
                  <a:pt x="79" y="4"/>
                </a:cubicBezTo>
                <a:cubicBezTo>
                  <a:pt x="80" y="6"/>
                  <a:pt x="81" y="11"/>
                  <a:pt x="83" y="13"/>
                </a:cubicBezTo>
                <a:cubicBezTo>
                  <a:pt x="84" y="14"/>
                  <a:pt x="83" y="15"/>
                  <a:pt x="82" y="16"/>
                </a:cubicBezTo>
                <a:cubicBezTo>
                  <a:pt x="81" y="17"/>
                  <a:pt x="77" y="21"/>
                  <a:pt x="75" y="23"/>
                </a:cubicBezTo>
                <a:cubicBezTo>
                  <a:pt x="74" y="24"/>
                  <a:pt x="76" y="27"/>
                  <a:pt x="77" y="30"/>
                </a:cubicBezTo>
                <a:cubicBezTo>
                  <a:pt x="78" y="32"/>
                  <a:pt x="77" y="33"/>
                  <a:pt x="75" y="36"/>
                </a:cubicBezTo>
                <a:cubicBezTo>
                  <a:pt x="73" y="39"/>
                  <a:pt x="74" y="38"/>
                  <a:pt x="70" y="38"/>
                </a:cubicBezTo>
                <a:cubicBezTo>
                  <a:pt x="66" y="38"/>
                  <a:pt x="66" y="36"/>
                  <a:pt x="65" y="36"/>
                </a:cubicBezTo>
                <a:cubicBezTo>
                  <a:pt x="65" y="35"/>
                  <a:pt x="61" y="36"/>
                  <a:pt x="61" y="38"/>
                </a:cubicBezTo>
                <a:cubicBezTo>
                  <a:pt x="61" y="40"/>
                  <a:pt x="59" y="42"/>
                  <a:pt x="58" y="42"/>
                </a:cubicBezTo>
                <a:cubicBezTo>
                  <a:pt x="56" y="44"/>
                  <a:pt x="60" y="44"/>
                  <a:pt x="62" y="46"/>
                </a:cubicBezTo>
                <a:cubicBezTo>
                  <a:pt x="64" y="47"/>
                  <a:pt x="64" y="50"/>
                  <a:pt x="63" y="52"/>
                </a:cubicBezTo>
                <a:cubicBezTo>
                  <a:pt x="62" y="54"/>
                  <a:pt x="62" y="55"/>
                  <a:pt x="63" y="57"/>
                </a:cubicBezTo>
                <a:cubicBezTo>
                  <a:pt x="63" y="59"/>
                  <a:pt x="66" y="62"/>
                  <a:pt x="67" y="62"/>
                </a:cubicBezTo>
                <a:cubicBezTo>
                  <a:pt x="68" y="63"/>
                  <a:pt x="68" y="65"/>
                  <a:pt x="68" y="67"/>
                </a:cubicBezTo>
                <a:cubicBezTo>
                  <a:pt x="68" y="69"/>
                  <a:pt x="69" y="69"/>
                  <a:pt x="72" y="68"/>
                </a:cubicBezTo>
                <a:cubicBezTo>
                  <a:pt x="74" y="67"/>
                  <a:pt x="75" y="67"/>
                  <a:pt x="75" y="69"/>
                </a:cubicBezTo>
                <a:cubicBezTo>
                  <a:pt x="75" y="70"/>
                  <a:pt x="75" y="72"/>
                  <a:pt x="72" y="74"/>
                </a:cubicBezTo>
                <a:cubicBezTo>
                  <a:pt x="70" y="76"/>
                  <a:pt x="69" y="79"/>
                  <a:pt x="65" y="78"/>
                </a:cubicBezTo>
                <a:cubicBezTo>
                  <a:pt x="60" y="77"/>
                  <a:pt x="60" y="78"/>
                  <a:pt x="59" y="79"/>
                </a:cubicBezTo>
                <a:cubicBezTo>
                  <a:pt x="59" y="80"/>
                  <a:pt x="58" y="82"/>
                  <a:pt x="56" y="82"/>
                </a:cubicBezTo>
                <a:cubicBezTo>
                  <a:pt x="53" y="83"/>
                  <a:pt x="51" y="83"/>
                  <a:pt x="49" y="81"/>
                </a:cubicBezTo>
                <a:cubicBezTo>
                  <a:pt x="47" y="80"/>
                  <a:pt x="47" y="75"/>
                  <a:pt x="46" y="73"/>
                </a:cubicBezTo>
                <a:cubicBezTo>
                  <a:pt x="46" y="71"/>
                  <a:pt x="40" y="71"/>
                  <a:pt x="40" y="71"/>
                </a:cubicBezTo>
                <a:cubicBezTo>
                  <a:pt x="40" y="70"/>
                  <a:pt x="40" y="67"/>
                  <a:pt x="40" y="65"/>
                </a:cubicBezTo>
                <a:cubicBezTo>
                  <a:pt x="40" y="63"/>
                  <a:pt x="36" y="65"/>
                  <a:pt x="36" y="67"/>
                </a:cubicBezTo>
                <a:cubicBezTo>
                  <a:pt x="36" y="69"/>
                  <a:pt x="33" y="68"/>
                  <a:pt x="31" y="68"/>
                </a:cubicBezTo>
                <a:cubicBezTo>
                  <a:pt x="28" y="67"/>
                  <a:pt x="26" y="67"/>
                  <a:pt x="26" y="67"/>
                </a:cubicBezTo>
                <a:cubicBezTo>
                  <a:pt x="23" y="69"/>
                  <a:pt x="23" y="69"/>
                  <a:pt x="23" y="69"/>
                </a:cubicBezTo>
                <a:cubicBezTo>
                  <a:pt x="23" y="69"/>
                  <a:pt x="23" y="69"/>
                  <a:pt x="23" y="6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7" name="Freeform 189">
            <a:extLst>
              <a:ext uri="{FF2B5EF4-FFF2-40B4-BE49-F238E27FC236}">
                <a16:creationId xmlns:a16="http://schemas.microsoft.com/office/drawing/2014/main" xmlns="" id="{73D34AA1-2E7F-428B-ACEE-EC938A8E4CE8}"/>
              </a:ext>
            </a:extLst>
          </p:cNvPr>
          <p:cNvSpPr>
            <a:spLocks/>
          </p:cNvSpPr>
          <p:nvPr/>
        </p:nvSpPr>
        <p:spPr bwMode="auto">
          <a:xfrm>
            <a:off x="3965333" y="8032937"/>
            <a:ext cx="971740" cy="952751"/>
          </a:xfrm>
          <a:custGeom>
            <a:avLst/>
            <a:gdLst>
              <a:gd name="T0" fmla="*/ 42 w 307"/>
              <a:gd name="T1" fmla="*/ 116 h 301"/>
              <a:gd name="T2" fmla="*/ 68 w 307"/>
              <a:gd name="T3" fmla="*/ 116 h 301"/>
              <a:gd name="T4" fmla="*/ 100 w 307"/>
              <a:gd name="T5" fmla="*/ 110 h 301"/>
              <a:gd name="T6" fmla="*/ 115 w 307"/>
              <a:gd name="T7" fmla="*/ 62 h 301"/>
              <a:gd name="T8" fmla="*/ 124 w 307"/>
              <a:gd name="T9" fmla="*/ 45 h 301"/>
              <a:gd name="T10" fmla="*/ 118 w 307"/>
              <a:gd name="T11" fmla="*/ 24 h 301"/>
              <a:gd name="T12" fmla="*/ 168 w 307"/>
              <a:gd name="T13" fmla="*/ 0 h 301"/>
              <a:gd name="T14" fmla="*/ 186 w 307"/>
              <a:gd name="T15" fmla="*/ 27 h 301"/>
              <a:gd name="T16" fmla="*/ 186 w 307"/>
              <a:gd name="T17" fmla="*/ 45 h 301"/>
              <a:gd name="T18" fmla="*/ 168 w 307"/>
              <a:gd name="T19" fmla="*/ 59 h 301"/>
              <a:gd name="T20" fmla="*/ 159 w 307"/>
              <a:gd name="T21" fmla="*/ 80 h 301"/>
              <a:gd name="T22" fmla="*/ 168 w 307"/>
              <a:gd name="T23" fmla="*/ 98 h 301"/>
              <a:gd name="T24" fmla="*/ 165 w 307"/>
              <a:gd name="T25" fmla="*/ 127 h 301"/>
              <a:gd name="T26" fmla="*/ 183 w 307"/>
              <a:gd name="T27" fmla="*/ 121 h 301"/>
              <a:gd name="T28" fmla="*/ 198 w 307"/>
              <a:gd name="T29" fmla="*/ 104 h 301"/>
              <a:gd name="T30" fmla="*/ 221 w 307"/>
              <a:gd name="T31" fmla="*/ 118 h 301"/>
              <a:gd name="T32" fmla="*/ 242 w 307"/>
              <a:gd name="T33" fmla="*/ 124 h 301"/>
              <a:gd name="T34" fmla="*/ 259 w 307"/>
              <a:gd name="T35" fmla="*/ 116 h 301"/>
              <a:gd name="T36" fmla="*/ 295 w 307"/>
              <a:gd name="T37" fmla="*/ 130 h 301"/>
              <a:gd name="T38" fmla="*/ 307 w 307"/>
              <a:gd name="T39" fmla="*/ 154 h 301"/>
              <a:gd name="T40" fmla="*/ 271 w 307"/>
              <a:gd name="T41" fmla="*/ 186 h 301"/>
              <a:gd name="T42" fmla="*/ 277 w 307"/>
              <a:gd name="T43" fmla="*/ 204 h 301"/>
              <a:gd name="T44" fmla="*/ 259 w 307"/>
              <a:gd name="T45" fmla="*/ 231 h 301"/>
              <a:gd name="T46" fmla="*/ 248 w 307"/>
              <a:gd name="T47" fmla="*/ 216 h 301"/>
              <a:gd name="T48" fmla="*/ 206 w 307"/>
              <a:gd name="T49" fmla="*/ 201 h 301"/>
              <a:gd name="T50" fmla="*/ 180 w 307"/>
              <a:gd name="T51" fmla="*/ 242 h 301"/>
              <a:gd name="T52" fmla="*/ 153 w 307"/>
              <a:gd name="T53" fmla="*/ 237 h 301"/>
              <a:gd name="T54" fmla="*/ 136 w 307"/>
              <a:gd name="T55" fmla="*/ 269 h 301"/>
              <a:gd name="T56" fmla="*/ 109 w 307"/>
              <a:gd name="T57" fmla="*/ 301 h 301"/>
              <a:gd name="T58" fmla="*/ 92 w 307"/>
              <a:gd name="T59" fmla="*/ 266 h 301"/>
              <a:gd name="T60" fmla="*/ 95 w 307"/>
              <a:gd name="T61" fmla="*/ 231 h 301"/>
              <a:gd name="T62" fmla="*/ 77 w 307"/>
              <a:gd name="T63" fmla="*/ 210 h 301"/>
              <a:gd name="T64" fmla="*/ 50 w 307"/>
              <a:gd name="T65" fmla="*/ 198 h 301"/>
              <a:gd name="T66" fmla="*/ 33 w 307"/>
              <a:gd name="T67" fmla="*/ 204 h 301"/>
              <a:gd name="T68" fmla="*/ 0 w 307"/>
              <a:gd name="T69" fmla="*/ 189 h 301"/>
              <a:gd name="T70" fmla="*/ 30 w 307"/>
              <a:gd name="T71" fmla="*/ 169 h 301"/>
              <a:gd name="T72" fmla="*/ 68 w 307"/>
              <a:gd name="T73" fmla="*/ 157 h 301"/>
              <a:gd name="T74" fmla="*/ 33 w 307"/>
              <a:gd name="T75" fmla="*/ 127 h 301"/>
              <a:gd name="T76" fmla="*/ 33 w 307"/>
              <a:gd name="T77" fmla="*/ 127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07" h="301">
                <a:moveTo>
                  <a:pt x="33" y="127"/>
                </a:moveTo>
                <a:lnTo>
                  <a:pt x="42" y="116"/>
                </a:lnTo>
                <a:lnTo>
                  <a:pt x="59" y="113"/>
                </a:lnTo>
                <a:lnTo>
                  <a:pt x="68" y="116"/>
                </a:lnTo>
                <a:lnTo>
                  <a:pt x="80" y="110"/>
                </a:lnTo>
                <a:lnTo>
                  <a:pt x="100" y="110"/>
                </a:lnTo>
                <a:lnTo>
                  <a:pt x="103" y="74"/>
                </a:lnTo>
                <a:lnTo>
                  <a:pt x="115" y="62"/>
                </a:lnTo>
                <a:lnTo>
                  <a:pt x="115" y="54"/>
                </a:lnTo>
                <a:lnTo>
                  <a:pt x="124" y="45"/>
                </a:lnTo>
                <a:lnTo>
                  <a:pt x="106" y="30"/>
                </a:lnTo>
                <a:lnTo>
                  <a:pt x="118" y="24"/>
                </a:lnTo>
                <a:lnTo>
                  <a:pt x="133" y="30"/>
                </a:lnTo>
                <a:lnTo>
                  <a:pt x="168" y="0"/>
                </a:lnTo>
                <a:lnTo>
                  <a:pt x="189" y="15"/>
                </a:lnTo>
                <a:lnTo>
                  <a:pt x="186" y="27"/>
                </a:lnTo>
                <a:lnTo>
                  <a:pt x="195" y="30"/>
                </a:lnTo>
                <a:lnTo>
                  <a:pt x="186" y="45"/>
                </a:lnTo>
                <a:lnTo>
                  <a:pt x="183" y="59"/>
                </a:lnTo>
                <a:lnTo>
                  <a:pt x="168" y="59"/>
                </a:lnTo>
                <a:lnTo>
                  <a:pt x="165" y="71"/>
                </a:lnTo>
                <a:lnTo>
                  <a:pt x="159" y="80"/>
                </a:lnTo>
                <a:lnTo>
                  <a:pt x="156" y="92"/>
                </a:lnTo>
                <a:lnTo>
                  <a:pt x="168" y="98"/>
                </a:lnTo>
                <a:lnTo>
                  <a:pt x="168" y="118"/>
                </a:lnTo>
                <a:lnTo>
                  <a:pt x="165" y="127"/>
                </a:lnTo>
                <a:lnTo>
                  <a:pt x="171" y="130"/>
                </a:lnTo>
                <a:lnTo>
                  <a:pt x="183" y="121"/>
                </a:lnTo>
                <a:lnTo>
                  <a:pt x="186" y="110"/>
                </a:lnTo>
                <a:lnTo>
                  <a:pt x="198" y="104"/>
                </a:lnTo>
                <a:lnTo>
                  <a:pt x="215" y="116"/>
                </a:lnTo>
                <a:lnTo>
                  <a:pt x="221" y="118"/>
                </a:lnTo>
                <a:lnTo>
                  <a:pt x="233" y="110"/>
                </a:lnTo>
                <a:lnTo>
                  <a:pt x="242" y="124"/>
                </a:lnTo>
                <a:lnTo>
                  <a:pt x="251" y="124"/>
                </a:lnTo>
                <a:lnTo>
                  <a:pt x="259" y="116"/>
                </a:lnTo>
                <a:lnTo>
                  <a:pt x="271" y="116"/>
                </a:lnTo>
                <a:lnTo>
                  <a:pt x="295" y="130"/>
                </a:lnTo>
                <a:lnTo>
                  <a:pt x="307" y="142"/>
                </a:lnTo>
                <a:lnTo>
                  <a:pt x="307" y="154"/>
                </a:lnTo>
                <a:lnTo>
                  <a:pt x="280" y="175"/>
                </a:lnTo>
                <a:lnTo>
                  <a:pt x="271" y="186"/>
                </a:lnTo>
                <a:lnTo>
                  <a:pt x="277" y="195"/>
                </a:lnTo>
                <a:lnTo>
                  <a:pt x="277" y="204"/>
                </a:lnTo>
                <a:lnTo>
                  <a:pt x="274" y="219"/>
                </a:lnTo>
                <a:lnTo>
                  <a:pt x="259" y="231"/>
                </a:lnTo>
                <a:lnTo>
                  <a:pt x="242" y="228"/>
                </a:lnTo>
                <a:lnTo>
                  <a:pt x="248" y="216"/>
                </a:lnTo>
                <a:lnTo>
                  <a:pt x="224" y="210"/>
                </a:lnTo>
                <a:lnTo>
                  <a:pt x="206" y="201"/>
                </a:lnTo>
                <a:lnTo>
                  <a:pt x="189" y="222"/>
                </a:lnTo>
                <a:lnTo>
                  <a:pt x="180" y="242"/>
                </a:lnTo>
                <a:lnTo>
                  <a:pt x="168" y="245"/>
                </a:lnTo>
                <a:lnTo>
                  <a:pt x="153" y="237"/>
                </a:lnTo>
                <a:lnTo>
                  <a:pt x="139" y="245"/>
                </a:lnTo>
                <a:lnTo>
                  <a:pt x="136" y="269"/>
                </a:lnTo>
                <a:lnTo>
                  <a:pt x="121" y="293"/>
                </a:lnTo>
                <a:lnTo>
                  <a:pt x="109" y="301"/>
                </a:lnTo>
                <a:lnTo>
                  <a:pt x="97" y="290"/>
                </a:lnTo>
                <a:lnTo>
                  <a:pt x="92" y="266"/>
                </a:lnTo>
                <a:lnTo>
                  <a:pt x="92" y="254"/>
                </a:lnTo>
                <a:lnTo>
                  <a:pt x="95" y="231"/>
                </a:lnTo>
                <a:lnTo>
                  <a:pt x="80" y="228"/>
                </a:lnTo>
                <a:lnTo>
                  <a:pt x="77" y="210"/>
                </a:lnTo>
                <a:lnTo>
                  <a:pt x="62" y="210"/>
                </a:lnTo>
                <a:lnTo>
                  <a:pt x="50" y="198"/>
                </a:lnTo>
                <a:lnTo>
                  <a:pt x="42" y="210"/>
                </a:lnTo>
                <a:lnTo>
                  <a:pt x="33" y="204"/>
                </a:lnTo>
                <a:lnTo>
                  <a:pt x="18" y="210"/>
                </a:lnTo>
                <a:lnTo>
                  <a:pt x="0" y="189"/>
                </a:lnTo>
                <a:lnTo>
                  <a:pt x="21" y="169"/>
                </a:lnTo>
                <a:lnTo>
                  <a:pt x="30" y="169"/>
                </a:lnTo>
                <a:lnTo>
                  <a:pt x="47" y="172"/>
                </a:lnTo>
                <a:lnTo>
                  <a:pt x="68" y="157"/>
                </a:lnTo>
                <a:lnTo>
                  <a:pt x="33" y="124"/>
                </a:lnTo>
                <a:lnTo>
                  <a:pt x="33" y="127"/>
                </a:lnTo>
                <a:lnTo>
                  <a:pt x="33" y="127"/>
                </a:lnTo>
                <a:lnTo>
                  <a:pt x="33" y="127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8" name="Freeform 190">
            <a:extLst>
              <a:ext uri="{FF2B5EF4-FFF2-40B4-BE49-F238E27FC236}">
                <a16:creationId xmlns:a16="http://schemas.microsoft.com/office/drawing/2014/main" xmlns="" id="{440E67DC-BD92-4BEC-8AC6-5738EB2E8582}"/>
              </a:ext>
            </a:extLst>
          </p:cNvPr>
          <p:cNvSpPr>
            <a:spLocks/>
          </p:cNvSpPr>
          <p:nvPr/>
        </p:nvSpPr>
        <p:spPr bwMode="auto">
          <a:xfrm>
            <a:off x="3284800" y="8362123"/>
            <a:ext cx="895774" cy="522273"/>
          </a:xfrm>
          <a:custGeom>
            <a:avLst/>
            <a:gdLst>
              <a:gd name="T0" fmla="*/ 12 w 283"/>
              <a:gd name="T1" fmla="*/ 106 h 165"/>
              <a:gd name="T2" fmla="*/ 12 w 283"/>
              <a:gd name="T3" fmla="*/ 94 h 165"/>
              <a:gd name="T4" fmla="*/ 0 w 283"/>
              <a:gd name="T5" fmla="*/ 82 h 165"/>
              <a:gd name="T6" fmla="*/ 0 w 283"/>
              <a:gd name="T7" fmla="*/ 68 h 165"/>
              <a:gd name="T8" fmla="*/ 12 w 283"/>
              <a:gd name="T9" fmla="*/ 62 h 165"/>
              <a:gd name="T10" fmla="*/ 21 w 283"/>
              <a:gd name="T11" fmla="*/ 62 h 165"/>
              <a:gd name="T12" fmla="*/ 30 w 283"/>
              <a:gd name="T13" fmla="*/ 53 h 165"/>
              <a:gd name="T14" fmla="*/ 44 w 283"/>
              <a:gd name="T15" fmla="*/ 50 h 165"/>
              <a:gd name="T16" fmla="*/ 59 w 283"/>
              <a:gd name="T17" fmla="*/ 47 h 165"/>
              <a:gd name="T18" fmla="*/ 77 w 283"/>
              <a:gd name="T19" fmla="*/ 44 h 165"/>
              <a:gd name="T20" fmla="*/ 89 w 283"/>
              <a:gd name="T21" fmla="*/ 35 h 165"/>
              <a:gd name="T22" fmla="*/ 92 w 283"/>
              <a:gd name="T23" fmla="*/ 20 h 165"/>
              <a:gd name="T24" fmla="*/ 100 w 283"/>
              <a:gd name="T25" fmla="*/ 14 h 165"/>
              <a:gd name="T26" fmla="*/ 112 w 283"/>
              <a:gd name="T27" fmla="*/ 23 h 165"/>
              <a:gd name="T28" fmla="*/ 130 w 283"/>
              <a:gd name="T29" fmla="*/ 23 h 165"/>
              <a:gd name="T30" fmla="*/ 130 w 283"/>
              <a:gd name="T31" fmla="*/ 12 h 165"/>
              <a:gd name="T32" fmla="*/ 159 w 283"/>
              <a:gd name="T33" fmla="*/ 12 h 165"/>
              <a:gd name="T34" fmla="*/ 168 w 283"/>
              <a:gd name="T35" fmla="*/ 14 h 165"/>
              <a:gd name="T36" fmla="*/ 174 w 283"/>
              <a:gd name="T37" fmla="*/ 9 h 165"/>
              <a:gd name="T38" fmla="*/ 183 w 283"/>
              <a:gd name="T39" fmla="*/ 9 h 165"/>
              <a:gd name="T40" fmla="*/ 201 w 283"/>
              <a:gd name="T41" fmla="*/ 0 h 165"/>
              <a:gd name="T42" fmla="*/ 209 w 283"/>
              <a:gd name="T43" fmla="*/ 0 h 165"/>
              <a:gd name="T44" fmla="*/ 221 w 283"/>
              <a:gd name="T45" fmla="*/ 17 h 165"/>
              <a:gd name="T46" fmla="*/ 242 w 283"/>
              <a:gd name="T47" fmla="*/ 17 h 165"/>
              <a:gd name="T48" fmla="*/ 248 w 283"/>
              <a:gd name="T49" fmla="*/ 23 h 165"/>
              <a:gd name="T50" fmla="*/ 248 w 283"/>
              <a:gd name="T51" fmla="*/ 20 h 165"/>
              <a:gd name="T52" fmla="*/ 283 w 283"/>
              <a:gd name="T53" fmla="*/ 53 h 165"/>
              <a:gd name="T54" fmla="*/ 262 w 283"/>
              <a:gd name="T55" fmla="*/ 68 h 165"/>
              <a:gd name="T56" fmla="*/ 245 w 283"/>
              <a:gd name="T57" fmla="*/ 65 h 165"/>
              <a:gd name="T58" fmla="*/ 236 w 283"/>
              <a:gd name="T59" fmla="*/ 65 h 165"/>
              <a:gd name="T60" fmla="*/ 215 w 283"/>
              <a:gd name="T61" fmla="*/ 85 h 165"/>
              <a:gd name="T62" fmla="*/ 192 w 283"/>
              <a:gd name="T63" fmla="*/ 74 h 165"/>
              <a:gd name="T64" fmla="*/ 186 w 283"/>
              <a:gd name="T65" fmla="*/ 82 h 165"/>
              <a:gd name="T66" fmla="*/ 165 w 283"/>
              <a:gd name="T67" fmla="*/ 82 h 165"/>
              <a:gd name="T68" fmla="*/ 168 w 283"/>
              <a:gd name="T69" fmla="*/ 94 h 165"/>
              <a:gd name="T70" fmla="*/ 156 w 283"/>
              <a:gd name="T71" fmla="*/ 106 h 165"/>
              <a:gd name="T72" fmla="*/ 165 w 283"/>
              <a:gd name="T73" fmla="*/ 118 h 165"/>
              <a:gd name="T74" fmla="*/ 145 w 283"/>
              <a:gd name="T75" fmla="*/ 130 h 165"/>
              <a:gd name="T76" fmla="*/ 145 w 283"/>
              <a:gd name="T77" fmla="*/ 147 h 165"/>
              <a:gd name="T78" fmla="*/ 118 w 283"/>
              <a:gd name="T79" fmla="*/ 165 h 165"/>
              <a:gd name="T80" fmla="*/ 127 w 283"/>
              <a:gd name="T81" fmla="*/ 165 h 165"/>
              <a:gd name="T82" fmla="*/ 115 w 283"/>
              <a:gd name="T83" fmla="*/ 162 h 165"/>
              <a:gd name="T84" fmla="*/ 115 w 283"/>
              <a:gd name="T85" fmla="*/ 150 h 165"/>
              <a:gd name="T86" fmla="*/ 100 w 283"/>
              <a:gd name="T87" fmla="*/ 150 h 165"/>
              <a:gd name="T88" fmla="*/ 97 w 283"/>
              <a:gd name="T89" fmla="*/ 156 h 165"/>
              <a:gd name="T90" fmla="*/ 83 w 283"/>
              <a:gd name="T91" fmla="*/ 156 h 165"/>
              <a:gd name="T92" fmla="*/ 71 w 283"/>
              <a:gd name="T93" fmla="*/ 162 h 165"/>
              <a:gd name="T94" fmla="*/ 59 w 283"/>
              <a:gd name="T95" fmla="*/ 162 h 165"/>
              <a:gd name="T96" fmla="*/ 59 w 283"/>
              <a:gd name="T97" fmla="*/ 153 h 165"/>
              <a:gd name="T98" fmla="*/ 47 w 283"/>
              <a:gd name="T99" fmla="*/ 141 h 165"/>
              <a:gd name="T100" fmla="*/ 47 w 283"/>
              <a:gd name="T101" fmla="*/ 130 h 165"/>
              <a:gd name="T102" fmla="*/ 36 w 283"/>
              <a:gd name="T103" fmla="*/ 121 h 165"/>
              <a:gd name="T104" fmla="*/ 36 w 283"/>
              <a:gd name="T105" fmla="*/ 112 h 165"/>
              <a:gd name="T106" fmla="*/ 21 w 283"/>
              <a:gd name="T107" fmla="*/ 112 h 165"/>
              <a:gd name="T108" fmla="*/ 12 w 283"/>
              <a:gd name="T109" fmla="*/ 106 h 165"/>
              <a:gd name="T110" fmla="*/ 12 w 283"/>
              <a:gd name="T111" fmla="*/ 106 h 165"/>
              <a:gd name="T112" fmla="*/ 12 w 283"/>
              <a:gd name="T113" fmla="*/ 106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3" h="165">
                <a:moveTo>
                  <a:pt x="12" y="106"/>
                </a:moveTo>
                <a:lnTo>
                  <a:pt x="12" y="94"/>
                </a:lnTo>
                <a:lnTo>
                  <a:pt x="0" y="82"/>
                </a:lnTo>
                <a:lnTo>
                  <a:pt x="0" y="68"/>
                </a:lnTo>
                <a:lnTo>
                  <a:pt x="12" y="62"/>
                </a:lnTo>
                <a:lnTo>
                  <a:pt x="21" y="62"/>
                </a:lnTo>
                <a:lnTo>
                  <a:pt x="30" y="53"/>
                </a:lnTo>
                <a:lnTo>
                  <a:pt x="44" y="50"/>
                </a:lnTo>
                <a:lnTo>
                  <a:pt x="59" y="47"/>
                </a:lnTo>
                <a:lnTo>
                  <a:pt x="77" y="44"/>
                </a:lnTo>
                <a:lnTo>
                  <a:pt x="89" y="35"/>
                </a:lnTo>
                <a:lnTo>
                  <a:pt x="92" y="20"/>
                </a:lnTo>
                <a:lnTo>
                  <a:pt x="100" y="14"/>
                </a:lnTo>
                <a:lnTo>
                  <a:pt x="112" y="23"/>
                </a:lnTo>
                <a:lnTo>
                  <a:pt x="130" y="23"/>
                </a:lnTo>
                <a:lnTo>
                  <a:pt x="130" y="12"/>
                </a:lnTo>
                <a:lnTo>
                  <a:pt x="159" y="12"/>
                </a:lnTo>
                <a:lnTo>
                  <a:pt x="168" y="14"/>
                </a:lnTo>
                <a:lnTo>
                  <a:pt x="174" y="9"/>
                </a:lnTo>
                <a:lnTo>
                  <a:pt x="183" y="9"/>
                </a:lnTo>
                <a:lnTo>
                  <a:pt x="201" y="0"/>
                </a:lnTo>
                <a:lnTo>
                  <a:pt x="209" y="0"/>
                </a:lnTo>
                <a:lnTo>
                  <a:pt x="221" y="17"/>
                </a:lnTo>
                <a:lnTo>
                  <a:pt x="242" y="17"/>
                </a:lnTo>
                <a:lnTo>
                  <a:pt x="248" y="23"/>
                </a:lnTo>
                <a:lnTo>
                  <a:pt x="248" y="20"/>
                </a:lnTo>
                <a:lnTo>
                  <a:pt x="283" y="53"/>
                </a:lnTo>
                <a:lnTo>
                  <a:pt x="262" y="68"/>
                </a:lnTo>
                <a:lnTo>
                  <a:pt x="245" y="65"/>
                </a:lnTo>
                <a:lnTo>
                  <a:pt x="236" y="65"/>
                </a:lnTo>
                <a:lnTo>
                  <a:pt x="215" y="85"/>
                </a:lnTo>
                <a:lnTo>
                  <a:pt x="192" y="74"/>
                </a:lnTo>
                <a:lnTo>
                  <a:pt x="186" y="82"/>
                </a:lnTo>
                <a:lnTo>
                  <a:pt x="165" y="82"/>
                </a:lnTo>
                <a:lnTo>
                  <a:pt x="168" y="94"/>
                </a:lnTo>
                <a:lnTo>
                  <a:pt x="156" y="106"/>
                </a:lnTo>
                <a:lnTo>
                  <a:pt x="165" y="118"/>
                </a:lnTo>
                <a:lnTo>
                  <a:pt x="145" y="130"/>
                </a:lnTo>
                <a:lnTo>
                  <a:pt x="145" y="147"/>
                </a:lnTo>
                <a:lnTo>
                  <a:pt x="118" y="165"/>
                </a:lnTo>
                <a:lnTo>
                  <a:pt x="127" y="165"/>
                </a:lnTo>
                <a:lnTo>
                  <a:pt x="115" y="162"/>
                </a:lnTo>
                <a:lnTo>
                  <a:pt x="115" y="150"/>
                </a:lnTo>
                <a:lnTo>
                  <a:pt x="100" y="150"/>
                </a:lnTo>
                <a:lnTo>
                  <a:pt x="97" y="156"/>
                </a:lnTo>
                <a:lnTo>
                  <a:pt x="83" y="156"/>
                </a:lnTo>
                <a:lnTo>
                  <a:pt x="71" y="162"/>
                </a:lnTo>
                <a:lnTo>
                  <a:pt x="59" y="162"/>
                </a:lnTo>
                <a:lnTo>
                  <a:pt x="59" y="153"/>
                </a:lnTo>
                <a:lnTo>
                  <a:pt x="47" y="141"/>
                </a:lnTo>
                <a:lnTo>
                  <a:pt x="47" y="130"/>
                </a:lnTo>
                <a:lnTo>
                  <a:pt x="36" y="121"/>
                </a:lnTo>
                <a:lnTo>
                  <a:pt x="36" y="112"/>
                </a:lnTo>
                <a:lnTo>
                  <a:pt x="21" y="112"/>
                </a:lnTo>
                <a:lnTo>
                  <a:pt x="12" y="106"/>
                </a:lnTo>
                <a:lnTo>
                  <a:pt x="12" y="106"/>
                </a:lnTo>
                <a:lnTo>
                  <a:pt x="12" y="106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9" name="Freeform 191">
            <a:extLst>
              <a:ext uri="{FF2B5EF4-FFF2-40B4-BE49-F238E27FC236}">
                <a16:creationId xmlns:a16="http://schemas.microsoft.com/office/drawing/2014/main" xmlns="" id="{3DF57083-4E1C-4478-926C-588934F3D547}"/>
              </a:ext>
            </a:extLst>
          </p:cNvPr>
          <p:cNvSpPr>
            <a:spLocks/>
          </p:cNvSpPr>
          <p:nvPr/>
        </p:nvSpPr>
        <p:spPr bwMode="auto">
          <a:xfrm>
            <a:off x="3053722" y="8798934"/>
            <a:ext cx="493785" cy="468462"/>
          </a:xfrm>
          <a:custGeom>
            <a:avLst/>
            <a:gdLst>
              <a:gd name="T0" fmla="*/ 0 w 53"/>
              <a:gd name="T1" fmla="*/ 25 h 50"/>
              <a:gd name="T2" fmla="*/ 0 w 53"/>
              <a:gd name="T3" fmla="*/ 24 h 50"/>
              <a:gd name="T4" fmla="*/ 6 w 53"/>
              <a:gd name="T5" fmla="*/ 25 h 50"/>
              <a:gd name="T6" fmla="*/ 6 w 53"/>
              <a:gd name="T7" fmla="*/ 18 h 50"/>
              <a:gd name="T8" fmla="*/ 3 w 53"/>
              <a:gd name="T9" fmla="*/ 15 h 50"/>
              <a:gd name="T10" fmla="*/ 5 w 53"/>
              <a:gd name="T11" fmla="*/ 8 h 50"/>
              <a:gd name="T12" fmla="*/ 4 w 53"/>
              <a:gd name="T13" fmla="*/ 4 h 50"/>
              <a:gd name="T14" fmla="*/ 9 w 53"/>
              <a:gd name="T15" fmla="*/ 0 h 50"/>
              <a:gd name="T16" fmla="*/ 12 w 53"/>
              <a:gd name="T17" fmla="*/ 0 h 50"/>
              <a:gd name="T18" fmla="*/ 13 w 53"/>
              <a:gd name="T19" fmla="*/ 3 h 50"/>
              <a:gd name="T20" fmla="*/ 16 w 53"/>
              <a:gd name="T21" fmla="*/ 3 h 50"/>
              <a:gd name="T22" fmla="*/ 20 w 53"/>
              <a:gd name="T23" fmla="*/ 6 h 50"/>
              <a:gd name="T24" fmla="*/ 25 w 53"/>
              <a:gd name="T25" fmla="*/ 7 h 50"/>
              <a:gd name="T26" fmla="*/ 29 w 53"/>
              <a:gd name="T27" fmla="*/ 9 h 50"/>
              <a:gd name="T28" fmla="*/ 29 w 53"/>
              <a:gd name="T29" fmla="*/ 15 h 50"/>
              <a:gd name="T30" fmla="*/ 34 w 53"/>
              <a:gd name="T31" fmla="*/ 19 h 50"/>
              <a:gd name="T32" fmla="*/ 37 w 53"/>
              <a:gd name="T33" fmla="*/ 18 h 50"/>
              <a:gd name="T34" fmla="*/ 42 w 53"/>
              <a:gd name="T35" fmla="*/ 19 h 50"/>
              <a:gd name="T36" fmla="*/ 47 w 53"/>
              <a:gd name="T37" fmla="*/ 23 h 50"/>
              <a:gd name="T38" fmla="*/ 52 w 53"/>
              <a:gd name="T39" fmla="*/ 24 h 50"/>
              <a:gd name="T40" fmla="*/ 53 w 53"/>
              <a:gd name="T41" fmla="*/ 29 h 50"/>
              <a:gd name="T42" fmla="*/ 52 w 53"/>
              <a:gd name="T43" fmla="*/ 33 h 50"/>
              <a:gd name="T44" fmla="*/ 50 w 53"/>
              <a:gd name="T45" fmla="*/ 37 h 50"/>
              <a:gd name="T46" fmla="*/ 53 w 53"/>
              <a:gd name="T47" fmla="*/ 39 h 50"/>
              <a:gd name="T48" fmla="*/ 51 w 53"/>
              <a:gd name="T49" fmla="*/ 43 h 50"/>
              <a:gd name="T50" fmla="*/ 44 w 53"/>
              <a:gd name="T51" fmla="*/ 50 h 50"/>
              <a:gd name="T52" fmla="*/ 41 w 53"/>
              <a:gd name="T53" fmla="*/ 48 h 50"/>
              <a:gd name="T54" fmla="*/ 39 w 53"/>
              <a:gd name="T55" fmla="*/ 48 h 50"/>
              <a:gd name="T56" fmla="*/ 35 w 53"/>
              <a:gd name="T57" fmla="*/ 49 h 50"/>
              <a:gd name="T58" fmla="*/ 21 w 53"/>
              <a:gd name="T59" fmla="*/ 42 h 50"/>
              <a:gd name="T60" fmla="*/ 18 w 53"/>
              <a:gd name="T61" fmla="*/ 37 h 50"/>
              <a:gd name="T62" fmla="*/ 13 w 53"/>
              <a:gd name="T63" fmla="*/ 37 h 50"/>
              <a:gd name="T64" fmla="*/ 4 w 53"/>
              <a:gd name="T65" fmla="*/ 33 h 50"/>
              <a:gd name="T66" fmla="*/ 4 w 53"/>
              <a:gd name="T67" fmla="*/ 29 h 50"/>
              <a:gd name="T68" fmla="*/ 2 w 53"/>
              <a:gd name="T69" fmla="*/ 28 h 50"/>
              <a:gd name="T70" fmla="*/ 0 w 53"/>
              <a:gd name="T71" fmla="*/ 25 h 50"/>
              <a:gd name="T72" fmla="*/ 0 w 53"/>
              <a:gd name="T73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3" h="50">
                <a:moveTo>
                  <a:pt x="0" y="25"/>
                </a:moveTo>
                <a:cubicBezTo>
                  <a:pt x="0" y="24"/>
                  <a:pt x="0" y="24"/>
                  <a:pt x="0" y="24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18"/>
                  <a:pt x="6" y="18"/>
                  <a:pt x="6" y="18"/>
                </a:cubicBezTo>
                <a:cubicBezTo>
                  <a:pt x="3" y="15"/>
                  <a:pt x="3" y="15"/>
                  <a:pt x="3" y="15"/>
                </a:cubicBezTo>
                <a:cubicBezTo>
                  <a:pt x="5" y="8"/>
                  <a:pt x="5" y="8"/>
                  <a:pt x="5" y="8"/>
                </a:cubicBezTo>
                <a:cubicBezTo>
                  <a:pt x="4" y="4"/>
                  <a:pt x="4" y="4"/>
                  <a:pt x="4" y="4"/>
                </a:cubicBezTo>
                <a:cubicBezTo>
                  <a:pt x="9" y="0"/>
                  <a:pt x="9" y="0"/>
                  <a:pt x="9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3"/>
                  <a:pt x="13" y="3"/>
                  <a:pt x="13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20" y="6"/>
                  <a:pt x="20" y="6"/>
                  <a:pt x="20" y="6"/>
                </a:cubicBezTo>
                <a:cubicBezTo>
                  <a:pt x="25" y="7"/>
                  <a:pt x="25" y="7"/>
                  <a:pt x="25" y="7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15"/>
                  <a:pt x="29" y="15"/>
                  <a:pt x="29" y="15"/>
                </a:cubicBezTo>
                <a:cubicBezTo>
                  <a:pt x="34" y="19"/>
                  <a:pt x="34" y="19"/>
                  <a:pt x="34" y="19"/>
                </a:cubicBezTo>
                <a:cubicBezTo>
                  <a:pt x="37" y="18"/>
                  <a:pt x="37" y="18"/>
                  <a:pt x="37" y="18"/>
                </a:cubicBezTo>
                <a:cubicBezTo>
                  <a:pt x="42" y="19"/>
                  <a:pt x="42" y="19"/>
                  <a:pt x="42" y="19"/>
                </a:cubicBezTo>
                <a:cubicBezTo>
                  <a:pt x="47" y="23"/>
                  <a:pt x="47" y="23"/>
                  <a:pt x="47" y="23"/>
                </a:cubicBezTo>
                <a:cubicBezTo>
                  <a:pt x="52" y="24"/>
                  <a:pt x="52" y="24"/>
                  <a:pt x="52" y="24"/>
                </a:cubicBezTo>
                <a:cubicBezTo>
                  <a:pt x="52" y="24"/>
                  <a:pt x="53" y="28"/>
                  <a:pt x="53" y="29"/>
                </a:cubicBezTo>
                <a:cubicBezTo>
                  <a:pt x="52" y="33"/>
                  <a:pt x="52" y="33"/>
                  <a:pt x="52" y="33"/>
                </a:cubicBezTo>
                <a:cubicBezTo>
                  <a:pt x="50" y="37"/>
                  <a:pt x="50" y="37"/>
                  <a:pt x="50" y="37"/>
                </a:cubicBezTo>
                <a:cubicBezTo>
                  <a:pt x="53" y="39"/>
                  <a:pt x="53" y="39"/>
                  <a:pt x="53" y="39"/>
                </a:cubicBezTo>
                <a:cubicBezTo>
                  <a:pt x="51" y="43"/>
                  <a:pt x="51" y="43"/>
                  <a:pt x="51" y="43"/>
                </a:cubicBezTo>
                <a:cubicBezTo>
                  <a:pt x="44" y="50"/>
                  <a:pt x="44" y="50"/>
                  <a:pt x="44" y="50"/>
                </a:cubicBez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35" y="49"/>
                  <a:pt x="35" y="49"/>
                  <a:pt x="35" y="49"/>
                </a:cubicBezTo>
                <a:cubicBezTo>
                  <a:pt x="21" y="42"/>
                  <a:pt x="21" y="42"/>
                  <a:pt x="21" y="42"/>
                </a:cubicBezTo>
                <a:cubicBezTo>
                  <a:pt x="18" y="37"/>
                  <a:pt x="18" y="37"/>
                  <a:pt x="18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8"/>
                  <a:pt x="2" y="28"/>
                  <a:pt x="2" y="28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0" name="Freeform 192">
            <a:extLst>
              <a:ext uri="{FF2B5EF4-FFF2-40B4-BE49-F238E27FC236}">
                <a16:creationId xmlns:a16="http://schemas.microsoft.com/office/drawing/2014/main" xmlns="" id="{DCB8E7F9-CD8A-4F52-92F8-1B583B2DC223}"/>
              </a:ext>
            </a:extLst>
          </p:cNvPr>
          <p:cNvSpPr>
            <a:spLocks/>
          </p:cNvSpPr>
          <p:nvPr/>
        </p:nvSpPr>
        <p:spPr bwMode="auto">
          <a:xfrm>
            <a:off x="3788065" y="9349686"/>
            <a:ext cx="1193310" cy="1038211"/>
          </a:xfrm>
          <a:custGeom>
            <a:avLst/>
            <a:gdLst>
              <a:gd name="T0" fmla="*/ 114 w 128"/>
              <a:gd name="T1" fmla="*/ 82 h 111"/>
              <a:gd name="T2" fmla="*/ 125 w 128"/>
              <a:gd name="T3" fmla="*/ 97 h 111"/>
              <a:gd name="T4" fmla="*/ 117 w 128"/>
              <a:gd name="T5" fmla="*/ 110 h 111"/>
              <a:gd name="T6" fmla="*/ 102 w 128"/>
              <a:gd name="T7" fmla="*/ 102 h 111"/>
              <a:gd name="T8" fmla="*/ 89 w 128"/>
              <a:gd name="T9" fmla="*/ 98 h 111"/>
              <a:gd name="T10" fmla="*/ 82 w 128"/>
              <a:gd name="T11" fmla="*/ 88 h 111"/>
              <a:gd name="T12" fmla="*/ 70 w 128"/>
              <a:gd name="T13" fmla="*/ 89 h 111"/>
              <a:gd name="T14" fmla="*/ 56 w 128"/>
              <a:gd name="T15" fmla="*/ 81 h 111"/>
              <a:gd name="T16" fmla="*/ 40 w 128"/>
              <a:gd name="T17" fmla="*/ 73 h 111"/>
              <a:gd name="T18" fmla="*/ 31 w 128"/>
              <a:gd name="T19" fmla="*/ 74 h 111"/>
              <a:gd name="T20" fmla="*/ 29 w 128"/>
              <a:gd name="T21" fmla="*/ 58 h 111"/>
              <a:gd name="T22" fmla="*/ 19 w 128"/>
              <a:gd name="T23" fmla="*/ 45 h 111"/>
              <a:gd name="T24" fmla="*/ 6 w 128"/>
              <a:gd name="T25" fmla="*/ 41 h 111"/>
              <a:gd name="T26" fmla="*/ 0 w 128"/>
              <a:gd name="T27" fmla="*/ 34 h 111"/>
              <a:gd name="T28" fmla="*/ 0 w 128"/>
              <a:gd name="T29" fmla="*/ 31 h 111"/>
              <a:gd name="T30" fmla="*/ 11 w 128"/>
              <a:gd name="T31" fmla="*/ 31 h 111"/>
              <a:gd name="T32" fmla="*/ 21 w 128"/>
              <a:gd name="T33" fmla="*/ 25 h 111"/>
              <a:gd name="T34" fmla="*/ 28 w 128"/>
              <a:gd name="T35" fmla="*/ 21 h 111"/>
              <a:gd name="T36" fmla="*/ 42 w 128"/>
              <a:gd name="T37" fmla="*/ 8 h 111"/>
              <a:gd name="T38" fmla="*/ 45 w 128"/>
              <a:gd name="T39" fmla="*/ 0 h 111"/>
              <a:gd name="T40" fmla="*/ 53 w 128"/>
              <a:gd name="T41" fmla="*/ 4 h 111"/>
              <a:gd name="T42" fmla="*/ 54 w 128"/>
              <a:gd name="T43" fmla="*/ 10 h 111"/>
              <a:gd name="T44" fmla="*/ 57 w 128"/>
              <a:gd name="T45" fmla="*/ 20 h 111"/>
              <a:gd name="T46" fmla="*/ 55 w 128"/>
              <a:gd name="T47" fmla="*/ 25 h 111"/>
              <a:gd name="T48" fmla="*/ 64 w 128"/>
              <a:gd name="T49" fmla="*/ 35 h 111"/>
              <a:gd name="T50" fmla="*/ 65 w 128"/>
              <a:gd name="T51" fmla="*/ 45 h 111"/>
              <a:gd name="T52" fmla="*/ 63 w 128"/>
              <a:gd name="T53" fmla="*/ 52 h 111"/>
              <a:gd name="T54" fmla="*/ 70 w 128"/>
              <a:gd name="T55" fmla="*/ 53 h 111"/>
              <a:gd name="T56" fmla="*/ 74 w 128"/>
              <a:gd name="T57" fmla="*/ 57 h 111"/>
              <a:gd name="T58" fmla="*/ 68 w 128"/>
              <a:gd name="T59" fmla="*/ 62 h 111"/>
              <a:gd name="T60" fmla="*/ 70 w 128"/>
              <a:gd name="T61" fmla="*/ 66 h 111"/>
              <a:gd name="T62" fmla="*/ 71 w 128"/>
              <a:gd name="T63" fmla="*/ 72 h 111"/>
              <a:gd name="T64" fmla="*/ 79 w 128"/>
              <a:gd name="T65" fmla="*/ 76 h 111"/>
              <a:gd name="T66" fmla="*/ 90 w 128"/>
              <a:gd name="T67" fmla="*/ 78 h 111"/>
              <a:gd name="T68" fmla="*/ 99 w 128"/>
              <a:gd name="T69" fmla="*/ 70 h 111"/>
              <a:gd name="T70" fmla="*/ 105 w 128"/>
              <a:gd name="T71" fmla="*/ 72 h 111"/>
              <a:gd name="T72" fmla="*/ 115 w 128"/>
              <a:gd name="T73" fmla="*/ 72 h 111"/>
              <a:gd name="T74" fmla="*/ 114 w 128"/>
              <a:gd name="T75" fmla="*/ 79 h 111"/>
              <a:gd name="T76" fmla="*/ 114 w 128"/>
              <a:gd name="T77" fmla="*/ 82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11">
                <a:moveTo>
                  <a:pt x="114" y="82"/>
                </a:moveTo>
                <a:cubicBezTo>
                  <a:pt x="114" y="82"/>
                  <a:pt x="114" y="82"/>
                  <a:pt x="114" y="82"/>
                </a:cubicBezTo>
                <a:cubicBezTo>
                  <a:pt x="111" y="83"/>
                  <a:pt x="117" y="88"/>
                  <a:pt x="119" y="91"/>
                </a:cubicBezTo>
                <a:cubicBezTo>
                  <a:pt x="120" y="93"/>
                  <a:pt x="122" y="95"/>
                  <a:pt x="125" y="97"/>
                </a:cubicBezTo>
                <a:cubicBezTo>
                  <a:pt x="128" y="100"/>
                  <a:pt x="127" y="102"/>
                  <a:pt x="124" y="105"/>
                </a:cubicBezTo>
                <a:cubicBezTo>
                  <a:pt x="123" y="108"/>
                  <a:pt x="122" y="111"/>
                  <a:pt x="117" y="110"/>
                </a:cubicBezTo>
                <a:cubicBezTo>
                  <a:pt x="111" y="109"/>
                  <a:pt x="105" y="107"/>
                  <a:pt x="105" y="105"/>
                </a:cubicBezTo>
                <a:cubicBezTo>
                  <a:pt x="105" y="104"/>
                  <a:pt x="104" y="102"/>
                  <a:pt x="102" y="102"/>
                </a:cubicBezTo>
                <a:cubicBezTo>
                  <a:pt x="102" y="102"/>
                  <a:pt x="100" y="105"/>
                  <a:pt x="98" y="105"/>
                </a:cubicBezTo>
                <a:cubicBezTo>
                  <a:pt x="96" y="105"/>
                  <a:pt x="90" y="100"/>
                  <a:pt x="89" y="98"/>
                </a:cubicBezTo>
                <a:cubicBezTo>
                  <a:pt x="87" y="96"/>
                  <a:pt x="86" y="95"/>
                  <a:pt x="87" y="92"/>
                </a:cubicBezTo>
                <a:cubicBezTo>
                  <a:pt x="89" y="89"/>
                  <a:pt x="84" y="91"/>
                  <a:pt x="82" y="88"/>
                </a:cubicBezTo>
                <a:cubicBezTo>
                  <a:pt x="80" y="86"/>
                  <a:pt x="78" y="86"/>
                  <a:pt x="77" y="87"/>
                </a:cubicBezTo>
                <a:cubicBezTo>
                  <a:pt x="77" y="89"/>
                  <a:pt x="70" y="91"/>
                  <a:pt x="70" y="89"/>
                </a:cubicBezTo>
                <a:cubicBezTo>
                  <a:pt x="69" y="87"/>
                  <a:pt x="68" y="84"/>
                  <a:pt x="67" y="82"/>
                </a:cubicBezTo>
                <a:cubicBezTo>
                  <a:pt x="65" y="79"/>
                  <a:pt x="60" y="78"/>
                  <a:pt x="56" y="81"/>
                </a:cubicBezTo>
                <a:cubicBezTo>
                  <a:pt x="53" y="83"/>
                  <a:pt x="46" y="85"/>
                  <a:pt x="46" y="83"/>
                </a:cubicBezTo>
                <a:cubicBezTo>
                  <a:pt x="45" y="80"/>
                  <a:pt x="40" y="76"/>
                  <a:pt x="40" y="73"/>
                </a:cubicBezTo>
                <a:cubicBezTo>
                  <a:pt x="40" y="70"/>
                  <a:pt x="36" y="70"/>
                  <a:pt x="35" y="74"/>
                </a:cubicBezTo>
                <a:cubicBezTo>
                  <a:pt x="35" y="77"/>
                  <a:pt x="29" y="78"/>
                  <a:pt x="31" y="74"/>
                </a:cubicBezTo>
                <a:cubicBezTo>
                  <a:pt x="32" y="70"/>
                  <a:pt x="33" y="69"/>
                  <a:pt x="32" y="68"/>
                </a:cubicBezTo>
                <a:cubicBezTo>
                  <a:pt x="31" y="66"/>
                  <a:pt x="30" y="62"/>
                  <a:pt x="29" y="58"/>
                </a:cubicBezTo>
                <a:cubicBezTo>
                  <a:pt x="29" y="54"/>
                  <a:pt x="27" y="54"/>
                  <a:pt x="22" y="52"/>
                </a:cubicBezTo>
                <a:cubicBezTo>
                  <a:pt x="15" y="48"/>
                  <a:pt x="19" y="47"/>
                  <a:pt x="19" y="45"/>
                </a:cubicBezTo>
                <a:cubicBezTo>
                  <a:pt x="19" y="42"/>
                  <a:pt x="15" y="41"/>
                  <a:pt x="12" y="42"/>
                </a:cubicBezTo>
                <a:cubicBezTo>
                  <a:pt x="9" y="43"/>
                  <a:pt x="6" y="43"/>
                  <a:pt x="6" y="41"/>
                </a:cubicBezTo>
                <a:cubicBezTo>
                  <a:pt x="5" y="40"/>
                  <a:pt x="6" y="39"/>
                  <a:pt x="3" y="35"/>
                </a:cubicBezTo>
                <a:cubicBezTo>
                  <a:pt x="2" y="35"/>
                  <a:pt x="1" y="34"/>
                  <a:pt x="0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5" y="26"/>
                  <a:pt x="15" y="26"/>
                  <a:pt x="15" y="26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3"/>
                  <a:pt x="22" y="23"/>
                  <a:pt x="22" y="23"/>
                </a:cubicBezTo>
                <a:cubicBezTo>
                  <a:pt x="28" y="21"/>
                  <a:pt x="28" y="21"/>
                  <a:pt x="28" y="21"/>
                </a:cubicBezTo>
                <a:cubicBezTo>
                  <a:pt x="33" y="15"/>
                  <a:pt x="33" y="15"/>
                  <a:pt x="33" y="15"/>
                </a:cubicBezTo>
                <a:cubicBezTo>
                  <a:pt x="42" y="8"/>
                  <a:pt x="42" y="8"/>
                  <a:pt x="42" y="8"/>
                </a:cubicBezTo>
                <a:cubicBezTo>
                  <a:pt x="44" y="4"/>
                  <a:pt x="44" y="4"/>
                  <a:pt x="44" y="4"/>
                </a:cubicBezTo>
                <a:cubicBezTo>
                  <a:pt x="45" y="0"/>
                  <a:pt x="45" y="0"/>
                  <a:pt x="4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4"/>
                  <a:pt x="53" y="4"/>
                  <a:pt x="53" y="4"/>
                </a:cubicBezTo>
                <a:cubicBezTo>
                  <a:pt x="50" y="7"/>
                  <a:pt x="50" y="7"/>
                  <a:pt x="50" y="7"/>
                </a:cubicBezTo>
                <a:cubicBezTo>
                  <a:pt x="54" y="10"/>
                  <a:pt x="54" y="10"/>
                  <a:pt x="54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7" y="20"/>
                  <a:pt x="57" y="20"/>
                  <a:pt x="57" y="20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5"/>
                  <a:pt x="55" y="25"/>
                  <a:pt x="55" y="25"/>
                </a:cubicBezTo>
                <a:cubicBezTo>
                  <a:pt x="61" y="29"/>
                  <a:pt x="61" y="29"/>
                  <a:pt x="61" y="29"/>
                </a:cubicBezTo>
                <a:cubicBezTo>
                  <a:pt x="64" y="35"/>
                  <a:pt x="64" y="35"/>
                  <a:pt x="64" y="35"/>
                </a:cubicBezTo>
                <a:cubicBezTo>
                  <a:pt x="63" y="41"/>
                  <a:pt x="63" y="41"/>
                  <a:pt x="63" y="41"/>
                </a:cubicBezTo>
                <a:cubicBezTo>
                  <a:pt x="65" y="45"/>
                  <a:pt x="65" y="45"/>
                  <a:pt x="65" y="45"/>
                </a:cubicBezTo>
                <a:cubicBezTo>
                  <a:pt x="63" y="49"/>
                  <a:pt x="63" y="49"/>
                  <a:pt x="63" y="49"/>
                </a:cubicBezTo>
                <a:cubicBezTo>
                  <a:pt x="63" y="52"/>
                  <a:pt x="63" y="52"/>
                  <a:pt x="63" y="52"/>
                </a:cubicBezTo>
                <a:cubicBezTo>
                  <a:pt x="67" y="54"/>
                  <a:pt x="67" y="54"/>
                  <a:pt x="67" y="54"/>
                </a:cubicBezTo>
                <a:cubicBezTo>
                  <a:pt x="70" y="53"/>
                  <a:pt x="70" y="53"/>
                  <a:pt x="70" y="53"/>
                </a:cubicBezTo>
                <a:cubicBezTo>
                  <a:pt x="74" y="53"/>
                  <a:pt x="74" y="53"/>
                  <a:pt x="74" y="53"/>
                </a:cubicBezTo>
                <a:cubicBezTo>
                  <a:pt x="74" y="57"/>
                  <a:pt x="74" y="57"/>
                  <a:pt x="74" y="57"/>
                </a:cubicBezTo>
                <a:cubicBezTo>
                  <a:pt x="69" y="59"/>
                  <a:pt x="69" y="59"/>
                  <a:pt x="69" y="59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2"/>
                  <a:pt x="74" y="62"/>
                  <a:pt x="73" y="63"/>
                </a:cubicBezTo>
                <a:cubicBezTo>
                  <a:pt x="73" y="64"/>
                  <a:pt x="70" y="66"/>
                  <a:pt x="70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71" y="72"/>
                  <a:pt x="71" y="72"/>
                  <a:pt x="71" y="72"/>
                </a:cubicBezTo>
                <a:cubicBezTo>
                  <a:pt x="73" y="73"/>
                  <a:pt x="73" y="73"/>
                  <a:pt x="73" y="73"/>
                </a:cubicBezTo>
                <a:cubicBezTo>
                  <a:pt x="79" y="76"/>
                  <a:pt x="79" y="76"/>
                  <a:pt x="79" y="76"/>
                </a:cubicBezTo>
                <a:cubicBezTo>
                  <a:pt x="83" y="73"/>
                  <a:pt x="83" y="73"/>
                  <a:pt x="83" y="73"/>
                </a:cubicBezTo>
                <a:cubicBezTo>
                  <a:pt x="90" y="78"/>
                  <a:pt x="90" y="78"/>
                  <a:pt x="90" y="78"/>
                </a:cubicBezTo>
                <a:cubicBezTo>
                  <a:pt x="98" y="70"/>
                  <a:pt x="98" y="70"/>
                  <a:pt x="98" y="70"/>
                </a:cubicBezTo>
                <a:cubicBezTo>
                  <a:pt x="99" y="70"/>
                  <a:pt x="99" y="70"/>
                  <a:pt x="99" y="70"/>
                </a:cubicBezTo>
                <a:cubicBezTo>
                  <a:pt x="98" y="71"/>
                  <a:pt x="98" y="71"/>
                  <a:pt x="98" y="71"/>
                </a:cubicBezTo>
                <a:cubicBezTo>
                  <a:pt x="105" y="72"/>
                  <a:pt x="105" y="72"/>
                  <a:pt x="105" y="72"/>
                </a:cubicBezTo>
                <a:cubicBezTo>
                  <a:pt x="110" y="71"/>
                  <a:pt x="110" y="71"/>
                  <a:pt x="110" y="71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4" y="79"/>
                  <a:pt x="114" y="79"/>
                  <a:pt x="114" y="79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2"/>
                  <a:pt x="114" y="82"/>
                  <a:pt x="114" y="82"/>
                </a:cubicBezTo>
                <a:cubicBezTo>
                  <a:pt x="114" y="82"/>
                  <a:pt x="114" y="82"/>
                  <a:pt x="114" y="8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1" name="Freeform 193">
            <a:extLst>
              <a:ext uri="{FF2B5EF4-FFF2-40B4-BE49-F238E27FC236}">
                <a16:creationId xmlns:a16="http://schemas.microsoft.com/office/drawing/2014/main" xmlns="" id="{F097C37C-43E9-4D47-8D38-9048D5BF8209}"/>
              </a:ext>
            </a:extLst>
          </p:cNvPr>
          <p:cNvSpPr>
            <a:spLocks/>
          </p:cNvSpPr>
          <p:nvPr/>
        </p:nvSpPr>
        <p:spPr bwMode="auto">
          <a:xfrm>
            <a:off x="2876465" y="9033158"/>
            <a:ext cx="911600" cy="822974"/>
          </a:xfrm>
          <a:custGeom>
            <a:avLst/>
            <a:gdLst>
              <a:gd name="T0" fmla="*/ 98 w 98"/>
              <a:gd name="T1" fmla="*/ 68 h 88"/>
              <a:gd name="T2" fmla="*/ 91 w 98"/>
              <a:gd name="T3" fmla="*/ 71 h 88"/>
              <a:gd name="T4" fmla="*/ 78 w 98"/>
              <a:gd name="T5" fmla="*/ 71 h 88"/>
              <a:gd name="T6" fmla="*/ 73 w 98"/>
              <a:gd name="T7" fmla="*/ 71 h 88"/>
              <a:gd name="T8" fmla="*/ 63 w 98"/>
              <a:gd name="T9" fmla="*/ 72 h 88"/>
              <a:gd name="T10" fmla="*/ 56 w 98"/>
              <a:gd name="T11" fmla="*/ 82 h 88"/>
              <a:gd name="T12" fmla="*/ 44 w 98"/>
              <a:gd name="T13" fmla="*/ 80 h 88"/>
              <a:gd name="T14" fmla="*/ 44 w 98"/>
              <a:gd name="T15" fmla="*/ 67 h 88"/>
              <a:gd name="T16" fmla="*/ 38 w 98"/>
              <a:gd name="T17" fmla="*/ 69 h 88"/>
              <a:gd name="T18" fmla="*/ 38 w 98"/>
              <a:gd name="T19" fmla="*/ 62 h 88"/>
              <a:gd name="T20" fmla="*/ 35 w 98"/>
              <a:gd name="T21" fmla="*/ 60 h 88"/>
              <a:gd name="T22" fmla="*/ 35 w 98"/>
              <a:gd name="T23" fmla="*/ 57 h 88"/>
              <a:gd name="T24" fmla="*/ 31 w 98"/>
              <a:gd name="T25" fmla="*/ 56 h 88"/>
              <a:gd name="T26" fmla="*/ 29 w 98"/>
              <a:gd name="T27" fmla="*/ 55 h 88"/>
              <a:gd name="T28" fmla="*/ 29 w 98"/>
              <a:gd name="T29" fmla="*/ 50 h 88"/>
              <a:gd name="T30" fmla="*/ 25 w 98"/>
              <a:gd name="T31" fmla="*/ 49 h 88"/>
              <a:gd name="T32" fmla="*/ 22 w 98"/>
              <a:gd name="T33" fmla="*/ 50 h 88"/>
              <a:gd name="T34" fmla="*/ 19 w 98"/>
              <a:gd name="T35" fmla="*/ 47 h 88"/>
              <a:gd name="T36" fmla="*/ 22 w 98"/>
              <a:gd name="T37" fmla="*/ 43 h 88"/>
              <a:gd name="T38" fmla="*/ 23 w 98"/>
              <a:gd name="T39" fmla="*/ 38 h 88"/>
              <a:gd name="T40" fmla="*/ 15 w 98"/>
              <a:gd name="T41" fmla="*/ 31 h 88"/>
              <a:gd name="T42" fmla="*/ 12 w 98"/>
              <a:gd name="T43" fmla="*/ 32 h 88"/>
              <a:gd name="T44" fmla="*/ 11 w 98"/>
              <a:gd name="T45" fmla="*/ 30 h 88"/>
              <a:gd name="T46" fmla="*/ 7 w 98"/>
              <a:gd name="T47" fmla="*/ 28 h 88"/>
              <a:gd name="T48" fmla="*/ 2 w 98"/>
              <a:gd name="T49" fmla="*/ 27 h 88"/>
              <a:gd name="T50" fmla="*/ 0 w 98"/>
              <a:gd name="T51" fmla="*/ 17 h 88"/>
              <a:gd name="T52" fmla="*/ 0 w 98"/>
              <a:gd name="T53" fmla="*/ 17 h 88"/>
              <a:gd name="T54" fmla="*/ 3 w 98"/>
              <a:gd name="T55" fmla="*/ 15 h 88"/>
              <a:gd name="T56" fmla="*/ 0 w 98"/>
              <a:gd name="T57" fmla="*/ 11 h 88"/>
              <a:gd name="T58" fmla="*/ 6 w 98"/>
              <a:gd name="T59" fmla="*/ 10 h 88"/>
              <a:gd name="T60" fmla="*/ 17 w 98"/>
              <a:gd name="T61" fmla="*/ 3 h 88"/>
              <a:gd name="T62" fmla="*/ 19 w 98"/>
              <a:gd name="T63" fmla="*/ 0 h 88"/>
              <a:gd name="T64" fmla="*/ 21 w 98"/>
              <a:gd name="T65" fmla="*/ 3 h 88"/>
              <a:gd name="T66" fmla="*/ 23 w 98"/>
              <a:gd name="T67" fmla="*/ 5 h 88"/>
              <a:gd name="T68" fmla="*/ 23 w 98"/>
              <a:gd name="T69" fmla="*/ 8 h 88"/>
              <a:gd name="T70" fmla="*/ 32 w 98"/>
              <a:gd name="T71" fmla="*/ 13 h 88"/>
              <a:gd name="T72" fmla="*/ 37 w 98"/>
              <a:gd name="T73" fmla="*/ 13 h 88"/>
              <a:gd name="T74" fmla="*/ 40 w 98"/>
              <a:gd name="T75" fmla="*/ 17 h 88"/>
              <a:gd name="T76" fmla="*/ 54 w 98"/>
              <a:gd name="T77" fmla="*/ 24 h 88"/>
              <a:gd name="T78" fmla="*/ 58 w 98"/>
              <a:gd name="T79" fmla="*/ 23 h 88"/>
              <a:gd name="T80" fmla="*/ 60 w 98"/>
              <a:gd name="T81" fmla="*/ 23 h 88"/>
              <a:gd name="T82" fmla="*/ 63 w 98"/>
              <a:gd name="T83" fmla="*/ 25 h 88"/>
              <a:gd name="T84" fmla="*/ 69 w 98"/>
              <a:gd name="T85" fmla="*/ 33 h 88"/>
              <a:gd name="T86" fmla="*/ 78 w 98"/>
              <a:gd name="T87" fmla="*/ 33 h 88"/>
              <a:gd name="T88" fmla="*/ 82 w 98"/>
              <a:gd name="T89" fmla="*/ 38 h 88"/>
              <a:gd name="T90" fmla="*/ 84 w 98"/>
              <a:gd name="T91" fmla="*/ 44 h 88"/>
              <a:gd name="T92" fmla="*/ 88 w 98"/>
              <a:gd name="T93" fmla="*/ 45 h 88"/>
              <a:gd name="T94" fmla="*/ 91 w 98"/>
              <a:gd name="T95" fmla="*/ 51 h 88"/>
              <a:gd name="T96" fmla="*/ 95 w 98"/>
              <a:gd name="T97" fmla="*/ 55 h 88"/>
              <a:gd name="T98" fmla="*/ 94 w 98"/>
              <a:gd name="T99" fmla="*/ 59 h 88"/>
              <a:gd name="T100" fmla="*/ 98 w 98"/>
              <a:gd name="T101" fmla="*/ 65 h 88"/>
              <a:gd name="T102" fmla="*/ 98 w 98"/>
              <a:gd name="T103" fmla="*/ 68 h 88"/>
              <a:gd name="T104" fmla="*/ 98 w 98"/>
              <a:gd name="T105" fmla="*/ 6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8" h="88">
                <a:moveTo>
                  <a:pt x="98" y="68"/>
                </a:moveTo>
                <a:cubicBezTo>
                  <a:pt x="96" y="67"/>
                  <a:pt x="93" y="69"/>
                  <a:pt x="91" y="71"/>
                </a:cubicBezTo>
                <a:cubicBezTo>
                  <a:pt x="87" y="72"/>
                  <a:pt x="79" y="72"/>
                  <a:pt x="78" y="71"/>
                </a:cubicBezTo>
                <a:cubicBezTo>
                  <a:pt x="77" y="69"/>
                  <a:pt x="74" y="68"/>
                  <a:pt x="73" y="71"/>
                </a:cubicBezTo>
                <a:cubicBezTo>
                  <a:pt x="71" y="74"/>
                  <a:pt x="69" y="73"/>
                  <a:pt x="63" y="72"/>
                </a:cubicBezTo>
                <a:cubicBezTo>
                  <a:pt x="58" y="71"/>
                  <a:pt x="57" y="75"/>
                  <a:pt x="56" y="82"/>
                </a:cubicBezTo>
                <a:cubicBezTo>
                  <a:pt x="54" y="88"/>
                  <a:pt x="44" y="83"/>
                  <a:pt x="44" y="80"/>
                </a:cubicBezTo>
                <a:cubicBezTo>
                  <a:pt x="45" y="78"/>
                  <a:pt x="45" y="71"/>
                  <a:pt x="44" y="67"/>
                </a:cubicBezTo>
                <a:cubicBezTo>
                  <a:pt x="44" y="65"/>
                  <a:pt x="41" y="67"/>
                  <a:pt x="38" y="69"/>
                </a:cubicBezTo>
                <a:cubicBezTo>
                  <a:pt x="38" y="62"/>
                  <a:pt x="38" y="62"/>
                  <a:pt x="38" y="62"/>
                </a:cubicBezTo>
                <a:cubicBezTo>
                  <a:pt x="35" y="60"/>
                  <a:pt x="35" y="60"/>
                  <a:pt x="35" y="60"/>
                </a:cubicBezTo>
                <a:cubicBezTo>
                  <a:pt x="35" y="57"/>
                  <a:pt x="35" y="57"/>
                  <a:pt x="35" y="57"/>
                </a:cubicBezTo>
                <a:cubicBezTo>
                  <a:pt x="31" y="56"/>
                  <a:pt x="31" y="56"/>
                  <a:pt x="31" y="56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0"/>
                  <a:pt x="29" y="50"/>
                  <a:pt x="29" y="50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47"/>
                  <a:pt x="19" y="47"/>
                  <a:pt x="19" y="47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38"/>
                  <a:pt x="23" y="38"/>
                  <a:pt x="23" y="38"/>
                </a:cubicBezTo>
                <a:cubicBezTo>
                  <a:pt x="15" y="31"/>
                  <a:pt x="15" y="31"/>
                  <a:pt x="15" y="31"/>
                </a:cubicBezTo>
                <a:cubicBezTo>
                  <a:pt x="12" y="32"/>
                  <a:pt x="12" y="32"/>
                  <a:pt x="12" y="32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9" y="29"/>
                  <a:pt x="7" y="28"/>
                </a:cubicBezTo>
                <a:cubicBezTo>
                  <a:pt x="5" y="26"/>
                  <a:pt x="2" y="27"/>
                  <a:pt x="2" y="2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3" y="15"/>
                  <a:pt x="3" y="15"/>
                  <a:pt x="3" y="15"/>
                </a:cubicBezTo>
                <a:cubicBezTo>
                  <a:pt x="0" y="11"/>
                  <a:pt x="0" y="11"/>
                  <a:pt x="0" y="11"/>
                </a:cubicBezTo>
                <a:cubicBezTo>
                  <a:pt x="6" y="10"/>
                  <a:pt x="6" y="10"/>
                  <a:pt x="6" y="10"/>
                </a:cubicBezTo>
                <a:cubicBezTo>
                  <a:pt x="17" y="3"/>
                  <a:pt x="17" y="3"/>
                  <a:pt x="17" y="3"/>
                </a:cubicBezTo>
                <a:cubicBezTo>
                  <a:pt x="19" y="0"/>
                  <a:pt x="19" y="0"/>
                  <a:pt x="19" y="0"/>
                </a:cubicBezTo>
                <a:cubicBezTo>
                  <a:pt x="21" y="3"/>
                  <a:pt x="21" y="3"/>
                  <a:pt x="21" y="3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8"/>
                  <a:pt x="23" y="8"/>
                  <a:pt x="23" y="8"/>
                </a:cubicBezTo>
                <a:cubicBezTo>
                  <a:pt x="32" y="13"/>
                  <a:pt x="32" y="13"/>
                  <a:pt x="32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40" y="17"/>
                  <a:pt x="40" y="17"/>
                  <a:pt x="40" y="17"/>
                </a:cubicBezTo>
                <a:cubicBezTo>
                  <a:pt x="54" y="24"/>
                  <a:pt x="54" y="24"/>
                  <a:pt x="54" y="24"/>
                </a:cubicBezTo>
                <a:cubicBezTo>
                  <a:pt x="58" y="23"/>
                  <a:pt x="58" y="23"/>
                  <a:pt x="58" y="23"/>
                </a:cubicBezTo>
                <a:cubicBezTo>
                  <a:pt x="60" y="23"/>
                  <a:pt x="60" y="23"/>
                  <a:pt x="60" y="23"/>
                </a:cubicBezTo>
                <a:cubicBezTo>
                  <a:pt x="63" y="25"/>
                  <a:pt x="63" y="25"/>
                  <a:pt x="63" y="25"/>
                </a:cubicBezTo>
                <a:cubicBezTo>
                  <a:pt x="69" y="33"/>
                  <a:pt x="69" y="33"/>
                  <a:pt x="69" y="33"/>
                </a:cubicBezTo>
                <a:cubicBezTo>
                  <a:pt x="78" y="33"/>
                  <a:pt x="78" y="33"/>
                  <a:pt x="78" y="33"/>
                </a:cubicBezTo>
                <a:cubicBezTo>
                  <a:pt x="82" y="38"/>
                  <a:pt x="82" y="38"/>
                  <a:pt x="82" y="38"/>
                </a:cubicBezTo>
                <a:cubicBezTo>
                  <a:pt x="84" y="44"/>
                  <a:pt x="84" y="44"/>
                  <a:pt x="84" y="44"/>
                </a:cubicBezTo>
                <a:cubicBezTo>
                  <a:pt x="88" y="45"/>
                  <a:pt x="88" y="45"/>
                  <a:pt x="88" y="45"/>
                </a:cubicBezTo>
                <a:cubicBezTo>
                  <a:pt x="91" y="51"/>
                  <a:pt x="91" y="51"/>
                  <a:pt x="91" y="51"/>
                </a:cubicBezTo>
                <a:cubicBezTo>
                  <a:pt x="95" y="55"/>
                  <a:pt x="95" y="55"/>
                  <a:pt x="95" y="55"/>
                </a:cubicBezTo>
                <a:cubicBezTo>
                  <a:pt x="94" y="59"/>
                  <a:pt x="94" y="59"/>
                  <a:pt x="94" y="59"/>
                </a:cubicBezTo>
                <a:cubicBezTo>
                  <a:pt x="98" y="65"/>
                  <a:pt x="98" y="65"/>
                  <a:pt x="98" y="65"/>
                </a:cubicBezTo>
                <a:cubicBezTo>
                  <a:pt x="98" y="68"/>
                  <a:pt x="98" y="68"/>
                  <a:pt x="98" y="68"/>
                </a:cubicBezTo>
                <a:cubicBezTo>
                  <a:pt x="98" y="68"/>
                  <a:pt x="98" y="68"/>
                  <a:pt x="98" y="68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2" name="Freeform 194">
            <a:extLst>
              <a:ext uri="{FF2B5EF4-FFF2-40B4-BE49-F238E27FC236}">
                <a16:creationId xmlns:a16="http://schemas.microsoft.com/office/drawing/2014/main" xmlns="" id="{C5A8FB6D-4201-4BC3-834A-BEC8661038A3}"/>
              </a:ext>
            </a:extLst>
          </p:cNvPr>
          <p:cNvSpPr>
            <a:spLocks/>
          </p:cNvSpPr>
          <p:nvPr/>
        </p:nvSpPr>
        <p:spPr bwMode="auto">
          <a:xfrm>
            <a:off x="3620316" y="9210413"/>
            <a:ext cx="588742" cy="430478"/>
          </a:xfrm>
          <a:custGeom>
            <a:avLst/>
            <a:gdLst>
              <a:gd name="T0" fmla="*/ 0 w 63"/>
              <a:gd name="T1" fmla="*/ 16 h 46"/>
              <a:gd name="T2" fmla="*/ 6 w 63"/>
              <a:gd name="T3" fmla="*/ 15 h 46"/>
              <a:gd name="T4" fmla="*/ 5 w 63"/>
              <a:gd name="T5" fmla="*/ 11 h 46"/>
              <a:gd name="T6" fmla="*/ 3 w 63"/>
              <a:gd name="T7" fmla="*/ 7 h 46"/>
              <a:gd name="T8" fmla="*/ 5 w 63"/>
              <a:gd name="T9" fmla="*/ 3 h 46"/>
              <a:gd name="T10" fmla="*/ 10 w 63"/>
              <a:gd name="T11" fmla="*/ 3 h 46"/>
              <a:gd name="T12" fmla="*/ 15 w 63"/>
              <a:gd name="T13" fmla="*/ 0 h 46"/>
              <a:gd name="T14" fmla="*/ 18 w 63"/>
              <a:gd name="T15" fmla="*/ 4 h 46"/>
              <a:gd name="T16" fmla="*/ 23 w 63"/>
              <a:gd name="T17" fmla="*/ 2 h 46"/>
              <a:gd name="T18" fmla="*/ 27 w 63"/>
              <a:gd name="T19" fmla="*/ 4 h 46"/>
              <a:gd name="T20" fmla="*/ 31 w 63"/>
              <a:gd name="T21" fmla="*/ 9 h 46"/>
              <a:gd name="T22" fmla="*/ 38 w 63"/>
              <a:gd name="T23" fmla="*/ 5 h 46"/>
              <a:gd name="T24" fmla="*/ 42 w 63"/>
              <a:gd name="T25" fmla="*/ 0 h 46"/>
              <a:gd name="T26" fmla="*/ 49 w 63"/>
              <a:gd name="T27" fmla="*/ 6 h 46"/>
              <a:gd name="T28" fmla="*/ 53 w 63"/>
              <a:gd name="T29" fmla="*/ 3 h 46"/>
              <a:gd name="T30" fmla="*/ 63 w 63"/>
              <a:gd name="T31" fmla="*/ 8 h 46"/>
              <a:gd name="T32" fmla="*/ 61 w 63"/>
              <a:gd name="T33" fmla="*/ 12 h 46"/>
              <a:gd name="T34" fmla="*/ 63 w 63"/>
              <a:gd name="T35" fmla="*/ 15 h 46"/>
              <a:gd name="T36" fmla="*/ 63 w 63"/>
              <a:gd name="T37" fmla="*/ 15 h 46"/>
              <a:gd name="T38" fmla="*/ 62 w 63"/>
              <a:gd name="T39" fmla="*/ 19 h 46"/>
              <a:gd name="T40" fmla="*/ 60 w 63"/>
              <a:gd name="T41" fmla="*/ 23 h 46"/>
              <a:gd name="T42" fmla="*/ 51 w 63"/>
              <a:gd name="T43" fmla="*/ 29 h 46"/>
              <a:gd name="T44" fmla="*/ 46 w 63"/>
              <a:gd name="T45" fmla="*/ 36 h 46"/>
              <a:gd name="T46" fmla="*/ 40 w 63"/>
              <a:gd name="T47" fmla="*/ 37 h 46"/>
              <a:gd name="T48" fmla="*/ 39 w 63"/>
              <a:gd name="T49" fmla="*/ 39 h 46"/>
              <a:gd name="T50" fmla="*/ 33 w 63"/>
              <a:gd name="T51" fmla="*/ 41 h 46"/>
              <a:gd name="T52" fmla="*/ 29 w 63"/>
              <a:gd name="T53" fmla="*/ 46 h 46"/>
              <a:gd name="T54" fmla="*/ 18 w 63"/>
              <a:gd name="T55" fmla="*/ 46 h 46"/>
              <a:gd name="T56" fmla="*/ 18 w 63"/>
              <a:gd name="T57" fmla="*/ 46 h 46"/>
              <a:gd name="T58" fmla="*/ 14 w 63"/>
              <a:gd name="T59" fmla="*/ 39 h 46"/>
              <a:gd name="T60" fmla="*/ 15 w 63"/>
              <a:gd name="T61" fmla="*/ 36 h 46"/>
              <a:gd name="T62" fmla="*/ 11 w 63"/>
              <a:gd name="T63" fmla="*/ 32 h 46"/>
              <a:gd name="T64" fmla="*/ 8 w 63"/>
              <a:gd name="T65" fmla="*/ 26 h 46"/>
              <a:gd name="T66" fmla="*/ 4 w 63"/>
              <a:gd name="T67" fmla="*/ 25 h 46"/>
              <a:gd name="T68" fmla="*/ 2 w 63"/>
              <a:gd name="T69" fmla="*/ 19 h 46"/>
              <a:gd name="T70" fmla="*/ 0 w 63"/>
              <a:gd name="T71" fmla="*/ 16 h 46"/>
              <a:gd name="T72" fmla="*/ 0 w 63"/>
              <a:gd name="T73" fmla="*/ 1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" h="46">
                <a:moveTo>
                  <a:pt x="0" y="16"/>
                </a:moveTo>
                <a:cubicBezTo>
                  <a:pt x="6" y="15"/>
                  <a:pt x="6" y="15"/>
                  <a:pt x="6" y="15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11"/>
                  <a:pt x="3" y="8"/>
                  <a:pt x="3" y="7"/>
                </a:cubicBezTo>
                <a:cubicBezTo>
                  <a:pt x="3" y="7"/>
                  <a:pt x="5" y="3"/>
                  <a:pt x="5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5" y="0"/>
                  <a:pt x="15" y="0"/>
                  <a:pt x="15" y="0"/>
                </a:cubicBezTo>
                <a:cubicBezTo>
                  <a:pt x="18" y="4"/>
                  <a:pt x="18" y="4"/>
                  <a:pt x="18" y="4"/>
                </a:cubicBezTo>
                <a:cubicBezTo>
                  <a:pt x="23" y="2"/>
                  <a:pt x="23" y="2"/>
                  <a:pt x="23" y="2"/>
                </a:cubicBezTo>
                <a:cubicBezTo>
                  <a:pt x="27" y="4"/>
                  <a:pt x="27" y="4"/>
                  <a:pt x="27" y="4"/>
                </a:cubicBezTo>
                <a:cubicBezTo>
                  <a:pt x="31" y="9"/>
                  <a:pt x="31" y="9"/>
                  <a:pt x="31" y="9"/>
                </a:cubicBezTo>
                <a:cubicBezTo>
                  <a:pt x="38" y="5"/>
                  <a:pt x="38" y="5"/>
                  <a:pt x="38" y="5"/>
                </a:cubicBezTo>
                <a:cubicBezTo>
                  <a:pt x="42" y="0"/>
                  <a:pt x="42" y="0"/>
                  <a:pt x="42" y="0"/>
                </a:cubicBezTo>
                <a:cubicBezTo>
                  <a:pt x="49" y="6"/>
                  <a:pt x="49" y="6"/>
                  <a:pt x="49" y="6"/>
                </a:cubicBezTo>
                <a:cubicBezTo>
                  <a:pt x="53" y="3"/>
                  <a:pt x="53" y="3"/>
                  <a:pt x="53" y="3"/>
                </a:cubicBezTo>
                <a:cubicBezTo>
                  <a:pt x="63" y="8"/>
                  <a:pt x="63" y="8"/>
                  <a:pt x="63" y="8"/>
                </a:cubicBezTo>
                <a:cubicBezTo>
                  <a:pt x="61" y="12"/>
                  <a:pt x="61" y="12"/>
                  <a:pt x="61" y="12"/>
                </a:cubicBez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5"/>
                  <a:pt x="63" y="15"/>
                </a:cubicBezTo>
                <a:cubicBezTo>
                  <a:pt x="62" y="19"/>
                  <a:pt x="62" y="19"/>
                  <a:pt x="62" y="19"/>
                </a:cubicBezTo>
                <a:cubicBezTo>
                  <a:pt x="60" y="23"/>
                  <a:pt x="60" y="23"/>
                  <a:pt x="60" y="23"/>
                </a:cubicBezTo>
                <a:cubicBezTo>
                  <a:pt x="51" y="29"/>
                  <a:pt x="51" y="29"/>
                  <a:pt x="51" y="29"/>
                </a:cubicBezTo>
                <a:cubicBezTo>
                  <a:pt x="46" y="36"/>
                  <a:pt x="46" y="36"/>
                  <a:pt x="46" y="36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9"/>
                  <a:pt x="39" y="39"/>
                  <a:pt x="39" y="39"/>
                </a:cubicBezTo>
                <a:cubicBezTo>
                  <a:pt x="33" y="41"/>
                  <a:pt x="33" y="41"/>
                  <a:pt x="33" y="41"/>
                </a:cubicBezTo>
                <a:cubicBezTo>
                  <a:pt x="29" y="46"/>
                  <a:pt x="29" y="46"/>
                  <a:pt x="29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4" y="39"/>
                  <a:pt x="14" y="39"/>
                  <a:pt x="14" y="39"/>
                </a:cubicBezTo>
                <a:cubicBezTo>
                  <a:pt x="15" y="36"/>
                  <a:pt x="15" y="36"/>
                  <a:pt x="15" y="36"/>
                </a:cubicBezTo>
                <a:cubicBezTo>
                  <a:pt x="11" y="32"/>
                  <a:pt x="11" y="32"/>
                  <a:pt x="11" y="32"/>
                </a:cubicBezTo>
                <a:cubicBezTo>
                  <a:pt x="8" y="26"/>
                  <a:pt x="8" y="26"/>
                  <a:pt x="8" y="26"/>
                </a:cubicBezTo>
                <a:cubicBezTo>
                  <a:pt x="4" y="25"/>
                  <a:pt x="4" y="25"/>
                  <a:pt x="4" y="25"/>
                </a:cubicBezTo>
                <a:cubicBezTo>
                  <a:pt x="2" y="19"/>
                  <a:pt x="2" y="19"/>
                  <a:pt x="2" y="19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6"/>
                  <a:pt x="0" y="1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3" name="Freeform 195">
            <a:extLst>
              <a:ext uri="{FF2B5EF4-FFF2-40B4-BE49-F238E27FC236}">
                <a16:creationId xmlns:a16="http://schemas.microsoft.com/office/drawing/2014/main" xmlns="" id="{BCA4C718-13DC-442C-AD34-FBD74D320E4E}"/>
              </a:ext>
            </a:extLst>
          </p:cNvPr>
          <p:cNvSpPr>
            <a:spLocks/>
          </p:cNvSpPr>
          <p:nvPr/>
        </p:nvSpPr>
        <p:spPr bwMode="auto">
          <a:xfrm>
            <a:off x="3462056" y="8969867"/>
            <a:ext cx="541263" cy="389330"/>
          </a:xfrm>
          <a:custGeom>
            <a:avLst/>
            <a:gdLst>
              <a:gd name="T0" fmla="*/ 6 w 58"/>
              <a:gd name="T1" fmla="*/ 6 h 42"/>
              <a:gd name="T2" fmla="*/ 9 w 58"/>
              <a:gd name="T3" fmla="*/ 2 h 42"/>
              <a:gd name="T4" fmla="*/ 14 w 58"/>
              <a:gd name="T5" fmla="*/ 6 h 42"/>
              <a:gd name="T6" fmla="*/ 21 w 58"/>
              <a:gd name="T7" fmla="*/ 5 h 42"/>
              <a:gd name="T8" fmla="*/ 21 w 58"/>
              <a:gd name="T9" fmla="*/ 1 h 42"/>
              <a:gd name="T10" fmla="*/ 23 w 58"/>
              <a:gd name="T11" fmla="*/ 0 h 42"/>
              <a:gd name="T12" fmla="*/ 30 w 58"/>
              <a:gd name="T13" fmla="*/ 4 h 42"/>
              <a:gd name="T14" fmla="*/ 30 w 58"/>
              <a:gd name="T15" fmla="*/ 7 h 42"/>
              <a:gd name="T16" fmla="*/ 34 w 58"/>
              <a:gd name="T17" fmla="*/ 6 h 42"/>
              <a:gd name="T18" fmla="*/ 37 w 58"/>
              <a:gd name="T19" fmla="*/ 7 h 42"/>
              <a:gd name="T20" fmla="*/ 46 w 58"/>
              <a:gd name="T21" fmla="*/ 15 h 42"/>
              <a:gd name="T22" fmla="*/ 49 w 58"/>
              <a:gd name="T23" fmla="*/ 14 h 42"/>
              <a:gd name="T24" fmla="*/ 51 w 58"/>
              <a:gd name="T25" fmla="*/ 12 h 42"/>
              <a:gd name="T26" fmla="*/ 53 w 58"/>
              <a:gd name="T27" fmla="*/ 16 h 42"/>
              <a:gd name="T28" fmla="*/ 54 w 58"/>
              <a:gd name="T29" fmla="*/ 20 h 42"/>
              <a:gd name="T30" fmla="*/ 58 w 58"/>
              <a:gd name="T31" fmla="*/ 25 h 42"/>
              <a:gd name="T32" fmla="*/ 58 w 58"/>
              <a:gd name="T33" fmla="*/ 27 h 42"/>
              <a:gd name="T34" fmla="*/ 58 w 58"/>
              <a:gd name="T35" fmla="*/ 26 h 42"/>
              <a:gd name="T36" fmla="*/ 55 w 58"/>
              <a:gd name="T37" fmla="*/ 31 h 42"/>
              <a:gd name="T38" fmla="*/ 48 w 58"/>
              <a:gd name="T39" fmla="*/ 36 h 42"/>
              <a:gd name="T40" fmla="*/ 44 w 58"/>
              <a:gd name="T41" fmla="*/ 30 h 42"/>
              <a:gd name="T42" fmla="*/ 40 w 58"/>
              <a:gd name="T43" fmla="*/ 28 h 42"/>
              <a:gd name="T44" fmla="*/ 35 w 58"/>
              <a:gd name="T45" fmla="*/ 30 h 42"/>
              <a:gd name="T46" fmla="*/ 32 w 58"/>
              <a:gd name="T47" fmla="*/ 26 h 42"/>
              <a:gd name="T48" fmla="*/ 27 w 58"/>
              <a:gd name="T49" fmla="*/ 29 h 42"/>
              <a:gd name="T50" fmla="*/ 22 w 58"/>
              <a:gd name="T51" fmla="*/ 29 h 42"/>
              <a:gd name="T52" fmla="*/ 20 w 58"/>
              <a:gd name="T53" fmla="*/ 34 h 42"/>
              <a:gd name="T54" fmla="*/ 22 w 58"/>
              <a:gd name="T55" fmla="*/ 38 h 42"/>
              <a:gd name="T56" fmla="*/ 23 w 58"/>
              <a:gd name="T57" fmla="*/ 41 h 42"/>
              <a:gd name="T58" fmla="*/ 17 w 58"/>
              <a:gd name="T59" fmla="*/ 42 h 42"/>
              <a:gd name="T60" fmla="*/ 15 w 58"/>
              <a:gd name="T61" fmla="*/ 40 h 42"/>
              <a:gd name="T62" fmla="*/ 6 w 58"/>
              <a:gd name="T63" fmla="*/ 40 h 42"/>
              <a:gd name="T64" fmla="*/ 0 w 58"/>
              <a:gd name="T65" fmla="*/ 33 h 42"/>
              <a:gd name="T66" fmla="*/ 0 w 58"/>
              <a:gd name="T67" fmla="*/ 33 h 42"/>
              <a:gd name="T68" fmla="*/ 7 w 58"/>
              <a:gd name="T69" fmla="*/ 25 h 42"/>
              <a:gd name="T70" fmla="*/ 9 w 58"/>
              <a:gd name="T71" fmla="*/ 21 h 42"/>
              <a:gd name="T72" fmla="*/ 6 w 58"/>
              <a:gd name="T73" fmla="*/ 19 h 42"/>
              <a:gd name="T74" fmla="*/ 8 w 58"/>
              <a:gd name="T75" fmla="*/ 15 h 42"/>
              <a:gd name="T76" fmla="*/ 9 w 58"/>
              <a:gd name="T77" fmla="*/ 11 h 42"/>
              <a:gd name="T78" fmla="*/ 8 w 58"/>
              <a:gd name="T79" fmla="*/ 6 h 42"/>
              <a:gd name="T80" fmla="*/ 6 w 58"/>
              <a:gd name="T81" fmla="*/ 6 h 42"/>
              <a:gd name="T82" fmla="*/ 6 w 58"/>
              <a:gd name="T83" fmla="*/ 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8" h="42">
                <a:moveTo>
                  <a:pt x="6" y="6"/>
                </a:moveTo>
                <a:cubicBezTo>
                  <a:pt x="9" y="2"/>
                  <a:pt x="9" y="2"/>
                  <a:pt x="9" y="2"/>
                </a:cubicBezTo>
                <a:cubicBezTo>
                  <a:pt x="14" y="6"/>
                  <a:pt x="14" y="6"/>
                  <a:pt x="14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1"/>
                  <a:pt x="21" y="1"/>
                  <a:pt x="21" y="1"/>
                </a:cubicBezTo>
                <a:cubicBezTo>
                  <a:pt x="23" y="0"/>
                  <a:pt x="23" y="0"/>
                  <a:pt x="23" y="0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7"/>
                  <a:pt x="30" y="7"/>
                  <a:pt x="30" y="7"/>
                </a:cubicBezTo>
                <a:cubicBezTo>
                  <a:pt x="34" y="6"/>
                  <a:pt x="34" y="6"/>
                  <a:pt x="34" y="6"/>
                </a:cubicBezTo>
                <a:cubicBezTo>
                  <a:pt x="37" y="7"/>
                  <a:pt x="37" y="7"/>
                  <a:pt x="37" y="7"/>
                </a:cubicBezTo>
                <a:cubicBezTo>
                  <a:pt x="46" y="15"/>
                  <a:pt x="46" y="15"/>
                  <a:pt x="46" y="15"/>
                </a:cubicBezTo>
                <a:cubicBezTo>
                  <a:pt x="49" y="14"/>
                  <a:pt x="49" y="14"/>
                  <a:pt x="49" y="14"/>
                </a:cubicBezTo>
                <a:cubicBezTo>
                  <a:pt x="51" y="12"/>
                  <a:pt x="51" y="12"/>
                  <a:pt x="51" y="12"/>
                </a:cubicBezTo>
                <a:cubicBezTo>
                  <a:pt x="53" y="16"/>
                  <a:pt x="53" y="16"/>
                  <a:pt x="53" y="16"/>
                </a:cubicBezTo>
                <a:cubicBezTo>
                  <a:pt x="54" y="20"/>
                  <a:pt x="54" y="20"/>
                  <a:pt x="54" y="20"/>
                </a:cubicBezTo>
                <a:cubicBezTo>
                  <a:pt x="58" y="25"/>
                  <a:pt x="58" y="25"/>
                  <a:pt x="58" y="25"/>
                </a:cubicBezTo>
                <a:cubicBezTo>
                  <a:pt x="58" y="27"/>
                  <a:pt x="58" y="27"/>
                  <a:pt x="58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5" y="31"/>
                  <a:pt x="55" y="31"/>
                  <a:pt x="55" y="31"/>
                </a:cubicBezTo>
                <a:cubicBezTo>
                  <a:pt x="48" y="36"/>
                  <a:pt x="48" y="36"/>
                  <a:pt x="48" y="36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28"/>
                  <a:pt x="40" y="28"/>
                  <a:pt x="40" y="28"/>
                </a:cubicBezTo>
                <a:cubicBezTo>
                  <a:pt x="35" y="30"/>
                  <a:pt x="35" y="30"/>
                  <a:pt x="35" y="30"/>
                </a:cubicBezTo>
                <a:cubicBezTo>
                  <a:pt x="32" y="26"/>
                  <a:pt x="32" y="26"/>
                  <a:pt x="32" y="26"/>
                </a:cubicBezTo>
                <a:cubicBezTo>
                  <a:pt x="27" y="29"/>
                  <a:pt x="27" y="29"/>
                  <a:pt x="27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0" y="33"/>
                  <a:pt x="20" y="34"/>
                </a:cubicBezTo>
                <a:cubicBezTo>
                  <a:pt x="20" y="34"/>
                  <a:pt x="22" y="38"/>
                  <a:pt x="22" y="38"/>
                </a:cubicBezTo>
                <a:cubicBezTo>
                  <a:pt x="23" y="41"/>
                  <a:pt x="23" y="41"/>
                  <a:pt x="23" y="41"/>
                </a:cubicBezTo>
                <a:cubicBezTo>
                  <a:pt x="17" y="42"/>
                  <a:pt x="17" y="42"/>
                  <a:pt x="17" y="42"/>
                </a:cubicBezTo>
                <a:cubicBezTo>
                  <a:pt x="15" y="40"/>
                  <a:pt x="15" y="40"/>
                  <a:pt x="15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7" y="25"/>
                  <a:pt x="7" y="25"/>
                  <a:pt x="7" y="25"/>
                </a:cubicBezTo>
                <a:cubicBezTo>
                  <a:pt x="9" y="21"/>
                  <a:pt x="9" y="21"/>
                  <a:pt x="9" y="21"/>
                </a:cubicBezTo>
                <a:cubicBezTo>
                  <a:pt x="6" y="19"/>
                  <a:pt x="6" y="19"/>
                  <a:pt x="6" y="19"/>
                </a:cubicBezTo>
                <a:cubicBezTo>
                  <a:pt x="8" y="15"/>
                  <a:pt x="8" y="15"/>
                  <a:pt x="8" y="15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0"/>
                  <a:pt x="8" y="6"/>
                  <a:pt x="8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4" name="Freeform 196">
            <a:extLst>
              <a:ext uri="{FF2B5EF4-FFF2-40B4-BE49-F238E27FC236}">
                <a16:creationId xmlns:a16="http://schemas.microsoft.com/office/drawing/2014/main" xmlns="" id="{87434969-FE3C-4C29-A049-9837050C90B3}"/>
              </a:ext>
            </a:extLst>
          </p:cNvPr>
          <p:cNvSpPr>
            <a:spLocks/>
          </p:cNvSpPr>
          <p:nvPr/>
        </p:nvSpPr>
        <p:spPr bwMode="auto">
          <a:xfrm>
            <a:off x="3471535" y="8017103"/>
            <a:ext cx="838798" cy="408322"/>
          </a:xfrm>
          <a:custGeom>
            <a:avLst/>
            <a:gdLst>
              <a:gd name="T0" fmla="*/ 62 w 265"/>
              <a:gd name="T1" fmla="*/ 11 h 129"/>
              <a:gd name="T2" fmla="*/ 89 w 265"/>
              <a:gd name="T3" fmla="*/ 0 h 129"/>
              <a:gd name="T4" fmla="*/ 112 w 265"/>
              <a:gd name="T5" fmla="*/ 5 h 129"/>
              <a:gd name="T6" fmla="*/ 124 w 265"/>
              <a:gd name="T7" fmla="*/ 0 h 129"/>
              <a:gd name="T8" fmla="*/ 142 w 265"/>
              <a:gd name="T9" fmla="*/ 20 h 129"/>
              <a:gd name="T10" fmla="*/ 159 w 265"/>
              <a:gd name="T11" fmla="*/ 26 h 129"/>
              <a:gd name="T12" fmla="*/ 174 w 265"/>
              <a:gd name="T13" fmla="*/ 38 h 129"/>
              <a:gd name="T14" fmla="*/ 177 w 265"/>
              <a:gd name="T15" fmla="*/ 50 h 129"/>
              <a:gd name="T16" fmla="*/ 203 w 265"/>
              <a:gd name="T17" fmla="*/ 59 h 129"/>
              <a:gd name="T18" fmla="*/ 215 w 265"/>
              <a:gd name="T19" fmla="*/ 76 h 129"/>
              <a:gd name="T20" fmla="*/ 224 w 265"/>
              <a:gd name="T21" fmla="*/ 70 h 129"/>
              <a:gd name="T22" fmla="*/ 236 w 265"/>
              <a:gd name="T23" fmla="*/ 73 h 129"/>
              <a:gd name="T24" fmla="*/ 248 w 265"/>
              <a:gd name="T25" fmla="*/ 59 h 129"/>
              <a:gd name="T26" fmla="*/ 265 w 265"/>
              <a:gd name="T27" fmla="*/ 73 h 129"/>
              <a:gd name="T28" fmla="*/ 259 w 265"/>
              <a:gd name="T29" fmla="*/ 79 h 129"/>
              <a:gd name="T30" fmla="*/ 256 w 265"/>
              <a:gd name="T31" fmla="*/ 115 h 129"/>
              <a:gd name="T32" fmla="*/ 236 w 265"/>
              <a:gd name="T33" fmla="*/ 115 h 129"/>
              <a:gd name="T34" fmla="*/ 224 w 265"/>
              <a:gd name="T35" fmla="*/ 121 h 129"/>
              <a:gd name="T36" fmla="*/ 215 w 265"/>
              <a:gd name="T37" fmla="*/ 115 h 129"/>
              <a:gd name="T38" fmla="*/ 198 w 265"/>
              <a:gd name="T39" fmla="*/ 121 h 129"/>
              <a:gd name="T40" fmla="*/ 189 w 265"/>
              <a:gd name="T41" fmla="*/ 129 h 129"/>
              <a:gd name="T42" fmla="*/ 183 w 265"/>
              <a:gd name="T43" fmla="*/ 126 h 129"/>
              <a:gd name="T44" fmla="*/ 162 w 265"/>
              <a:gd name="T45" fmla="*/ 126 h 129"/>
              <a:gd name="T46" fmla="*/ 150 w 265"/>
              <a:gd name="T47" fmla="*/ 109 h 129"/>
              <a:gd name="T48" fmla="*/ 142 w 265"/>
              <a:gd name="T49" fmla="*/ 106 h 129"/>
              <a:gd name="T50" fmla="*/ 124 w 265"/>
              <a:gd name="T51" fmla="*/ 118 h 129"/>
              <a:gd name="T52" fmla="*/ 115 w 265"/>
              <a:gd name="T53" fmla="*/ 115 h 129"/>
              <a:gd name="T54" fmla="*/ 109 w 265"/>
              <a:gd name="T55" fmla="*/ 123 h 129"/>
              <a:gd name="T56" fmla="*/ 100 w 265"/>
              <a:gd name="T57" fmla="*/ 121 h 129"/>
              <a:gd name="T58" fmla="*/ 89 w 265"/>
              <a:gd name="T59" fmla="*/ 121 h 129"/>
              <a:gd name="T60" fmla="*/ 91 w 265"/>
              <a:gd name="T61" fmla="*/ 106 h 129"/>
              <a:gd name="T62" fmla="*/ 74 w 265"/>
              <a:gd name="T63" fmla="*/ 97 h 129"/>
              <a:gd name="T64" fmla="*/ 80 w 265"/>
              <a:gd name="T65" fmla="*/ 82 h 129"/>
              <a:gd name="T66" fmla="*/ 62 w 265"/>
              <a:gd name="T67" fmla="*/ 82 h 129"/>
              <a:gd name="T68" fmla="*/ 47 w 265"/>
              <a:gd name="T69" fmla="*/ 70 h 129"/>
              <a:gd name="T70" fmla="*/ 44 w 265"/>
              <a:gd name="T71" fmla="*/ 59 h 129"/>
              <a:gd name="T72" fmla="*/ 38 w 265"/>
              <a:gd name="T73" fmla="*/ 59 h 129"/>
              <a:gd name="T74" fmla="*/ 30 w 265"/>
              <a:gd name="T75" fmla="*/ 67 h 129"/>
              <a:gd name="T76" fmla="*/ 21 w 265"/>
              <a:gd name="T77" fmla="*/ 64 h 129"/>
              <a:gd name="T78" fmla="*/ 9 w 265"/>
              <a:gd name="T79" fmla="*/ 64 h 129"/>
              <a:gd name="T80" fmla="*/ 0 w 265"/>
              <a:gd name="T81" fmla="*/ 50 h 129"/>
              <a:gd name="T82" fmla="*/ 3 w 265"/>
              <a:gd name="T83" fmla="*/ 47 h 129"/>
              <a:gd name="T84" fmla="*/ 15 w 265"/>
              <a:gd name="T85" fmla="*/ 47 h 129"/>
              <a:gd name="T86" fmla="*/ 30 w 265"/>
              <a:gd name="T87" fmla="*/ 29 h 129"/>
              <a:gd name="T88" fmla="*/ 38 w 265"/>
              <a:gd name="T89" fmla="*/ 32 h 129"/>
              <a:gd name="T90" fmla="*/ 41 w 265"/>
              <a:gd name="T91" fmla="*/ 23 h 129"/>
              <a:gd name="T92" fmla="*/ 59 w 265"/>
              <a:gd name="T93" fmla="*/ 23 h 129"/>
              <a:gd name="T94" fmla="*/ 62 w 265"/>
              <a:gd name="T95" fmla="*/ 11 h 129"/>
              <a:gd name="T96" fmla="*/ 62 w 265"/>
              <a:gd name="T97" fmla="*/ 11 h 129"/>
              <a:gd name="T98" fmla="*/ 62 w 265"/>
              <a:gd name="T99" fmla="*/ 11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5" h="129">
                <a:moveTo>
                  <a:pt x="62" y="11"/>
                </a:moveTo>
                <a:lnTo>
                  <a:pt x="89" y="0"/>
                </a:lnTo>
                <a:lnTo>
                  <a:pt x="112" y="5"/>
                </a:lnTo>
                <a:lnTo>
                  <a:pt x="124" y="0"/>
                </a:lnTo>
                <a:lnTo>
                  <a:pt x="142" y="20"/>
                </a:lnTo>
                <a:lnTo>
                  <a:pt x="159" y="26"/>
                </a:lnTo>
                <a:lnTo>
                  <a:pt x="174" y="38"/>
                </a:lnTo>
                <a:lnTo>
                  <a:pt x="177" y="50"/>
                </a:lnTo>
                <a:lnTo>
                  <a:pt x="203" y="59"/>
                </a:lnTo>
                <a:lnTo>
                  <a:pt x="215" y="76"/>
                </a:lnTo>
                <a:lnTo>
                  <a:pt x="224" y="70"/>
                </a:lnTo>
                <a:lnTo>
                  <a:pt x="236" y="73"/>
                </a:lnTo>
                <a:lnTo>
                  <a:pt x="248" y="59"/>
                </a:lnTo>
                <a:lnTo>
                  <a:pt x="265" y="73"/>
                </a:lnTo>
                <a:lnTo>
                  <a:pt x="259" y="79"/>
                </a:lnTo>
                <a:lnTo>
                  <a:pt x="256" y="115"/>
                </a:lnTo>
                <a:lnTo>
                  <a:pt x="236" y="115"/>
                </a:lnTo>
                <a:lnTo>
                  <a:pt x="224" y="121"/>
                </a:lnTo>
                <a:lnTo>
                  <a:pt x="215" y="115"/>
                </a:lnTo>
                <a:lnTo>
                  <a:pt x="198" y="121"/>
                </a:lnTo>
                <a:lnTo>
                  <a:pt x="189" y="129"/>
                </a:lnTo>
                <a:lnTo>
                  <a:pt x="183" y="126"/>
                </a:lnTo>
                <a:lnTo>
                  <a:pt x="162" y="126"/>
                </a:lnTo>
                <a:lnTo>
                  <a:pt x="150" y="109"/>
                </a:lnTo>
                <a:lnTo>
                  <a:pt x="142" y="106"/>
                </a:lnTo>
                <a:lnTo>
                  <a:pt x="124" y="118"/>
                </a:lnTo>
                <a:lnTo>
                  <a:pt x="115" y="115"/>
                </a:lnTo>
                <a:lnTo>
                  <a:pt x="109" y="123"/>
                </a:lnTo>
                <a:lnTo>
                  <a:pt x="100" y="121"/>
                </a:lnTo>
                <a:lnTo>
                  <a:pt x="89" y="121"/>
                </a:lnTo>
                <a:lnTo>
                  <a:pt x="91" y="106"/>
                </a:lnTo>
                <a:lnTo>
                  <a:pt x="74" y="97"/>
                </a:lnTo>
                <a:lnTo>
                  <a:pt x="80" y="82"/>
                </a:lnTo>
                <a:lnTo>
                  <a:pt x="62" y="82"/>
                </a:lnTo>
                <a:lnTo>
                  <a:pt x="47" y="70"/>
                </a:lnTo>
                <a:lnTo>
                  <a:pt x="44" y="59"/>
                </a:lnTo>
                <a:lnTo>
                  <a:pt x="38" y="59"/>
                </a:lnTo>
                <a:lnTo>
                  <a:pt x="30" y="67"/>
                </a:lnTo>
                <a:lnTo>
                  <a:pt x="21" y="64"/>
                </a:lnTo>
                <a:lnTo>
                  <a:pt x="9" y="64"/>
                </a:lnTo>
                <a:lnTo>
                  <a:pt x="0" y="50"/>
                </a:lnTo>
                <a:lnTo>
                  <a:pt x="3" y="47"/>
                </a:lnTo>
                <a:lnTo>
                  <a:pt x="15" y="47"/>
                </a:lnTo>
                <a:lnTo>
                  <a:pt x="30" y="29"/>
                </a:lnTo>
                <a:lnTo>
                  <a:pt x="38" y="32"/>
                </a:lnTo>
                <a:lnTo>
                  <a:pt x="41" y="23"/>
                </a:lnTo>
                <a:lnTo>
                  <a:pt x="59" y="23"/>
                </a:lnTo>
                <a:lnTo>
                  <a:pt x="62" y="11"/>
                </a:lnTo>
                <a:lnTo>
                  <a:pt x="62" y="11"/>
                </a:lnTo>
                <a:lnTo>
                  <a:pt x="62" y="11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5" name="Freeform 197">
            <a:extLst>
              <a:ext uri="{FF2B5EF4-FFF2-40B4-BE49-F238E27FC236}">
                <a16:creationId xmlns:a16="http://schemas.microsoft.com/office/drawing/2014/main" xmlns="" id="{F2C83EF1-7548-4AF1-9D7C-684804544B9C}"/>
              </a:ext>
            </a:extLst>
          </p:cNvPr>
          <p:cNvSpPr>
            <a:spLocks/>
          </p:cNvSpPr>
          <p:nvPr/>
        </p:nvSpPr>
        <p:spPr bwMode="auto">
          <a:xfrm>
            <a:off x="3303776" y="8165871"/>
            <a:ext cx="455800" cy="354511"/>
          </a:xfrm>
          <a:custGeom>
            <a:avLst/>
            <a:gdLst>
              <a:gd name="T0" fmla="*/ 142 w 144"/>
              <a:gd name="T1" fmla="*/ 74 h 112"/>
              <a:gd name="T2" fmla="*/ 124 w 144"/>
              <a:gd name="T3" fmla="*/ 74 h 112"/>
              <a:gd name="T4" fmla="*/ 124 w 144"/>
              <a:gd name="T5" fmla="*/ 85 h 112"/>
              <a:gd name="T6" fmla="*/ 106 w 144"/>
              <a:gd name="T7" fmla="*/ 85 h 112"/>
              <a:gd name="T8" fmla="*/ 94 w 144"/>
              <a:gd name="T9" fmla="*/ 74 h 112"/>
              <a:gd name="T10" fmla="*/ 86 w 144"/>
              <a:gd name="T11" fmla="*/ 82 h 112"/>
              <a:gd name="T12" fmla="*/ 83 w 144"/>
              <a:gd name="T13" fmla="*/ 97 h 112"/>
              <a:gd name="T14" fmla="*/ 71 w 144"/>
              <a:gd name="T15" fmla="*/ 106 h 112"/>
              <a:gd name="T16" fmla="*/ 53 w 144"/>
              <a:gd name="T17" fmla="*/ 109 h 112"/>
              <a:gd name="T18" fmla="*/ 38 w 144"/>
              <a:gd name="T19" fmla="*/ 112 h 112"/>
              <a:gd name="T20" fmla="*/ 44 w 144"/>
              <a:gd name="T21" fmla="*/ 109 h 112"/>
              <a:gd name="T22" fmla="*/ 50 w 144"/>
              <a:gd name="T23" fmla="*/ 71 h 112"/>
              <a:gd name="T24" fmla="*/ 24 w 144"/>
              <a:gd name="T25" fmla="*/ 44 h 112"/>
              <a:gd name="T26" fmla="*/ 6 w 144"/>
              <a:gd name="T27" fmla="*/ 38 h 112"/>
              <a:gd name="T28" fmla="*/ 6 w 144"/>
              <a:gd name="T29" fmla="*/ 29 h 112"/>
              <a:gd name="T30" fmla="*/ 9 w 144"/>
              <a:gd name="T31" fmla="*/ 15 h 112"/>
              <a:gd name="T32" fmla="*/ 0 w 144"/>
              <a:gd name="T33" fmla="*/ 6 h 112"/>
              <a:gd name="T34" fmla="*/ 12 w 144"/>
              <a:gd name="T35" fmla="*/ 0 h 112"/>
              <a:gd name="T36" fmla="*/ 33 w 144"/>
              <a:gd name="T37" fmla="*/ 0 h 112"/>
              <a:gd name="T38" fmla="*/ 38 w 144"/>
              <a:gd name="T39" fmla="*/ 6 h 112"/>
              <a:gd name="T40" fmla="*/ 53 w 144"/>
              <a:gd name="T41" fmla="*/ 6 h 112"/>
              <a:gd name="T42" fmla="*/ 53 w 144"/>
              <a:gd name="T43" fmla="*/ 3 h 112"/>
              <a:gd name="T44" fmla="*/ 62 w 144"/>
              <a:gd name="T45" fmla="*/ 17 h 112"/>
              <a:gd name="T46" fmla="*/ 74 w 144"/>
              <a:gd name="T47" fmla="*/ 17 h 112"/>
              <a:gd name="T48" fmla="*/ 83 w 144"/>
              <a:gd name="T49" fmla="*/ 20 h 112"/>
              <a:gd name="T50" fmla="*/ 91 w 144"/>
              <a:gd name="T51" fmla="*/ 12 h 112"/>
              <a:gd name="T52" fmla="*/ 97 w 144"/>
              <a:gd name="T53" fmla="*/ 12 h 112"/>
              <a:gd name="T54" fmla="*/ 100 w 144"/>
              <a:gd name="T55" fmla="*/ 23 h 112"/>
              <a:gd name="T56" fmla="*/ 115 w 144"/>
              <a:gd name="T57" fmla="*/ 35 h 112"/>
              <a:gd name="T58" fmla="*/ 133 w 144"/>
              <a:gd name="T59" fmla="*/ 35 h 112"/>
              <a:gd name="T60" fmla="*/ 127 w 144"/>
              <a:gd name="T61" fmla="*/ 50 h 112"/>
              <a:gd name="T62" fmla="*/ 144 w 144"/>
              <a:gd name="T63" fmla="*/ 59 h 112"/>
              <a:gd name="T64" fmla="*/ 142 w 144"/>
              <a:gd name="T65" fmla="*/ 74 h 112"/>
              <a:gd name="T66" fmla="*/ 142 w 144"/>
              <a:gd name="T67" fmla="*/ 74 h 112"/>
              <a:gd name="T68" fmla="*/ 142 w 144"/>
              <a:gd name="T69" fmla="*/ 7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4" h="112">
                <a:moveTo>
                  <a:pt x="142" y="74"/>
                </a:moveTo>
                <a:lnTo>
                  <a:pt x="124" y="74"/>
                </a:lnTo>
                <a:lnTo>
                  <a:pt x="124" y="85"/>
                </a:lnTo>
                <a:lnTo>
                  <a:pt x="106" y="85"/>
                </a:lnTo>
                <a:lnTo>
                  <a:pt x="94" y="74"/>
                </a:lnTo>
                <a:lnTo>
                  <a:pt x="86" y="82"/>
                </a:lnTo>
                <a:lnTo>
                  <a:pt x="83" y="97"/>
                </a:lnTo>
                <a:lnTo>
                  <a:pt x="71" y="106"/>
                </a:lnTo>
                <a:lnTo>
                  <a:pt x="53" y="109"/>
                </a:lnTo>
                <a:lnTo>
                  <a:pt x="38" y="112"/>
                </a:lnTo>
                <a:lnTo>
                  <a:pt x="44" y="109"/>
                </a:lnTo>
                <a:lnTo>
                  <a:pt x="50" y="71"/>
                </a:lnTo>
                <a:lnTo>
                  <a:pt x="24" y="44"/>
                </a:lnTo>
                <a:lnTo>
                  <a:pt x="6" y="38"/>
                </a:lnTo>
                <a:lnTo>
                  <a:pt x="6" y="29"/>
                </a:lnTo>
                <a:lnTo>
                  <a:pt x="9" y="15"/>
                </a:lnTo>
                <a:lnTo>
                  <a:pt x="0" y="6"/>
                </a:lnTo>
                <a:lnTo>
                  <a:pt x="12" y="0"/>
                </a:lnTo>
                <a:lnTo>
                  <a:pt x="33" y="0"/>
                </a:lnTo>
                <a:lnTo>
                  <a:pt x="38" y="6"/>
                </a:lnTo>
                <a:lnTo>
                  <a:pt x="53" y="6"/>
                </a:lnTo>
                <a:lnTo>
                  <a:pt x="53" y="3"/>
                </a:lnTo>
                <a:lnTo>
                  <a:pt x="62" y="17"/>
                </a:lnTo>
                <a:lnTo>
                  <a:pt x="74" y="17"/>
                </a:lnTo>
                <a:lnTo>
                  <a:pt x="83" y="20"/>
                </a:lnTo>
                <a:lnTo>
                  <a:pt x="91" y="12"/>
                </a:lnTo>
                <a:lnTo>
                  <a:pt x="97" y="12"/>
                </a:lnTo>
                <a:lnTo>
                  <a:pt x="100" y="23"/>
                </a:lnTo>
                <a:lnTo>
                  <a:pt x="115" y="35"/>
                </a:lnTo>
                <a:lnTo>
                  <a:pt x="133" y="35"/>
                </a:lnTo>
                <a:lnTo>
                  <a:pt x="127" y="50"/>
                </a:lnTo>
                <a:lnTo>
                  <a:pt x="144" y="59"/>
                </a:lnTo>
                <a:lnTo>
                  <a:pt x="142" y="74"/>
                </a:lnTo>
                <a:lnTo>
                  <a:pt x="142" y="74"/>
                </a:lnTo>
                <a:lnTo>
                  <a:pt x="142" y="74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6" name="Freeform 198">
            <a:extLst>
              <a:ext uri="{FF2B5EF4-FFF2-40B4-BE49-F238E27FC236}">
                <a16:creationId xmlns:a16="http://schemas.microsoft.com/office/drawing/2014/main" xmlns="" id="{AE3E1F25-4C6B-4B83-AC20-2FF7C9E50303}"/>
              </a:ext>
            </a:extLst>
          </p:cNvPr>
          <p:cNvSpPr>
            <a:spLocks/>
          </p:cNvSpPr>
          <p:nvPr/>
        </p:nvSpPr>
        <p:spPr bwMode="auto">
          <a:xfrm>
            <a:off x="3098047" y="8156380"/>
            <a:ext cx="364008" cy="420984"/>
          </a:xfrm>
          <a:custGeom>
            <a:avLst/>
            <a:gdLst>
              <a:gd name="T0" fmla="*/ 109 w 115"/>
              <a:gd name="T1" fmla="*/ 115 h 133"/>
              <a:gd name="T2" fmla="*/ 103 w 115"/>
              <a:gd name="T3" fmla="*/ 115 h 133"/>
              <a:gd name="T4" fmla="*/ 89 w 115"/>
              <a:gd name="T5" fmla="*/ 118 h 133"/>
              <a:gd name="T6" fmla="*/ 80 w 115"/>
              <a:gd name="T7" fmla="*/ 127 h 133"/>
              <a:gd name="T8" fmla="*/ 71 w 115"/>
              <a:gd name="T9" fmla="*/ 127 h 133"/>
              <a:gd name="T10" fmla="*/ 62 w 115"/>
              <a:gd name="T11" fmla="*/ 133 h 133"/>
              <a:gd name="T12" fmla="*/ 53 w 115"/>
              <a:gd name="T13" fmla="*/ 130 h 133"/>
              <a:gd name="T14" fmla="*/ 42 w 115"/>
              <a:gd name="T15" fmla="*/ 118 h 133"/>
              <a:gd name="T16" fmla="*/ 39 w 115"/>
              <a:gd name="T17" fmla="*/ 109 h 133"/>
              <a:gd name="T18" fmla="*/ 30 w 115"/>
              <a:gd name="T19" fmla="*/ 103 h 133"/>
              <a:gd name="T20" fmla="*/ 24 w 115"/>
              <a:gd name="T21" fmla="*/ 94 h 133"/>
              <a:gd name="T22" fmla="*/ 21 w 115"/>
              <a:gd name="T23" fmla="*/ 94 h 133"/>
              <a:gd name="T24" fmla="*/ 24 w 115"/>
              <a:gd name="T25" fmla="*/ 82 h 133"/>
              <a:gd name="T26" fmla="*/ 30 w 115"/>
              <a:gd name="T27" fmla="*/ 71 h 133"/>
              <a:gd name="T28" fmla="*/ 30 w 115"/>
              <a:gd name="T29" fmla="*/ 59 h 133"/>
              <a:gd name="T30" fmla="*/ 15 w 115"/>
              <a:gd name="T31" fmla="*/ 56 h 133"/>
              <a:gd name="T32" fmla="*/ 15 w 115"/>
              <a:gd name="T33" fmla="*/ 38 h 133"/>
              <a:gd name="T34" fmla="*/ 3 w 115"/>
              <a:gd name="T35" fmla="*/ 41 h 133"/>
              <a:gd name="T36" fmla="*/ 0 w 115"/>
              <a:gd name="T37" fmla="*/ 29 h 133"/>
              <a:gd name="T38" fmla="*/ 9 w 115"/>
              <a:gd name="T39" fmla="*/ 23 h 133"/>
              <a:gd name="T40" fmla="*/ 12 w 115"/>
              <a:gd name="T41" fmla="*/ 18 h 133"/>
              <a:gd name="T42" fmla="*/ 15 w 115"/>
              <a:gd name="T43" fmla="*/ 9 h 133"/>
              <a:gd name="T44" fmla="*/ 24 w 115"/>
              <a:gd name="T45" fmla="*/ 0 h 133"/>
              <a:gd name="T46" fmla="*/ 47 w 115"/>
              <a:gd name="T47" fmla="*/ 15 h 133"/>
              <a:gd name="T48" fmla="*/ 65 w 115"/>
              <a:gd name="T49" fmla="*/ 12 h 133"/>
              <a:gd name="T50" fmla="*/ 74 w 115"/>
              <a:gd name="T51" fmla="*/ 18 h 133"/>
              <a:gd name="T52" fmla="*/ 68 w 115"/>
              <a:gd name="T53" fmla="*/ 32 h 133"/>
              <a:gd name="T54" fmla="*/ 68 w 115"/>
              <a:gd name="T55" fmla="*/ 41 h 133"/>
              <a:gd name="T56" fmla="*/ 89 w 115"/>
              <a:gd name="T57" fmla="*/ 47 h 133"/>
              <a:gd name="T58" fmla="*/ 115 w 115"/>
              <a:gd name="T59" fmla="*/ 74 h 133"/>
              <a:gd name="T60" fmla="*/ 109 w 115"/>
              <a:gd name="T61" fmla="*/ 115 h 133"/>
              <a:gd name="T62" fmla="*/ 109 w 115"/>
              <a:gd name="T63" fmla="*/ 115 h 133"/>
              <a:gd name="T64" fmla="*/ 109 w 115"/>
              <a:gd name="T65" fmla="*/ 11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" h="133">
                <a:moveTo>
                  <a:pt x="109" y="115"/>
                </a:moveTo>
                <a:lnTo>
                  <a:pt x="103" y="115"/>
                </a:lnTo>
                <a:lnTo>
                  <a:pt x="89" y="118"/>
                </a:lnTo>
                <a:lnTo>
                  <a:pt x="80" y="127"/>
                </a:lnTo>
                <a:lnTo>
                  <a:pt x="71" y="127"/>
                </a:lnTo>
                <a:lnTo>
                  <a:pt x="62" y="133"/>
                </a:lnTo>
                <a:lnTo>
                  <a:pt x="53" y="130"/>
                </a:lnTo>
                <a:lnTo>
                  <a:pt x="42" y="118"/>
                </a:lnTo>
                <a:lnTo>
                  <a:pt x="39" y="109"/>
                </a:lnTo>
                <a:lnTo>
                  <a:pt x="30" y="103"/>
                </a:lnTo>
                <a:lnTo>
                  <a:pt x="24" y="94"/>
                </a:lnTo>
                <a:lnTo>
                  <a:pt x="21" y="94"/>
                </a:lnTo>
                <a:lnTo>
                  <a:pt x="24" y="82"/>
                </a:lnTo>
                <a:lnTo>
                  <a:pt x="30" y="71"/>
                </a:lnTo>
                <a:lnTo>
                  <a:pt x="30" y="59"/>
                </a:lnTo>
                <a:lnTo>
                  <a:pt x="15" y="56"/>
                </a:lnTo>
                <a:lnTo>
                  <a:pt x="15" y="38"/>
                </a:lnTo>
                <a:lnTo>
                  <a:pt x="3" y="41"/>
                </a:lnTo>
                <a:lnTo>
                  <a:pt x="0" y="29"/>
                </a:lnTo>
                <a:lnTo>
                  <a:pt x="9" y="23"/>
                </a:lnTo>
                <a:lnTo>
                  <a:pt x="12" y="18"/>
                </a:lnTo>
                <a:lnTo>
                  <a:pt x="15" y="9"/>
                </a:lnTo>
                <a:lnTo>
                  <a:pt x="24" y="0"/>
                </a:lnTo>
                <a:lnTo>
                  <a:pt x="47" y="15"/>
                </a:lnTo>
                <a:lnTo>
                  <a:pt x="65" y="12"/>
                </a:lnTo>
                <a:lnTo>
                  <a:pt x="74" y="18"/>
                </a:lnTo>
                <a:lnTo>
                  <a:pt x="68" y="32"/>
                </a:lnTo>
                <a:lnTo>
                  <a:pt x="68" y="41"/>
                </a:lnTo>
                <a:lnTo>
                  <a:pt x="89" y="47"/>
                </a:lnTo>
                <a:lnTo>
                  <a:pt x="115" y="74"/>
                </a:lnTo>
                <a:lnTo>
                  <a:pt x="109" y="115"/>
                </a:lnTo>
                <a:lnTo>
                  <a:pt x="109" y="115"/>
                </a:lnTo>
                <a:lnTo>
                  <a:pt x="109" y="115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7" name="Freeform 199">
            <a:extLst>
              <a:ext uri="{FF2B5EF4-FFF2-40B4-BE49-F238E27FC236}">
                <a16:creationId xmlns:a16="http://schemas.microsoft.com/office/drawing/2014/main" xmlns="" id="{D683E56E-D5DD-4464-A7BC-3083DF2DE3C4}"/>
              </a:ext>
            </a:extLst>
          </p:cNvPr>
          <p:cNvSpPr>
            <a:spLocks/>
          </p:cNvSpPr>
          <p:nvPr/>
        </p:nvSpPr>
        <p:spPr bwMode="auto">
          <a:xfrm>
            <a:off x="3173999" y="7839862"/>
            <a:ext cx="484288" cy="364008"/>
          </a:xfrm>
          <a:custGeom>
            <a:avLst/>
            <a:gdLst>
              <a:gd name="T0" fmla="*/ 65 w 153"/>
              <a:gd name="T1" fmla="*/ 0 h 115"/>
              <a:gd name="T2" fmla="*/ 91 w 153"/>
              <a:gd name="T3" fmla="*/ 0 h 115"/>
              <a:gd name="T4" fmla="*/ 118 w 153"/>
              <a:gd name="T5" fmla="*/ 17 h 115"/>
              <a:gd name="T6" fmla="*/ 127 w 153"/>
              <a:gd name="T7" fmla="*/ 14 h 115"/>
              <a:gd name="T8" fmla="*/ 135 w 153"/>
              <a:gd name="T9" fmla="*/ 23 h 115"/>
              <a:gd name="T10" fmla="*/ 135 w 153"/>
              <a:gd name="T11" fmla="*/ 50 h 115"/>
              <a:gd name="T12" fmla="*/ 153 w 153"/>
              <a:gd name="T13" fmla="*/ 67 h 115"/>
              <a:gd name="T14" fmla="*/ 153 w 153"/>
              <a:gd name="T15" fmla="*/ 79 h 115"/>
              <a:gd name="T16" fmla="*/ 135 w 153"/>
              <a:gd name="T17" fmla="*/ 79 h 115"/>
              <a:gd name="T18" fmla="*/ 132 w 153"/>
              <a:gd name="T19" fmla="*/ 88 h 115"/>
              <a:gd name="T20" fmla="*/ 124 w 153"/>
              <a:gd name="T21" fmla="*/ 88 h 115"/>
              <a:gd name="T22" fmla="*/ 109 w 153"/>
              <a:gd name="T23" fmla="*/ 103 h 115"/>
              <a:gd name="T24" fmla="*/ 97 w 153"/>
              <a:gd name="T25" fmla="*/ 103 h 115"/>
              <a:gd name="T26" fmla="*/ 94 w 153"/>
              <a:gd name="T27" fmla="*/ 112 h 115"/>
              <a:gd name="T28" fmla="*/ 79 w 153"/>
              <a:gd name="T29" fmla="*/ 109 h 115"/>
              <a:gd name="T30" fmla="*/ 74 w 153"/>
              <a:gd name="T31" fmla="*/ 103 h 115"/>
              <a:gd name="T32" fmla="*/ 53 w 153"/>
              <a:gd name="T33" fmla="*/ 103 h 115"/>
              <a:gd name="T34" fmla="*/ 41 w 153"/>
              <a:gd name="T35" fmla="*/ 112 h 115"/>
              <a:gd name="T36" fmla="*/ 23 w 153"/>
              <a:gd name="T37" fmla="*/ 115 h 115"/>
              <a:gd name="T38" fmla="*/ 0 w 153"/>
              <a:gd name="T39" fmla="*/ 100 h 115"/>
              <a:gd name="T40" fmla="*/ 0 w 153"/>
              <a:gd name="T41" fmla="*/ 94 h 115"/>
              <a:gd name="T42" fmla="*/ 6 w 153"/>
              <a:gd name="T43" fmla="*/ 82 h 115"/>
              <a:gd name="T44" fmla="*/ 29 w 153"/>
              <a:gd name="T45" fmla="*/ 67 h 115"/>
              <a:gd name="T46" fmla="*/ 23 w 153"/>
              <a:gd name="T47" fmla="*/ 53 h 115"/>
              <a:gd name="T48" fmla="*/ 32 w 153"/>
              <a:gd name="T49" fmla="*/ 44 h 115"/>
              <a:gd name="T50" fmla="*/ 29 w 153"/>
              <a:gd name="T51" fmla="*/ 26 h 115"/>
              <a:gd name="T52" fmla="*/ 41 w 153"/>
              <a:gd name="T53" fmla="*/ 20 h 115"/>
              <a:gd name="T54" fmla="*/ 47 w 153"/>
              <a:gd name="T55" fmla="*/ 20 h 115"/>
              <a:gd name="T56" fmla="*/ 53 w 153"/>
              <a:gd name="T57" fmla="*/ 8 h 115"/>
              <a:gd name="T58" fmla="*/ 65 w 153"/>
              <a:gd name="T59" fmla="*/ 0 h 115"/>
              <a:gd name="T60" fmla="*/ 65 w 153"/>
              <a:gd name="T61" fmla="*/ 0 h 115"/>
              <a:gd name="T62" fmla="*/ 65 w 153"/>
              <a:gd name="T63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" h="115">
                <a:moveTo>
                  <a:pt x="65" y="0"/>
                </a:moveTo>
                <a:lnTo>
                  <a:pt x="91" y="0"/>
                </a:lnTo>
                <a:lnTo>
                  <a:pt x="118" y="17"/>
                </a:lnTo>
                <a:lnTo>
                  <a:pt x="127" y="14"/>
                </a:lnTo>
                <a:lnTo>
                  <a:pt x="135" y="23"/>
                </a:lnTo>
                <a:lnTo>
                  <a:pt x="135" y="50"/>
                </a:lnTo>
                <a:lnTo>
                  <a:pt x="153" y="67"/>
                </a:lnTo>
                <a:lnTo>
                  <a:pt x="153" y="79"/>
                </a:lnTo>
                <a:lnTo>
                  <a:pt x="135" y="79"/>
                </a:lnTo>
                <a:lnTo>
                  <a:pt x="132" y="88"/>
                </a:lnTo>
                <a:lnTo>
                  <a:pt x="124" y="88"/>
                </a:lnTo>
                <a:lnTo>
                  <a:pt x="109" y="103"/>
                </a:lnTo>
                <a:lnTo>
                  <a:pt x="97" y="103"/>
                </a:lnTo>
                <a:lnTo>
                  <a:pt x="94" y="112"/>
                </a:lnTo>
                <a:lnTo>
                  <a:pt x="79" y="109"/>
                </a:lnTo>
                <a:lnTo>
                  <a:pt x="74" y="103"/>
                </a:lnTo>
                <a:lnTo>
                  <a:pt x="53" y="103"/>
                </a:lnTo>
                <a:lnTo>
                  <a:pt x="41" y="112"/>
                </a:lnTo>
                <a:lnTo>
                  <a:pt x="23" y="115"/>
                </a:lnTo>
                <a:lnTo>
                  <a:pt x="0" y="100"/>
                </a:lnTo>
                <a:lnTo>
                  <a:pt x="0" y="94"/>
                </a:lnTo>
                <a:lnTo>
                  <a:pt x="6" y="82"/>
                </a:lnTo>
                <a:lnTo>
                  <a:pt x="29" y="67"/>
                </a:lnTo>
                <a:lnTo>
                  <a:pt x="23" y="53"/>
                </a:lnTo>
                <a:lnTo>
                  <a:pt x="32" y="44"/>
                </a:lnTo>
                <a:lnTo>
                  <a:pt x="29" y="26"/>
                </a:lnTo>
                <a:lnTo>
                  <a:pt x="41" y="20"/>
                </a:lnTo>
                <a:lnTo>
                  <a:pt x="47" y="20"/>
                </a:lnTo>
                <a:lnTo>
                  <a:pt x="53" y="8"/>
                </a:lnTo>
                <a:lnTo>
                  <a:pt x="65" y="0"/>
                </a:lnTo>
                <a:lnTo>
                  <a:pt x="65" y="0"/>
                </a:lnTo>
                <a:lnTo>
                  <a:pt x="65" y="0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8" name="Freeform 200">
            <a:extLst>
              <a:ext uri="{FF2B5EF4-FFF2-40B4-BE49-F238E27FC236}">
                <a16:creationId xmlns:a16="http://schemas.microsoft.com/office/drawing/2014/main" xmlns="" id="{B29C8517-A5AB-4587-937D-A2FBA5033370}"/>
              </a:ext>
            </a:extLst>
          </p:cNvPr>
          <p:cNvSpPr>
            <a:spLocks/>
          </p:cNvSpPr>
          <p:nvPr/>
        </p:nvSpPr>
        <p:spPr bwMode="auto">
          <a:xfrm>
            <a:off x="2493466" y="7567633"/>
            <a:ext cx="886278" cy="522273"/>
          </a:xfrm>
          <a:custGeom>
            <a:avLst/>
            <a:gdLst>
              <a:gd name="T0" fmla="*/ 0 w 280"/>
              <a:gd name="T1" fmla="*/ 62 h 165"/>
              <a:gd name="T2" fmla="*/ 6 w 280"/>
              <a:gd name="T3" fmla="*/ 50 h 165"/>
              <a:gd name="T4" fmla="*/ 18 w 280"/>
              <a:gd name="T5" fmla="*/ 47 h 165"/>
              <a:gd name="T6" fmla="*/ 26 w 280"/>
              <a:gd name="T7" fmla="*/ 32 h 165"/>
              <a:gd name="T8" fmla="*/ 23 w 280"/>
              <a:gd name="T9" fmla="*/ 18 h 165"/>
              <a:gd name="T10" fmla="*/ 35 w 280"/>
              <a:gd name="T11" fmla="*/ 12 h 165"/>
              <a:gd name="T12" fmla="*/ 38 w 280"/>
              <a:gd name="T13" fmla="*/ 0 h 165"/>
              <a:gd name="T14" fmla="*/ 50 w 280"/>
              <a:gd name="T15" fmla="*/ 9 h 165"/>
              <a:gd name="T16" fmla="*/ 73 w 280"/>
              <a:gd name="T17" fmla="*/ 12 h 165"/>
              <a:gd name="T18" fmla="*/ 79 w 280"/>
              <a:gd name="T19" fmla="*/ 18 h 165"/>
              <a:gd name="T20" fmla="*/ 94 w 280"/>
              <a:gd name="T21" fmla="*/ 18 h 165"/>
              <a:gd name="T22" fmla="*/ 94 w 280"/>
              <a:gd name="T23" fmla="*/ 24 h 165"/>
              <a:gd name="T24" fmla="*/ 112 w 280"/>
              <a:gd name="T25" fmla="*/ 24 h 165"/>
              <a:gd name="T26" fmla="*/ 124 w 280"/>
              <a:gd name="T27" fmla="*/ 29 h 165"/>
              <a:gd name="T28" fmla="*/ 129 w 280"/>
              <a:gd name="T29" fmla="*/ 29 h 165"/>
              <a:gd name="T30" fmla="*/ 138 w 280"/>
              <a:gd name="T31" fmla="*/ 24 h 165"/>
              <a:gd name="T32" fmla="*/ 153 w 280"/>
              <a:gd name="T33" fmla="*/ 24 h 165"/>
              <a:gd name="T34" fmla="*/ 162 w 280"/>
              <a:gd name="T35" fmla="*/ 18 h 165"/>
              <a:gd name="T36" fmla="*/ 177 w 280"/>
              <a:gd name="T37" fmla="*/ 18 h 165"/>
              <a:gd name="T38" fmla="*/ 180 w 280"/>
              <a:gd name="T39" fmla="*/ 29 h 165"/>
              <a:gd name="T40" fmla="*/ 185 w 280"/>
              <a:gd name="T41" fmla="*/ 38 h 165"/>
              <a:gd name="T42" fmla="*/ 197 w 280"/>
              <a:gd name="T43" fmla="*/ 38 h 165"/>
              <a:gd name="T44" fmla="*/ 209 w 280"/>
              <a:gd name="T45" fmla="*/ 50 h 165"/>
              <a:gd name="T46" fmla="*/ 215 w 280"/>
              <a:gd name="T47" fmla="*/ 44 h 165"/>
              <a:gd name="T48" fmla="*/ 215 w 280"/>
              <a:gd name="T49" fmla="*/ 41 h 165"/>
              <a:gd name="T50" fmla="*/ 250 w 280"/>
              <a:gd name="T51" fmla="*/ 59 h 165"/>
              <a:gd name="T52" fmla="*/ 277 w 280"/>
              <a:gd name="T53" fmla="*/ 59 h 165"/>
              <a:gd name="T54" fmla="*/ 280 w 280"/>
              <a:gd name="T55" fmla="*/ 86 h 165"/>
              <a:gd name="T56" fmla="*/ 265 w 280"/>
              <a:gd name="T57" fmla="*/ 91 h 165"/>
              <a:gd name="T58" fmla="*/ 259 w 280"/>
              <a:gd name="T59" fmla="*/ 106 h 165"/>
              <a:gd name="T60" fmla="*/ 256 w 280"/>
              <a:gd name="T61" fmla="*/ 106 h 165"/>
              <a:gd name="T62" fmla="*/ 244 w 280"/>
              <a:gd name="T63" fmla="*/ 112 h 165"/>
              <a:gd name="T64" fmla="*/ 247 w 280"/>
              <a:gd name="T65" fmla="*/ 130 h 165"/>
              <a:gd name="T66" fmla="*/ 238 w 280"/>
              <a:gd name="T67" fmla="*/ 136 h 165"/>
              <a:gd name="T68" fmla="*/ 244 w 280"/>
              <a:gd name="T69" fmla="*/ 153 h 165"/>
              <a:gd name="T70" fmla="*/ 221 w 280"/>
              <a:gd name="T71" fmla="*/ 165 h 165"/>
              <a:gd name="T72" fmla="*/ 203 w 280"/>
              <a:gd name="T73" fmla="*/ 162 h 165"/>
              <a:gd name="T74" fmla="*/ 182 w 280"/>
              <a:gd name="T75" fmla="*/ 153 h 165"/>
              <a:gd name="T76" fmla="*/ 174 w 280"/>
              <a:gd name="T77" fmla="*/ 153 h 165"/>
              <a:gd name="T78" fmla="*/ 156 w 280"/>
              <a:gd name="T79" fmla="*/ 147 h 165"/>
              <a:gd name="T80" fmla="*/ 141 w 280"/>
              <a:gd name="T81" fmla="*/ 145 h 165"/>
              <a:gd name="T82" fmla="*/ 132 w 280"/>
              <a:gd name="T83" fmla="*/ 127 h 165"/>
              <a:gd name="T84" fmla="*/ 121 w 280"/>
              <a:gd name="T85" fmla="*/ 139 h 165"/>
              <a:gd name="T86" fmla="*/ 106 w 280"/>
              <a:gd name="T87" fmla="*/ 139 h 165"/>
              <a:gd name="T88" fmla="*/ 106 w 280"/>
              <a:gd name="T89" fmla="*/ 142 h 165"/>
              <a:gd name="T90" fmla="*/ 94 w 280"/>
              <a:gd name="T91" fmla="*/ 127 h 165"/>
              <a:gd name="T92" fmla="*/ 82 w 280"/>
              <a:gd name="T93" fmla="*/ 118 h 165"/>
              <a:gd name="T94" fmla="*/ 79 w 280"/>
              <a:gd name="T95" fmla="*/ 106 h 165"/>
              <a:gd name="T96" fmla="*/ 73 w 280"/>
              <a:gd name="T97" fmla="*/ 103 h 165"/>
              <a:gd name="T98" fmla="*/ 62 w 280"/>
              <a:gd name="T99" fmla="*/ 106 h 165"/>
              <a:gd name="T100" fmla="*/ 47 w 280"/>
              <a:gd name="T101" fmla="*/ 109 h 165"/>
              <a:gd name="T102" fmla="*/ 15 w 280"/>
              <a:gd name="T103" fmla="*/ 86 h 165"/>
              <a:gd name="T104" fmla="*/ 15 w 280"/>
              <a:gd name="T105" fmla="*/ 74 h 165"/>
              <a:gd name="T106" fmla="*/ 0 w 280"/>
              <a:gd name="T107" fmla="*/ 62 h 165"/>
              <a:gd name="T108" fmla="*/ 0 w 280"/>
              <a:gd name="T109" fmla="*/ 62 h 165"/>
              <a:gd name="T110" fmla="*/ 0 w 280"/>
              <a:gd name="T111" fmla="*/ 6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0" h="165">
                <a:moveTo>
                  <a:pt x="0" y="62"/>
                </a:moveTo>
                <a:lnTo>
                  <a:pt x="6" y="50"/>
                </a:lnTo>
                <a:lnTo>
                  <a:pt x="18" y="47"/>
                </a:lnTo>
                <a:lnTo>
                  <a:pt x="26" y="32"/>
                </a:lnTo>
                <a:lnTo>
                  <a:pt x="23" y="18"/>
                </a:lnTo>
                <a:lnTo>
                  <a:pt x="35" y="12"/>
                </a:lnTo>
                <a:lnTo>
                  <a:pt x="38" y="0"/>
                </a:lnTo>
                <a:lnTo>
                  <a:pt x="50" y="9"/>
                </a:lnTo>
                <a:lnTo>
                  <a:pt x="73" y="12"/>
                </a:lnTo>
                <a:lnTo>
                  <a:pt x="79" y="18"/>
                </a:lnTo>
                <a:lnTo>
                  <a:pt x="94" y="18"/>
                </a:lnTo>
                <a:lnTo>
                  <a:pt x="94" y="24"/>
                </a:lnTo>
                <a:lnTo>
                  <a:pt x="112" y="24"/>
                </a:lnTo>
                <a:lnTo>
                  <a:pt x="124" y="29"/>
                </a:lnTo>
                <a:lnTo>
                  <a:pt x="129" y="29"/>
                </a:lnTo>
                <a:lnTo>
                  <a:pt x="138" y="24"/>
                </a:lnTo>
                <a:lnTo>
                  <a:pt x="153" y="24"/>
                </a:lnTo>
                <a:lnTo>
                  <a:pt x="162" y="18"/>
                </a:lnTo>
                <a:lnTo>
                  <a:pt x="177" y="18"/>
                </a:lnTo>
                <a:lnTo>
                  <a:pt x="180" y="29"/>
                </a:lnTo>
                <a:lnTo>
                  <a:pt x="185" y="38"/>
                </a:lnTo>
                <a:lnTo>
                  <a:pt x="197" y="38"/>
                </a:lnTo>
                <a:lnTo>
                  <a:pt x="209" y="50"/>
                </a:lnTo>
                <a:lnTo>
                  <a:pt x="215" y="44"/>
                </a:lnTo>
                <a:lnTo>
                  <a:pt x="215" y="41"/>
                </a:lnTo>
                <a:lnTo>
                  <a:pt x="250" y="59"/>
                </a:lnTo>
                <a:lnTo>
                  <a:pt x="277" y="59"/>
                </a:lnTo>
                <a:lnTo>
                  <a:pt x="280" y="86"/>
                </a:lnTo>
                <a:lnTo>
                  <a:pt x="265" y="91"/>
                </a:lnTo>
                <a:lnTo>
                  <a:pt x="259" y="106"/>
                </a:lnTo>
                <a:lnTo>
                  <a:pt x="256" y="106"/>
                </a:lnTo>
                <a:lnTo>
                  <a:pt x="244" y="112"/>
                </a:lnTo>
                <a:lnTo>
                  <a:pt x="247" y="130"/>
                </a:lnTo>
                <a:lnTo>
                  <a:pt x="238" y="136"/>
                </a:lnTo>
                <a:lnTo>
                  <a:pt x="244" y="153"/>
                </a:lnTo>
                <a:lnTo>
                  <a:pt x="221" y="165"/>
                </a:lnTo>
                <a:lnTo>
                  <a:pt x="203" y="162"/>
                </a:lnTo>
                <a:lnTo>
                  <a:pt x="182" y="153"/>
                </a:lnTo>
                <a:lnTo>
                  <a:pt x="174" y="153"/>
                </a:lnTo>
                <a:lnTo>
                  <a:pt x="156" y="147"/>
                </a:lnTo>
                <a:lnTo>
                  <a:pt x="141" y="145"/>
                </a:lnTo>
                <a:lnTo>
                  <a:pt x="132" y="127"/>
                </a:lnTo>
                <a:lnTo>
                  <a:pt x="121" y="139"/>
                </a:lnTo>
                <a:lnTo>
                  <a:pt x="106" y="139"/>
                </a:lnTo>
                <a:lnTo>
                  <a:pt x="106" y="142"/>
                </a:lnTo>
                <a:lnTo>
                  <a:pt x="94" y="127"/>
                </a:lnTo>
                <a:lnTo>
                  <a:pt x="82" y="118"/>
                </a:lnTo>
                <a:lnTo>
                  <a:pt x="79" y="106"/>
                </a:lnTo>
                <a:lnTo>
                  <a:pt x="73" y="103"/>
                </a:lnTo>
                <a:lnTo>
                  <a:pt x="62" y="106"/>
                </a:lnTo>
                <a:lnTo>
                  <a:pt x="47" y="109"/>
                </a:lnTo>
                <a:lnTo>
                  <a:pt x="15" y="86"/>
                </a:lnTo>
                <a:lnTo>
                  <a:pt x="15" y="74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9" name="Freeform 201">
            <a:extLst>
              <a:ext uri="{FF2B5EF4-FFF2-40B4-BE49-F238E27FC236}">
                <a16:creationId xmlns:a16="http://schemas.microsoft.com/office/drawing/2014/main" xmlns="" id="{F242C7A5-8C9D-43F3-91BB-769F7CA8E622}"/>
              </a:ext>
            </a:extLst>
          </p:cNvPr>
          <p:cNvSpPr>
            <a:spLocks/>
          </p:cNvSpPr>
          <p:nvPr/>
        </p:nvSpPr>
        <p:spPr bwMode="auto">
          <a:xfrm>
            <a:off x="2230750" y="7725906"/>
            <a:ext cx="598241" cy="477957"/>
          </a:xfrm>
          <a:custGeom>
            <a:avLst/>
            <a:gdLst>
              <a:gd name="T0" fmla="*/ 2 w 64"/>
              <a:gd name="T1" fmla="*/ 45 h 51"/>
              <a:gd name="T2" fmla="*/ 4 w 64"/>
              <a:gd name="T3" fmla="*/ 42 h 51"/>
              <a:gd name="T4" fmla="*/ 4 w 64"/>
              <a:gd name="T5" fmla="*/ 37 h 51"/>
              <a:gd name="T6" fmla="*/ 1 w 64"/>
              <a:gd name="T7" fmla="*/ 32 h 51"/>
              <a:gd name="T8" fmla="*/ 4 w 64"/>
              <a:gd name="T9" fmla="*/ 28 h 51"/>
              <a:gd name="T10" fmla="*/ 3 w 64"/>
              <a:gd name="T11" fmla="*/ 23 h 51"/>
              <a:gd name="T12" fmla="*/ 7 w 64"/>
              <a:gd name="T13" fmla="*/ 17 h 51"/>
              <a:gd name="T14" fmla="*/ 7 w 64"/>
              <a:gd name="T15" fmla="*/ 11 h 51"/>
              <a:gd name="T16" fmla="*/ 15 w 64"/>
              <a:gd name="T17" fmla="*/ 8 h 51"/>
              <a:gd name="T18" fmla="*/ 20 w 64"/>
              <a:gd name="T19" fmla="*/ 3 h 51"/>
              <a:gd name="T20" fmla="*/ 22 w 64"/>
              <a:gd name="T21" fmla="*/ 0 h 51"/>
              <a:gd name="T22" fmla="*/ 26 w 64"/>
              <a:gd name="T23" fmla="*/ 0 h 51"/>
              <a:gd name="T24" fmla="*/ 28 w 64"/>
              <a:gd name="T25" fmla="*/ 4 h 51"/>
              <a:gd name="T26" fmla="*/ 33 w 64"/>
              <a:gd name="T27" fmla="*/ 8 h 51"/>
              <a:gd name="T28" fmla="*/ 33 w 64"/>
              <a:gd name="T29" fmla="*/ 12 h 51"/>
              <a:gd name="T30" fmla="*/ 44 w 64"/>
              <a:gd name="T31" fmla="*/ 20 h 51"/>
              <a:gd name="T32" fmla="*/ 49 w 64"/>
              <a:gd name="T33" fmla="*/ 19 h 51"/>
              <a:gd name="T34" fmla="*/ 53 w 64"/>
              <a:gd name="T35" fmla="*/ 18 h 51"/>
              <a:gd name="T36" fmla="*/ 55 w 64"/>
              <a:gd name="T37" fmla="*/ 19 h 51"/>
              <a:gd name="T38" fmla="*/ 56 w 64"/>
              <a:gd name="T39" fmla="*/ 23 h 51"/>
              <a:gd name="T40" fmla="*/ 60 w 64"/>
              <a:gd name="T41" fmla="*/ 26 h 51"/>
              <a:gd name="T42" fmla="*/ 64 w 64"/>
              <a:gd name="T43" fmla="*/ 31 h 51"/>
              <a:gd name="T44" fmla="*/ 63 w 64"/>
              <a:gd name="T45" fmla="*/ 36 h 51"/>
              <a:gd name="T46" fmla="*/ 58 w 64"/>
              <a:gd name="T47" fmla="*/ 37 h 51"/>
              <a:gd name="T48" fmla="*/ 53 w 64"/>
              <a:gd name="T49" fmla="*/ 44 h 51"/>
              <a:gd name="T50" fmla="*/ 47 w 64"/>
              <a:gd name="T51" fmla="*/ 44 h 51"/>
              <a:gd name="T52" fmla="*/ 41 w 64"/>
              <a:gd name="T53" fmla="*/ 47 h 51"/>
              <a:gd name="T54" fmla="*/ 35 w 64"/>
              <a:gd name="T55" fmla="*/ 43 h 51"/>
              <a:gd name="T56" fmla="*/ 32 w 64"/>
              <a:gd name="T57" fmla="*/ 44 h 51"/>
              <a:gd name="T58" fmla="*/ 29 w 64"/>
              <a:gd name="T59" fmla="*/ 39 h 51"/>
              <a:gd name="T60" fmla="*/ 24 w 64"/>
              <a:gd name="T61" fmla="*/ 39 h 51"/>
              <a:gd name="T62" fmla="*/ 22 w 64"/>
              <a:gd name="T63" fmla="*/ 42 h 51"/>
              <a:gd name="T64" fmla="*/ 19 w 64"/>
              <a:gd name="T65" fmla="*/ 42 h 51"/>
              <a:gd name="T66" fmla="*/ 17 w 64"/>
              <a:gd name="T67" fmla="*/ 44 h 51"/>
              <a:gd name="T68" fmla="*/ 17 w 64"/>
              <a:gd name="T69" fmla="*/ 43 h 51"/>
              <a:gd name="T70" fmla="*/ 10 w 64"/>
              <a:gd name="T71" fmla="*/ 46 h 51"/>
              <a:gd name="T72" fmla="*/ 5 w 64"/>
              <a:gd name="T73" fmla="*/ 51 h 51"/>
              <a:gd name="T74" fmla="*/ 4 w 64"/>
              <a:gd name="T75" fmla="*/ 46 h 51"/>
              <a:gd name="T76" fmla="*/ 2 w 64"/>
              <a:gd name="T77" fmla="*/ 45 h 51"/>
              <a:gd name="T78" fmla="*/ 2 w 64"/>
              <a:gd name="T79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4" h="51">
                <a:moveTo>
                  <a:pt x="2" y="45"/>
                </a:moveTo>
                <a:cubicBezTo>
                  <a:pt x="3" y="44"/>
                  <a:pt x="3" y="44"/>
                  <a:pt x="4" y="42"/>
                </a:cubicBezTo>
                <a:cubicBezTo>
                  <a:pt x="4" y="38"/>
                  <a:pt x="4" y="39"/>
                  <a:pt x="4" y="37"/>
                </a:cubicBezTo>
                <a:cubicBezTo>
                  <a:pt x="4" y="35"/>
                  <a:pt x="1" y="34"/>
                  <a:pt x="1" y="32"/>
                </a:cubicBezTo>
                <a:cubicBezTo>
                  <a:pt x="0" y="29"/>
                  <a:pt x="4" y="29"/>
                  <a:pt x="4" y="28"/>
                </a:cubicBezTo>
                <a:cubicBezTo>
                  <a:pt x="4" y="27"/>
                  <a:pt x="3" y="25"/>
                  <a:pt x="3" y="23"/>
                </a:cubicBezTo>
                <a:cubicBezTo>
                  <a:pt x="2" y="21"/>
                  <a:pt x="6" y="18"/>
                  <a:pt x="7" y="17"/>
                </a:cubicBezTo>
                <a:cubicBezTo>
                  <a:pt x="8" y="16"/>
                  <a:pt x="7" y="12"/>
                  <a:pt x="7" y="11"/>
                </a:cubicBezTo>
                <a:cubicBezTo>
                  <a:pt x="8" y="9"/>
                  <a:pt x="13" y="9"/>
                  <a:pt x="15" y="8"/>
                </a:cubicBezTo>
                <a:cubicBezTo>
                  <a:pt x="18" y="8"/>
                  <a:pt x="16" y="4"/>
                  <a:pt x="20" y="3"/>
                </a:cubicBezTo>
                <a:cubicBezTo>
                  <a:pt x="21" y="2"/>
                  <a:pt x="22" y="1"/>
                  <a:pt x="2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4"/>
                  <a:pt x="28" y="4"/>
                  <a:pt x="28" y="4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12"/>
                  <a:pt x="33" y="12"/>
                  <a:pt x="33" y="12"/>
                </a:cubicBezTo>
                <a:cubicBezTo>
                  <a:pt x="44" y="20"/>
                  <a:pt x="44" y="20"/>
                  <a:pt x="44" y="20"/>
                </a:cubicBezTo>
                <a:cubicBezTo>
                  <a:pt x="49" y="19"/>
                  <a:pt x="49" y="19"/>
                  <a:pt x="49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5" y="19"/>
                  <a:pt x="55" y="19"/>
                  <a:pt x="55" y="19"/>
                </a:cubicBezTo>
                <a:cubicBezTo>
                  <a:pt x="56" y="23"/>
                  <a:pt x="56" y="23"/>
                  <a:pt x="56" y="23"/>
                </a:cubicBezTo>
                <a:cubicBezTo>
                  <a:pt x="60" y="26"/>
                  <a:pt x="60" y="26"/>
                  <a:pt x="60" y="26"/>
                </a:cubicBezTo>
                <a:cubicBezTo>
                  <a:pt x="64" y="31"/>
                  <a:pt x="64" y="31"/>
                  <a:pt x="64" y="31"/>
                </a:cubicBezTo>
                <a:cubicBezTo>
                  <a:pt x="63" y="36"/>
                  <a:pt x="63" y="36"/>
                  <a:pt x="63" y="36"/>
                </a:cubicBezTo>
                <a:cubicBezTo>
                  <a:pt x="58" y="37"/>
                  <a:pt x="58" y="37"/>
                  <a:pt x="58" y="37"/>
                </a:cubicBezTo>
                <a:cubicBezTo>
                  <a:pt x="53" y="44"/>
                  <a:pt x="53" y="44"/>
                  <a:pt x="53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1" y="47"/>
                  <a:pt x="41" y="47"/>
                  <a:pt x="41" y="47"/>
                </a:cubicBezTo>
                <a:cubicBezTo>
                  <a:pt x="35" y="43"/>
                  <a:pt x="35" y="43"/>
                  <a:pt x="35" y="43"/>
                </a:cubicBezTo>
                <a:cubicBezTo>
                  <a:pt x="32" y="44"/>
                  <a:pt x="32" y="44"/>
                  <a:pt x="32" y="44"/>
                </a:cubicBezTo>
                <a:cubicBezTo>
                  <a:pt x="29" y="39"/>
                  <a:pt x="29" y="39"/>
                  <a:pt x="29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2" y="42"/>
                  <a:pt x="22" y="42"/>
                  <a:pt x="22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43"/>
                  <a:pt x="17" y="43"/>
                  <a:pt x="17" y="43"/>
                </a:cubicBezTo>
                <a:cubicBezTo>
                  <a:pt x="10" y="46"/>
                  <a:pt x="10" y="46"/>
                  <a:pt x="10" y="46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46"/>
                  <a:pt x="4" y="46"/>
                  <a:pt x="4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5"/>
                  <a:pt x="2" y="45"/>
                  <a:pt x="2" y="45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0" name="Freeform 202">
            <a:extLst>
              <a:ext uri="{FF2B5EF4-FFF2-40B4-BE49-F238E27FC236}">
                <a16:creationId xmlns:a16="http://schemas.microsoft.com/office/drawing/2014/main" xmlns="" id="{743572AB-F393-4115-BF84-1255FB82378E}"/>
              </a:ext>
            </a:extLst>
          </p:cNvPr>
          <p:cNvSpPr>
            <a:spLocks/>
          </p:cNvSpPr>
          <p:nvPr/>
        </p:nvSpPr>
        <p:spPr bwMode="auto">
          <a:xfrm>
            <a:off x="1971196" y="8070915"/>
            <a:ext cx="465296" cy="392496"/>
          </a:xfrm>
          <a:custGeom>
            <a:avLst/>
            <a:gdLst>
              <a:gd name="T0" fmla="*/ 22 w 50"/>
              <a:gd name="T1" fmla="*/ 40 h 42"/>
              <a:gd name="T2" fmla="*/ 23 w 50"/>
              <a:gd name="T3" fmla="*/ 31 h 42"/>
              <a:gd name="T4" fmla="*/ 18 w 50"/>
              <a:gd name="T5" fmla="*/ 27 h 42"/>
              <a:gd name="T6" fmla="*/ 11 w 50"/>
              <a:gd name="T7" fmla="*/ 25 h 42"/>
              <a:gd name="T8" fmla="*/ 9 w 50"/>
              <a:gd name="T9" fmla="*/ 21 h 42"/>
              <a:gd name="T10" fmla="*/ 4 w 50"/>
              <a:gd name="T11" fmla="*/ 21 h 42"/>
              <a:gd name="T12" fmla="*/ 1 w 50"/>
              <a:gd name="T13" fmla="*/ 18 h 42"/>
              <a:gd name="T14" fmla="*/ 4 w 50"/>
              <a:gd name="T15" fmla="*/ 12 h 42"/>
              <a:gd name="T16" fmla="*/ 10 w 50"/>
              <a:gd name="T17" fmla="*/ 4 h 42"/>
              <a:gd name="T18" fmla="*/ 14 w 50"/>
              <a:gd name="T19" fmla="*/ 0 h 42"/>
              <a:gd name="T20" fmla="*/ 18 w 50"/>
              <a:gd name="T21" fmla="*/ 5 h 42"/>
              <a:gd name="T22" fmla="*/ 26 w 50"/>
              <a:gd name="T23" fmla="*/ 8 h 42"/>
              <a:gd name="T24" fmla="*/ 30 w 50"/>
              <a:gd name="T25" fmla="*/ 8 h 42"/>
              <a:gd name="T26" fmla="*/ 32 w 50"/>
              <a:gd name="T27" fmla="*/ 9 h 42"/>
              <a:gd name="T28" fmla="*/ 33 w 50"/>
              <a:gd name="T29" fmla="*/ 14 h 42"/>
              <a:gd name="T30" fmla="*/ 38 w 50"/>
              <a:gd name="T31" fmla="*/ 8 h 42"/>
              <a:gd name="T32" fmla="*/ 45 w 50"/>
              <a:gd name="T33" fmla="*/ 6 h 42"/>
              <a:gd name="T34" fmla="*/ 47 w 50"/>
              <a:gd name="T35" fmla="*/ 6 h 42"/>
              <a:gd name="T36" fmla="*/ 48 w 50"/>
              <a:gd name="T37" fmla="*/ 12 h 42"/>
              <a:gd name="T38" fmla="*/ 48 w 50"/>
              <a:gd name="T39" fmla="*/ 15 h 42"/>
              <a:gd name="T40" fmla="*/ 48 w 50"/>
              <a:gd name="T41" fmla="*/ 19 h 42"/>
              <a:gd name="T42" fmla="*/ 45 w 50"/>
              <a:gd name="T43" fmla="*/ 21 h 42"/>
              <a:gd name="T44" fmla="*/ 46 w 50"/>
              <a:gd name="T45" fmla="*/ 24 h 42"/>
              <a:gd name="T46" fmla="*/ 50 w 50"/>
              <a:gd name="T47" fmla="*/ 27 h 42"/>
              <a:gd name="T48" fmla="*/ 50 w 50"/>
              <a:gd name="T49" fmla="*/ 30 h 42"/>
              <a:gd name="T50" fmla="*/ 48 w 50"/>
              <a:gd name="T51" fmla="*/ 31 h 42"/>
              <a:gd name="T52" fmla="*/ 48 w 50"/>
              <a:gd name="T53" fmla="*/ 34 h 42"/>
              <a:gd name="T54" fmla="*/ 45 w 50"/>
              <a:gd name="T55" fmla="*/ 36 h 42"/>
              <a:gd name="T56" fmla="*/ 43 w 50"/>
              <a:gd name="T57" fmla="*/ 33 h 42"/>
              <a:gd name="T58" fmla="*/ 39 w 50"/>
              <a:gd name="T59" fmla="*/ 34 h 42"/>
              <a:gd name="T60" fmla="*/ 39 w 50"/>
              <a:gd name="T61" fmla="*/ 38 h 42"/>
              <a:gd name="T62" fmla="*/ 34 w 50"/>
              <a:gd name="T63" fmla="*/ 40 h 42"/>
              <a:gd name="T64" fmla="*/ 33 w 50"/>
              <a:gd name="T65" fmla="*/ 42 h 42"/>
              <a:gd name="T66" fmla="*/ 29 w 50"/>
              <a:gd name="T67" fmla="*/ 41 h 42"/>
              <a:gd name="T68" fmla="*/ 25 w 50"/>
              <a:gd name="T69" fmla="*/ 40 h 42"/>
              <a:gd name="T70" fmla="*/ 21 w 50"/>
              <a:gd name="T71" fmla="*/ 40 h 42"/>
              <a:gd name="T72" fmla="*/ 22 w 50"/>
              <a:gd name="T73" fmla="*/ 40 h 42"/>
              <a:gd name="T74" fmla="*/ 22 w 50"/>
              <a:gd name="T75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0" h="42">
                <a:moveTo>
                  <a:pt x="22" y="40"/>
                </a:moveTo>
                <a:cubicBezTo>
                  <a:pt x="23" y="38"/>
                  <a:pt x="23" y="34"/>
                  <a:pt x="23" y="31"/>
                </a:cubicBezTo>
                <a:cubicBezTo>
                  <a:pt x="23" y="29"/>
                  <a:pt x="20" y="29"/>
                  <a:pt x="18" y="27"/>
                </a:cubicBezTo>
                <a:cubicBezTo>
                  <a:pt x="16" y="25"/>
                  <a:pt x="12" y="27"/>
                  <a:pt x="11" y="25"/>
                </a:cubicBezTo>
                <a:cubicBezTo>
                  <a:pt x="11" y="23"/>
                  <a:pt x="10" y="21"/>
                  <a:pt x="9" y="21"/>
                </a:cubicBezTo>
                <a:cubicBezTo>
                  <a:pt x="8" y="21"/>
                  <a:pt x="7" y="21"/>
                  <a:pt x="4" y="21"/>
                </a:cubicBezTo>
                <a:cubicBezTo>
                  <a:pt x="2" y="21"/>
                  <a:pt x="0" y="21"/>
                  <a:pt x="1" y="18"/>
                </a:cubicBezTo>
                <a:cubicBezTo>
                  <a:pt x="1" y="15"/>
                  <a:pt x="4" y="14"/>
                  <a:pt x="4" y="12"/>
                </a:cubicBezTo>
                <a:cubicBezTo>
                  <a:pt x="4" y="10"/>
                  <a:pt x="10" y="9"/>
                  <a:pt x="10" y="4"/>
                </a:cubicBezTo>
                <a:cubicBezTo>
                  <a:pt x="10" y="0"/>
                  <a:pt x="12" y="0"/>
                  <a:pt x="14" y="0"/>
                </a:cubicBezTo>
                <a:cubicBezTo>
                  <a:pt x="16" y="0"/>
                  <a:pt x="18" y="1"/>
                  <a:pt x="18" y="5"/>
                </a:cubicBezTo>
                <a:cubicBezTo>
                  <a:pt x="18" y="9"/>
                  <a:pt x="23" y="8"/>
                  <a:pt x="26" y="8"/>
                </a:cubicBezTo>
                <a:cubicBezTo>
                  <a:pt x="28" y="8"/>
                  <a:pt x="29" y="8"/>
                  <a:pt x="30" y="8"/>
                </a:cubicBezTo>
                <a:cubicBezTo>
                  <a:pt x="32" y="9"/>
                  <a:pt x="32" y="9"/>
                  <a:pt x="32" y="9"/>
                </a:cubicBezTo>
                <a:cubicBezTo>
                  <a:pt x="33" y="14"/>
                  <a:pt x="33" y="14"/>
                  <a:pt x="33" y="14"/>
                </a:cubicBezTo>
                <a:cubicBezTo>
                  <a:pt x="38" y="8"/>
                  <a:pt x="38" y="8"/>
                  <a:pt x="38" y="8"/>
                </a:cubicBezTo>
                <a:cubicBezTo>
                  <a:pt x="45" y="6"/>
                  <a:pt x="45" y="6"/>
                  <a:pt x="45" y="6"/>
                </a:cubicBezTo>
                <a:cubicBezTo>
                  <a:pt x="47" y="6"/>
                  <a:pt x="47" y="6"/>
                  <a:pt x="47" y="6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9"/>
                  <a:pt x="48" y="19"/>
                  <a:pt x="48" y="19"/>
                </a:cubicBezTo>
                <a:cubicBezTo>
                  <a:pt x="45" y="21"/>
                  <a:pt x="45" y="21"/>
                  <a:pt x="45" y="21"/>
                </a:cubicBezTo>
                <a:cubicBezTo>
                  <a:pt x="46" y="24"/>
                  <a:pt x="46" y="24"/>
                  <a:pt x="46" y="24"/>
                </a:cubicBezTo>
                <a:cubicBezTo>
                  <a:pt x="50" y="27"/>
                  <a:pt x="50" y="27"/>
                  <a:pt x="50" y="27"/>
                </a:cubicBezTo>
                <a:cubicBezTo>
                  <a:pt x="50" y="30"/>
                  <a:pt x="50" y="30"/>
                  <a:pt x="50" y="30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34"/>
                  <a:pt x="48" y="34"/>
                  <a:pt x="48" y="34"/>
                </a:cubicBezTo>
                <a:cubicBezTo>
                  <a:pt x="45" y="36"/>
                  <a:pt x="45" y="36"/>
                  <a:pt x="45" y="36"/>
                </a:cubicBezTo>
                <a:cubicBezTo>
                  <a:pt x="43" y="33"/>
                  <a:pt x="43" y="33"/>
                  <a:pt x="43" y="33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8"/>
                  <a:pt x="39" y="38"/>
                  <a:pt x="39" y="38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2"/>
                  <a:pt x="33" y="42"/>
                  <a:pt x="33" y="42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0"/>
                  <a:pt x="25" y="40"/>
                  <a:pt x="25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0"/>
                  <a:pt x="22" y="40"/>
                  <a:pt x="22" y="4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1" name="Freeform 203">
            <a:extLst>
              <a:ext uri="{FF2B5EF4-FFF2-40B4-BE49-F238E27FC236}">
                <a16:creationId xmlns:a16="http://schemas.microsoft.com/office/drawing/2014/main" xmlns="" id="{99FD4C6C-F897-4A94-847E-C5F5B6F667BE}"/>
              </a:ext>
            </a:extLst>
          </p:cNvPr>
          <p:cNvSpPr>
            <a:spLocks/>
          </p:cNvSpPr>
          <p:nvPr/>
        </p:nvSpPr>
        <p:spPr bwMode="auto">
          <a:xfrm>
            <a:off x="2072486" y="8444417"/>
            <a:ext cx="458966" cy="420984"/>
          </a:xfrm>
          <a:custGeom>
            <a:avLst/>
            <a:gdLst>
              <a:gd name="T0" fmla="*/ 3 w 49"/>
              <a:gd name="T1" fmla="*/ 28 h 45"/>
              <a:gd name="T2" fmla="*/ 4 w 49"/>
              <a:gd name="T3" fmla="*/ 27 h 45"/>
              <a:gd name="T4" fmla="*/ 6 w 49"/>
              <a:gd name="T5" fmla="*/ 19 h 45"/>
              <a:gd name="T6" fmla="*/ 1 w 49"/>
              <a:gd name="T7" fmla="*/ 13 h 45"/>
              <a:gd name="T8" fmla="*/ 3 w 49"/>
              <a:gd name="T9" fmla="*/ 5 h 45"/>
              <a:gd name="T10" fmla="*/ 8 w 49"/>
              <a:gd name="T11" fmla="*/ 5 h 45"/>
              <a:gd name="T12" fmla="*/ 10 w 49"/>
              <a:gd name="T13" fmla="*/ 0 h 45"/>
              <a:gd name="T14" fmla="*/ 14 w 49"/>
              <a:gd name="T15" fmla="*/ 0 h 45"/>
              <a:gd name="T16" fmla="*/ 18 w 49"/>
              <a:gd name="T17" fmla="*/ 1 h 45"/>
              <a:gd name="T18" fmla="*/ 22 w 49"/>
              <a:gd name="T19" fmla="*/ 2 h 45"/>
              <a:gd name="T20" fmla="*/ 28 w 49"/>
              <a:gd name="T21" fmla="*/ 5 h 45"/>
              <a:gd name="T22" fmla="*/ 29 w 49"/>
              <a:gd name="T23" fmla="*/ 10 h 45"/>
              <a:gd name="T24" fmla="*/ 32 w 49"/>
              <a:gd name="T25" fmla="*/ 10 h 45"/>
              <a:gd name="T26" fmla="*/ 34 w 49"/>
              <a:gd name="T27" fmla="*/ 15 h 45"/>
              <a:gd name="T28" fmla="*/ 37 w 49"/>
              <a:gd name="T29" fmla="*/ 21 h 45"/>
              <a:gd name="T30" fmla="*/ 38 w 49"/>
              <a:gd name="T31" fmla="*/ 26 h 45"/>
              <a:gd name="T32" fmla="*/ 44 w 49"/>
              <a:gd name="T33" fmla="*/ 29 h 45"/>
              <a:gd name="T34" fmla="*/ 43 w 49"/>
              <a:gd name="T35" fmla="*/ 32 h 45"/>
              <a:gd name="T36" fmla="*/ 49 w 49"/>
              <a:gd name="T37" fmla="*/ 37 h 45"/>
              <a:gd name="T38" fmla="*/ 46 w 49"/>
              <a:gd name="T39" fmla="*/ 38 h 45"/>
              <a:gd name="T40" fmla="*/ 43 w 49"/>
              <a:gd name="T41" fmla="*/ 38 h 45"/>
              <a:gd name="T42" fmla="*/ 41 w 49"/>
              <a:gd name="T43" fmla="*/ 39 h 45"/>
              <a:gd name="T44" fmla="*/ 40 w 49"/>
              <a:gd name="T45" fmla="*/ 43 h 45"/>
              <a:gd name="T46" fmla="*/ 39 w 49"/>
              <a:gd name="T47" fmla="*/ 43 h 45"/>
              <a:gd name="T48" fmla="*/ 38 w 49"/>
              <a:gd name="T49" fmla="*/ 45 h 45"/>
              <a:gd name="T50" fmla="*/ 34 w 49"/>
              <a:gd name="T51" fmla="*/ 38 h 45"/>
              <a:gd name="T52" fmla="*/ 25 w 49"/>
              <a:gd name="T53" fmla="*/ 34 h 45"/>
              <a:gd name="T54" fmla="*/ 18 w 49"/>
              <a:gd name="T55" fmla="*/ 34 h 45"/>
              <a:gd name="T56" fmla="*/ 16 w 49"/>
              <a:gd name="T57" fmla="*/ 30 h 45"/>
              <a:gd name="T58" fmla="*/ 12 w 49"/>
              <a:gd name="T59" fmla="*/ 26 h 45"/>
              <a:gd name="T60" fmla="*/ 12 w 49"/>
              <a:gd name="T61" fmla="*/ 29 h 45"/>
              <a:gd name="T62" fmla="*/ 7 w 49"/>
              <a:gd name="T63" fmla="*/ 29 h 45"/>
              <a:gd name="T64" fmla="*/ 3 w 49"/>
              <a:gd name="T65" fmla="*/ 28 h 45"/>
              <a:gd name="T66" fmla="*/ 3 w 49"/>
              <a:gd name="T67" fmla="*/ 2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" h="45">
                <a:moveTo>
                  <a:pt x="3" y="28"/>
                </a:moveTo>
                <a:cubicBezTo>
                  <a:pt x="3" y="28"/>
                  <a:pt x="4" y="27"/>
                  <a:pt x="4" y="27"/>
                </a:cubicBezTo>
                <a:cubicBezTo>
                  <a:pt x="6" y="26"/>
                  <a:pt x="6" y="21"/>
                  <a:pt x="6" y="19"/>
                </a:cubicBezTo>
                <a:cubicBezTo>
                  <a:pt x="6" y="17"/>
                  <a:pt x="3" y="15"/>
                  <a:pt x="1" y="13"/>
                </a:cubicBezTo>
                <a:cubicBezTo>
                  <a:pt x="0" y="12"/>
                  <a:pt x="2" y="8"/>
                  <a:pt x="3" y="5"/>
                </a:cubicBezTo>
                <a:cubicBezTo>
                  <a:pt x="5" y="3"/>
                  <a:pt x="6" y="3"/>
                  <a:pt x="8" y="5"/>
                </a:cubicBezTo>
                <a:cubicBezTo>
                  <a:pt x="10" y="6"/>
                  <a:pt x="9" y="2"/>
                  <a:pt x="1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22" y="2"/>
                  <a:pt x="22" y="2"/>
                  <a:pt x="22" y="2"/>
                </a:cubicBezTo>
                <a:cubicBezTo>
                  <a:pt x="28" y="5"/>
                  <a:pt x="28" y="5"/>
                  <a:pt x="28" y="5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4" y="15"/>
                  <a:pt x="34" y="15"/>
                  <a:pt x="34" y="15"/>
                </a:cubicBezTo>
                <a:cubicBezTo>
                  <a:pt x="37" y="21"/>
                  <a:pt x="37" y="21"/>
                  <a:pt x="37" y="21"/>
                </a:cubicBezTo>
                <a:cubicBezTo>
                  <a:pt x="38" y="26"/>
                  <a:pt x="38" y="26"/>
                  <a:pt x="38" y="26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32"/>
                  <a:pt x="43" y="32"/>
                  <a:pt x="43" y="32"/>
                </a:cubicBezTo>
                <a:cubicBezTo>
                  <a:pt x="49" y="37"/>
                  <a:pt x="49" y="37"/>
                  <a:pt x="49" y="37"/>
                </a:cubicBezTo>
                <a:cubicBezTo>
                  <a:pt x="46" y="38"/>
                  <a:pt x="46" y="38"/>
                  <a:pt x="46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1" y="39"/>
                  <a:pt x="41" y="39"/>
                  <a:pt x="41" y="39"/>
                </a:cubicBezTo>
                <a:cubicBezTo>
                  <a:pt x="40" y="43"/>
                  <a:pt x="40" y="43"/>
                  <a:pt x="40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8" y="45"/>
                  <a:pt x="38" y="45"/>
                  <a:pt x="38" y="45"/>
                </a:cubicBezTo>
                <a:cubicBezTo>
                  <a:pt x="34" y="38"/>
                  <a:pt x="34" y="38"/>
                  <a:pt x="34" y="38"/>
                </a:cubicBezTo>
                <a:cubicBezTo>
                  <a:pt x="25" y="34"/>
                  <a:pt x="25" y="34"/>
                  <a:pt x="25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6" y="30"/>
                  <a:pt x="16" y="30"/>
                  <a:pt x="16" y="30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9"/>
                  <a:pt x="12" y="29"/>
                  <a:pt x="12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3" y="28"/>
                  <a:pt x="3" y="28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2" name="Freeform 204">
            <a:extLst>
              <a:ext uri="{FF2B5EF4-FFF2-40B4-BE49-F238E27FC236}">
                <a16:creationId xmlns:a16="http://schemas.microsoft.com/office/drawing/2014/main" xmlns="" id="{98CC4C48-7603-4E14-9C4D-32B7B540011E}"/>
              </a:ext>
            </a:extLst>
          </p:cNvPr>
          <p:cNvSpPr>
            <a:spLocks/>
          </p:cNvSpPr>
          <p:nvPr/>
        </p:nvSpPr>
        <p:spPr bwMode="auto">
          <a:xfrm>
            <a:off x="2724529" y="8735626"/>
            <a:ext cx="420984" cy="401991"/>
          </a:xfrm>
          <a:custGeom>
            <a:avLst/>
            <a:gdLst>
              <a:gd name="T0" fmla="*/ 133 w 133"/>
              <a:gd name="T1" fmla="*/ 20 h 127"/>
              <a:gd name="T2" fmla="*/ 130 w 133"/>
              <a:gd name="T3" fmla="*/ 20 h 127"/>
              <a:gd name="T4" fmla="*/ 115 w 133"/>
              <a:gd name="T5" fmla="*/ 32 h 127"/>
              <a:gd name="T6" fmla="*/ 118 w 133"/>
              <a:gd name="T7" fmla="*/ 44 h 127"/>
              <a:gd name="T8" fmla="*/ 115 w 133"/>
              <a:gd name="T9" fmla="*/ 65 h 127"/>
              <a:gd name="T10" fmla="*/ 121 w 133"/>
              <a:gd name="T11" fmla="*/ 74 h 127"/>
              <a:gd name="T12" fmla="*/ 121 w 133"/>
              <a:gd name="T13" fmla="*/ 94 h 127"/>
              <a:gd name="T14" fmla="*/ 104 w 133"/>
              <a:gd name="T15" fmla="*/ 91 h 127"/>
              <a:gd name="T16" fmla="*/ 101 w 133"/>
              <a:gd name="T17" fmla="*/ 103 h 127"/>
              <a:gd name="T18" fmla="*/ 65 w 133"/>
              <a:gd name="T19" fmla="*/ 124 h 127"/>
              <a:gd name="T20" fmla="*/ 51 w 133"/>
              <a:gd name="T21" fmla="*/ 127 h 127"/>
              <a:gd name="T22" fmla="*/ 56 w 133"/>
              <a:gd name="T23" fmla="*/ 127 h 127"/>
              <a:gd name="T24" fmla="*/ 30 w 133"/>
              <a:gd name="T25" fmla="*/ 94 h 127"/>
              <a:gd name="T26" fmla="*/ 6 w 133"/>
              <a:gd name="T27" fmla="*/ 79 h 127"/>
              <a:gd name="T28" fmla="*/ 9 w 133"/>
              <a:gd name="T29" fmla="*/ 74 h 127"/>
              <a:gd name="T30" fmla="*/ 0 w 133"/>
              <a:gd name="T31" fmla="*/ 62 h 127"/>
              <a:gd name="T32" fmla="*/ 24 w 133"/>
              <a:gd name="T33" fmla="*/ 62 h 127"/>
              <a:gd name="T34" fmla="*/ 24 w 133"/>
              <a:gd name="T35" fmla="*/ 50 h 127"/>
              <a:gd name="T36" fmla="*/ 21 w 133"/>
              <a:gd name="T37" fmla="*/ 47 h 127"/>
              <a:gd name="T38" fmla="*/ 21 w 133"/>
              <a:gd name="T39" fmla="*/ 32 h 127"/>
              <a:gd name="T40" fmla="*/ 15 w 133"/>
              <a:gd name="T41" fmla="*/ 23 h 127"/>
              <a:gd name="T42" fmla="*/ 30 w 133"/>
              <a:gd name="T43" fmla="*/ 17 h 127"/>
              <a:gd name="T44" fmla="*/ 54 w 133"/>
              <a:gd name="T45" fmla="*/ 0 h 127"/>
              <a:gd name="T46" fmla="*/ 74 w 133"/>
              <a:gd name="T47" fmla="*/ 0 h 127"/>
              <a:gd name="T48" fmla="*/ 86 w 133"/>
              <a:gd name="T49" fmla="*/ 12 h 127"/>
              <a:gd name="T50" fmla="*/ 101 w 133"/>
              <a:gd name="T51" fmla="*/ 12 h 127"/>
              <a:gd name="T52" fmla="*/ 107 w 133"/>
              <a:gd name="T53" fmla="*/ 6 h 127"/>
              <a:gd name="T54" fmla="*/ 112 w 133"/>
              <a:gd name="T55" fmla="*/ 12 h 127"/>
              <a:gd name="T56" fmla="*/ 127 w 133"/>
              <a:gd name="T57" fmla="*/ 12 h 127"/>
              <a:gd name="T58" fmla="*/ 133 w 133"/>
              <a:gd name="T59" fmla="*/ 20 h 127"/>
              <a:gd name="T60" fmla="*/ 133 w 133"/>
              <a:gd name="T61" fmla="*/ 20 h 127"/>
              <a:gd name="T62" fmla="*/ 133 w 133"/>
              <a:gd name="T63" fmla="*/ 2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3" h="127">
                <a:moveTo>
                  <a:pt x="133" y="20"/>
                </a:moveTo>
                <a:lnTo>
                  <a:pt x="130" y="20"/>
                </a:lnTo>
                <a:lnTo>
                  <a:pt x="115" y="32"/>
                </a:lnTo>
                <a:lnTo>
                  <a:pt x="118" y="44"/>
                </a:lnTo>
                <a:lnTo>
                  <a:pt x="115" y="65"/>
                </a:lnTo>
                <a:lnTo>
                  <a:pt x="121" y="74"/>
                </a:lnTo>
                <a:lnTo>
                  <a:pt x="121" y="94"/>
                </a:lnTo>
                <a:lnTo>
                  <a:pt x="104" y="91"/>
                </a:lnTo>
                <a:lnTo>
                  <a:pt x="101" y="103"/>
                </a:lnTo>
                <a:lnTo>
                  <a:pt x="65" y="124"/>
                </a:lnTo>
                <a:lnTo>
                  <a:pt x="51" y="127"/>
                </a:lnTo>
                <a:lnTo>
                  <a:pt x="56" y="127"/>
                </a:lnTo>
                <a:lnTo>
                  <a:pt x="30" y="94"/>
                </a:lnTo>
                <a:lnTo>
                  <a:pt x="6" y="79"/>
                </a:lnTo>
                <a:lnTo>
                  <a:pt x="9" y="74"/>
                </a:lnTo>
                <a:lnTo>
                  <a:pt x="0" y="62"/>
                </a:lnTo>
                <a:lnTo>
                  <a:pt x="24" y="62"/>
                </a:lnTo>
                <a:lnTo>
                  <a:pt x="24" y="50"/>
                </a:lnTo>
                <a:lnTo>
                  <a:pt x="21" y="47"/>
                </a:lnTo>
                <a:lnTo>
                  <a:pt x="21" y="32"/>
                </a:lnTo>
                <a:lnTo>
                  <a:pt x="15" y="23"/>
                </a:lnTo>
                <a:lnTo>
                  <a:pt x="30" y="17"/>
                </a:lnTo>
                <a:lnTo>
                  <a:pt x="54" y="0"/>
                </a:lnTo>
                <a:lnTo>
                  <a:pt x="74" y="0"/>
                </a:lnTo>
                <a:lnTo>
                  <a:pt x="86" y="12"/>
                </a:lnTo>
                <a:lnTo>
                  <a:pt x="101" y="12"/>
                </a:lnTo>
                <a:lnTo>
                  <a:pt x="107" y="6"/>
                </a:lnTo>
                <a:lnTo>
                  <a:pt x="112" y="12"/>
                </a:lnTo>
                <a:lnTo>
                  <a:pt x="127" y="12"/>
                </a:lnTo>
                <a:lnTo>
                  <a:pt x="133" y="20"/>
                </a:lnTo>
                <a:lnTo>
                  <a:pt x="133" y="20"/>
                </a:lnTo>
                <a:lnTo>
                  <a:pt x="133" y="20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3" name="Freeform 205">
            <a:extLst>
              <a:ext uri="{FF2B5EF4-FFF2-40B4-BE49-F238E27FC236}">
                <a16:creationId xmlns:a16="http://schemas.microsoft.com/office/drawing/2014/main" xmlns="" id="{F8497029-A83B-4B5E-8E06-088A8F335DA0}"/>
              </a:ext>
            </a:extLst>
          </p:cNvPr>
          <p:cNvSpPr>
            <a:spLocks/>
          </p:cNvSpPr>
          <p:nvPr/>
        </p:nvSpPr>
        <p:spPr bwMode="auto">
          <a:xfrm>
            <a:off x="2072487" y="8697642"/>
            <a:ext cx="373502" cy="439974"/>
          </a:xfrm>
          <a:custGeom>
            <a:avLst/>
            <a:gdLst>
              <a:gd name="T0" fmla="*/ 28 w 40"/>
              <a:gd name="T1" fmla="*/ 47 h 47"/>
              <a:gd name="T2" fmla="*/ 24 w 40"/>
              <a:gd name="T3" fmla="*/ 43 h 47"/>
              <a:gd name="T4" fmla="*/ 22 w 40"/>
              <a:gd name="T5" fmla="*/ 37 h 47"/>
              <a:gd name="T6" fmla="*/ 17 w 40"/>
              <a:gd name="T7" fmla="*/ 35 h 47"/>
              <a:gd name="T8" fmla="*/ 15 w 40"/>
              <a:gd name="T9" fmla="*/ 31 h 47"/>
              <a:gd name="T10" fmla="*/ 18 w 40"/>
              <a:gd name="T11" fmla="*/ 24 h 47"/>
              <a:gd name="T12" fmla="*/ 11 w 40"/>
              <a:gd name="T13" fmla="*/ 21 h 47"/>
              <a:gd name="T14" fmla="*/ 5 w 40"/>
              <a:gd name="T15" fmla="*/ 15 h 47"/>
              <a:gd name="T16" fmla="*/ 2 w 40"/>
              <a:gd name="T17" fmla="*/ 9 h 47"/>
              <a:gd name="T18" fmla="*/ 0 w 40"/>
              <a:gd name="T19" fmla="*/ 5 h 47"/>
              <a:gd name="T20" fmla="*/ 2 w 40"/>
              <a:gd name="T21" fmla="*/ 2 h 47"/>
              <a:gd name="T22" fmla="*/ 7 w 40"/>
              <a:gd name="T23" fmla="*/ 2 h 47"/>
              <a:gd name="T24" fmla="*/ 12 w 40"/>
              <a:gd name="T25" fmla="*/ 2 h 47"/>
              <a:gd name="T26" fmla="*/ 12 w 40"/>
              <a:gd name="T27" fmla="*/ 0 h 47"/>
              <a:gd name="T28" fmla="*/ 16 w 40"/>
              <a:gd name="T29" fmla="*/ 3 h 47"/>
              <a:gd name="T30" fmla="*/ 18 w 40"/>
              <a:gd name="T31" fmla="*/ 7 h 47"/>
              <a:gd name="T32" fmla="*/ 25 w 40"/>
              <a:gd name="T33" fmla="*/ 7 h 47"/>
              <a:gd name="T34" fmla="*/ 34 w 40"/>
              <a:gd name="T35" fmla="*/ 12 h 47"/>
              <a:gd name="T36" fmla="*/ 38 w 40"/>
              <a:gd name="T37" fmla="*/ 18 h 47"/>
              <a:gd name="T38" fmla="*/ 38 w 40"/>
              <a:gd name="T39" fmla="*/ 21 h 47"/>
              <a:gd name="T40" fmla="*/ 38 w 40"/>
              <a:gd name="T41" fmla="*/ 24 h 47"/>
              <a:gd name="T42" fmla="*/ 40 w 40"/>
              <a:gd name="T43" fmla="*/ 27 h 47"/>
              <a:gd name="T44" fmla="*/ 35 w 40"/>
              <a:gd name="T45" fmla="*/ 29 h 47"/>
              <a:gd name="T46" fmla="*/ 36 w 40"/>
              <a:gd name="T47" fmla="*/ 37 h 47"/>
              <a:gd name="T48" fmla="*/ 32 w 40"/>
              <a:gd name="T49" fmla="*/ 39 h 47"/>
              <a:gd name="T50" fmla="*/ 32 w 40"/>
              <a:gd name="T51" fmla="*/ 41 h 47"/>
              <a:gd name="T52" fmla="*/ 31 w 40"/>
              <a:gd name="T53" fmla="*/ 42 h 47"/>
              <a:gd name="T54" fmla="*/ 31 w 40"/>
              <a:gd name="T55" fmla="*/ 45 h 47"/>
              <a:gd name="T56" fmla="*/ 28 w 40"/>
              <a:gd name="T57" fmla="*/ 47 h 47"/>
              <a:gd name="T58" fmla="*/ 28 w 40"/>
              <a:gd name="T59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" h="47">
                <a:moveTo>
                  <a:pt x="28" y="47"/>
                </a:moveTo>
                <a:cubicBezTo>
                  <a:pt x="26" y="46"/>
                  <a:pt x="25" y="45"/>
                  <a:pt x="24" y="43"/>
                </a:cubicBezTo>
                <a:cubicBezTo>
                  <a:pt x="23" y="40"/>
                  <a:pt x="22" y="40"/>
                  <a:pt x="22" y="37"/>
                </a:cubicBezTo>
                <a:cubicBezTo>
                  <a:pt x="22" y="35"/>
                  <a:pt x="19" y="37"/>
                  <a:pt x="17" y="35"/>
                </a:cubicBezTo>
                <a:cubicBezTo>
                  <a:pt x="15" y="33"/>
                  <a:pt x="15" y="33"/>
                  <a:pt x="15" y="31"/>
                </a:cubicBezTo>
                <a:cubicBezTo>
                  <a:pt x="15" y="29"/>
                  <a:pt x="18" y="27"/>
                  <a:pt x="18" y="24"/>
                </a:cubicBezTo>
                <a:cubicBezTo>
                  <a:pt x="18" y="21"/>
                  <a:pt x="14" y="22"/>
                  <a:pt x="11" y="21"/>
                </a:cubicBezTo>
                <a:cubicBezTo>
                  <a:pt x="8" y="19"/>
                  <a:pt x="5" y="18"/>
                  <a:pt x="5" y="15"/>
                </a:cubicBezTo>
                <a:cubicBezTo>
                  <a:pt x="5" y="13"/>
                  <a:pt x="5" y="9"/>
                  <a:pt x="2" y="9"/>
                </a:cubicBezTo>
                <a:cubicBezTo>
                  <a:pt x="1" y="9"/>
                  <a:pt x="0" y="7"/>
                  <a:pt x="0" y="5"/>
                </a:cubicBezTo>
                <a:cubicBezTo>
                  <a:pt x="0" y="4"/>
                  <a:pt x="2" y="2"/>
                  <a:pt x="2" y="2"/>
                </a:cubicBezTo>
                <a:cubicBezTo>
                  <a:pt x="7" y="2"/>
                  <a:pt x="7" y="2"/>
                  <a:pt x="7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0"/>
                  <a:pt x="12" y="0"/>
                  <a:pt x="12" y="0"/>
                </a:cubicBezTo>
                <a:cubicBezTo>
                  <a:pt x="16" y="3"/>
                  <a:pt x="16" y="3"/>
                  <a:pt x="16" y="3"/>
                </a:cubicBezTo>
                <a:cubicBezTo>
                  <a:pt x="18" y="7"/>
                  <a:pt x="18" y="7"/>
                  <a:pt x="18" y="7"/>
                </a:cubicBezTo>
                <a:cubicBezTo>
                  <a:pt x="25" y="7"/>
                  <a:pt x="25" y="7"/>
                  <a:pt x="25" y="7"/>
                </a:cubicBezTo>
                <a:cubicBezTo>
                  <a:pt x="34" y="12"/>
                  <a:pt x="34" y="12"/>
                  <a:pt x="34" y="12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4"/>
                  <a:pt x="38" y="24"/>
                  <a:pt x="38" y="24"/>
                </a:cubicBezTo>
                <a:cubicBezTo>
                  <a:pt x="40" y="27"/>
                  <a:pt x="40" y="27"/>
                  <a:pt x="40" y="27"/>
                </a:cubicBezTo>
                <a:cubicBezTo>
                  <a:pt x="35" y="29"/>
                  <a:pt x="35" y="29"/>
                  <a:pt x="35" y="29"/>
                </a:cubicBezTo>
                <a:cubicBezTo>
                  <a:pt x="36" y="37"/>
                  <a:pt x="36" y="37"/>
                  <a:pt x="36" y="37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5"/>
                  <a:pt x="31" y="45"/>
                  <a:pt x="31" y="45"/>
                </a:cubicBezTo>
                <a:cubicBezTo>
                  <a:pt x="28" y="47"/>
                  <a:pt x="28" y="47"/>
                  <a:pt x="28" y="47"/>
                </a:cubicBezTo>
                <a:cubicBezTo>
                  <a:pt x="28" y="47"/>
                  <a:pt x="28" y="47"/>
                  <a:pt x="28" y="47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4" name="Freeform 206">
            <a:extLst>
              <a:ext uri="{FF2B5EF4-FFF2-40B4-BE49-F238E27FC236}">
                <a16:creationId xmlns:a16="http://schemas.microsoft.com/office/drawing/2014/main" xmlns="" id="{674543BF-0A71-44EC-9EF6-276B30D1BE81}"/>
              </a:ext>
            </a:extLst>
          </p:cNvPr>
          <p:cNvSpPr>
            <a:spLocks/>
          </p:cNvSpPr>
          <p:nvPr/>
        </p:nvSpPr>
        <p:spPr bwMode="auto">
          <a:xfrm>
            <a:off x="2325713" y="8783108"/>
            <a:ext cx="576081" cy="512774"/>
          </a:xfrm>
          <a:custGeom>
            <a:avLst/>
            <a:gdLst>
              <a:gd name="T0" fmla="*/ 6 w 62"/>
              <a:gd name="T1" fmla="*/ 49 h 55"/>
              <a:gd name="T2" fmla="*/ 3 w 62"/>
              <a:gd name="T3" fmla="*/ 44 h 55"/>
              <a:gd name="T4" fmla="*/ 0 w 62"/>
              <a:gd name="T5" fmla="*/ 38 h 55"/>
              <a:gd name="T6" fmla="*/ 0 w 62"/>
              <a:gd name="T7" fmla="*/ 38 h 55"/>
              <a:gd name="T8" fmla="*/ 3 w 62"/>
              <a:gd name="T9" fmla="*/ 36 h 55"/>
              <a:gd name="T10" fmla="*/ 3 w 62"/>
              <a:gd name="T11" fmla="*/ 33 h 55"/>
              <a:gd name="T12" fmla="*/ 5 w 62"/>
              <a:gd name="T13" fmla="*/ 32 h 55"/>
              <a:gd name="T14" fmla="*/ 5 w 62"/>
              <a:gd name="T15" fmla="*/ 29 h 55"/>
              <a:gd name="T16" fmla="*/ 9 w 62"/>
              <a:gd name="T17" fmla="*/ 27 h 55"/>
              <a:gd name="T18" fmla="*/ 8 w 62"/>
              <a:gd name="T19" fmla="*/ 20 h 55"/>
              <a:gd name="T20" fmla="*/ 13 w 62"/>
              <a:gd name="T21" fmla="*/ 18 h 55"/>
              <a:gd name="T22" fmla="*/ 10 w 62"/>
              <a:gd name="T23" fmla="*/ 15 h 55"/>
              <a:gd name="T24" fmla="*/ 11 w 62"/>
              <a:gd name="T25" fmla="*/ 11 h 55"/>
              <a:gd name="T26" fmla="*/ 12 w 62"/>
              <a:gd name="T27" fmla="*/ 7 h 55"/>
              <a:gd name="T28" fmla="*/ 13 w 62"/>
              <a:gd name="T29" fmla="*/ 7 h 55"/>
              <a:gd name="T30" fmla="*/ 14 w 62"/>
              <a:gd name="T31" fmla="*/ 3 h 55"/>
              <a:gd name="T32" fmla="*/ 16 w 62"/>
              <a:gd name="T33" fmla="*/ 2 h 55"/>
              <a:gd name="T34" fmla="*/ 19 w 62"/>
              <a:gd name="T35" fmla="*/ 2 h 55"/>
              <a:gd name="T36" fmla="*/ 22 w 62"/>
              <a:gd name="T37" fmla="*/ 1 h 55"/>
              <a:gd name="T38" fmla="*/ 27 w 62"/>
              <a:gd name="T39" fmla="*/ 0 h 55"/>
              <a:gd name="T40" fmla="*/ 29 w 62"/>
              <a:gd name="T41" fmla="*/ 4 h 55"/>
              <a:gd name="T42" fmla="*/ 35 w 62"/>
              <a:gd name="T43" fmla="*/ 6 h 55"/>
              <a:gd name="T44" fmla="*/ 34 w 62"/>
              <a:gd name="T45" fmla="*/ 11 h 55"/>
              <a:gd name="T46" fmla="*/ 36 w 62"/>
              <a:gd name="T47" fmla="*/ 11 h 55"/>
              <a:gd name="T48" fmla="*/ 41 w 62"/>
              <a:gd name="T49" fmla="*/ 13 h 55"/>
              <a:gd name="T50" fmla="*/ 46 w 62"/>
              <a:gd name="T51" fmla="*/ 20 h 55"/>
              <a:gd name="T52" fmla="*/ 45 w 62"/>
              <a:gd name="T53" fmla="*/ 22 h 55"/>
              <a:gd name="T54" fmla="*/ 53 w 62"/>
              <a:gd name="T55" fmla="*/ 27 h 55"/>
              <a:gd name="T56" fmla="*/ 62 w 62"/>
              <a:gd name="T57" fmla="*/ 38 h 55"/>
              <a:gd name="T58" fmla="*/ 60 w 62"/>
              <a:gd name="T59" fmla="*/ 38 h 55"/>
              <a:gd name="T60" fmla="*/ 62 w 62"/>
              <a:gd name="T61" fmla="*/ 42 h 55"/>
              <a:gd name="T62" fmla="*/ 60 w 62"/>
              <a:gd name="T63" fmla="*/ 44 h 55"/>
              <a:gd name="T64" fmla="*/ 55 w 62"/>
              <a:gd name="T65" fmla="*/ 44 h 55"/>
              <a:gd name="T66" fmla="*/ 51 w 62"/>
              <a:gd name="T67" fmla="*/ 42 h 55"/>
              <a:gd name="T68" fmla="*/ 47 w 62"/>
              <a:gd name="T69" fmla="*/ 40 h 55"/>
              <a:gd name="T70" fmla="*/ 43 w 62"/>
              <a:gd name="T71" fmla="*/ 42 h 55"/>
              <a:gd name="T72" fmla="*/ 35 w 62"/>
              <a:gd name="T73" fmla="*/ 42 h 55"/>
              <a:gd name="T74" fmla="*/ 35 w 62"/>
              <a:gd name="T75" fmla="*/ 45 h 55"/>
              <a:gd name="T76" fmla="*/ 28 w 62"/>
              <a:gd name="T77" fmla="*/ 52 h 55"/>
              <a:gd name="T78" fmla="*/ 21 w 62"/>
              <a:gd name="T79" fmla="*/ 52 h 55"/>
              <a:gd name="T80" fmla="*/ 19 w 62"/>
              <a:gd name="T81" fmla="*/ 54 h 55"/>
              <a:gd name="T82" fmla="*/ 16 w 62"/>
              <a:gd name="T83" fmla="*/ 55 h 55"/>
              <a:gd name="T84" fmla="*/ 13 w 62"/>
              <a:gd name="T85" fmla="*/ 52 h 55"/>
              <a:gd name="T86" fmla="*/ 9 w 62"/>
              <a:gd name="T87" fmla="*/ 52 h 55"/>
              <a:gd name="T88" fmla="*/ 8 w 62"/>
              <a:gd name="T89" fmla="*/ 48 h 55"/>
              <a:gd name="T90" fmla="*/ 6 w 62"/>
              <a:gd name="T91" fmla="*/ 49 h 55"/>
              <a:gd name="T92" fmla="*/ 6 w 62"/>
              <a:gd name="T93" fmla="*/ 4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2" h="55">
                <a:moveTo>
                  <a:pt x="6" y="49"/>
                </a:moveTo>
                <a:cubicBezTo>
                  <a:pt x="5" y="47"/>
                  <a:pt x="3" y="46"/>
                  <a:pt x="3" y="44"/>
                </a:cubicBezTo>
                <a:cubicBezTo>
                  <a:pt x="3" y="42"/>
                  <a:pt x="1" y="39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3" y="36"/>
                  <a:pt x="3" y="36"/>
                  <a:pt x="3" y="36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29"/>
                  <a:pt x="5" y="29"/>
                  <a:pt x="5" y="29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13" y="18"/>
                  <a:pt x="13" y="18"/>
                  <a:pt x="13" y="18"/>
                </a:cubicBezTo>
                <a:cubicBezTo>
                  <a:pt x="10" y="15"/>
                  <a:pt x="10" y="15"/>
                  <a:pt x="10" y="15"/>
                </a:cubicBezTo>
                <a:cubicBezTo>
                  <a:pt x="11" y="11"/>
                  <a:pt x="11" y="11"/>
                  <a:pt x="11" y="11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4" y="3"/>
                  <a:pt x="14" y="3"/>
                  <a:pt x="14" y="3"/>
                </a:cubicBezTo>
                <a:cubicBezTo>
                  <a:pt x="16" y="2"/>
                  <a:pt x="16" y="2"/>
                  <a:pt x="16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22" y="1"/>
                  <a:pt x="22" y="1"/>
                  <a:pt x="22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4"/>
                  <a:pt x="29" y="4"/>
                  <a:pt x="29" y="4"/>
                </a:cubicBezTo>
                <a:cubicBezTo>
                  <a:pt x="35" y="6"/>
                  <a:pt x="35" y="6"/>
                  <a:pt x="35" y="6"/>
                </a:cubicBezTo>
                <a:cubicBezTo>
                  <a:pt x="34" y="11"/>
                  <a:pt x="34" y="11"/>
                  <a:pt x="34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41" y="13"/>
                  <a:pt x="41" y="13"/>
                  <a:pt x="41" y="13"/>
                </a:cubicBezTo>
                <a:cubicBezTo>
                  <a:pt x="46" y="20"/>
                  <a:pt x="46" y="20"/>
                  <a:pt x="46" y="20"/>
                </a:cubicBezTo>
                <a:cubicBezTo>
                  <a:pt x="45" y="22"/>
                  <a:pt x="45" y="22"/>
                  <a:pt x="45" y="22"/>
                </a:cubicBezTo>
                <a:cubicBezTo>
                  <a:pt x="53" y="27"/>
                  <a:pt x="53" y="27"/>
                  <a:pt x="53" y="27"/>
                </a:cubicBezTo>
                <a:cubicBezTo>
                  <a:pt x="62" y="38"/>
                  <a:pt x="62" y="38"/>
                  <a:pt x="62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2" y="42"/>
                  <a:pt x="62" y="42"/>
                  <a:pt x="62" y="42"/>
                </a:cubicBezTo>
                <a:cubicBezTo>
                  <a:pt x="60" y="44"/>
                  <a:pt x="60" y="44"/>
                  <a:pt x="60" y="44"/>
                </a:cubicBezTo>
                <a:cubicBezTo>
                  <a:pt x="59" y="44"/>
                  <a:pt x="55" y="44"/>
                  <a:pt x="55" y="44"/>
                </a:cubicBezTo>
                <a:cubicBezTo>
                  <a:pt x="54" y="44"/>
                  <a:pt x="51" y="43"/>
                  <a:pt x="51" y="42"/>
                </a:cubicBezTo>
                <a:cubicBezTo>
                  <a:pt x="51" y="40"/>
                  <a:pt x="48" y="40"/>
                  <a:pt x="47" y="40"/>
                </a:cubicBezTo>
                <a:cubicBezTo>
                  <a:pt x="44" y="40"/>
                  <a:pt x="43" y="42"/>
                  <a:pt x="43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5" y="42"/>
                  <a:pt x="35" y="44"/>
                  <a:pt x="35" y="45"/>
                </a:cubicBezTo>
                <a:cubicBezTo>
                  <a:pt x="35" y="47"/>
                  <a:pt x="28" y="52"/>
                  <a:pt x="28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1" y="52"/>
                  <a:pt x="19" y="53"/>
                  <a:pt x="19" y="54"/>
                </a:cubicBezTo>
                <a:cubicBezTo>
                  <a:pt x="19" y="55"/>
                  <a:pt x="17" y="55"/>
                  <a:pt x="16" y="55"/>
                </a:cubicBezTo>
                <a:cubicBezTo>
                  <a:pt x="15" y="55"/>
                  <a:pt x="13" y="52"/>
                  <a:pt x="13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8" y="48"/>
                  <a:pt x="8" y="48"/>
                  <a:pt x="8" y="48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6" y="49"/>
                  <a:pt x="6" y="4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5" name="Freeform 207">
            <a:extLst>
              <a:ext uri="{FF2B5EF4-FFF2-40B4-BE49-F238E27FC236}">
                <a16:creationId xmlns:a16="http://schemas.microsoft.com/office/drawing/2014/main" xmlns="" id="{1D2CDDA9-54BD-4230-846D-2927ABA90853}"/>
              </a:ext>
            </a:extLst>
          </p:cNvPr>
          <p:cNvSpPr>
            <a:spLocks/>
          </p:cNvSpPr>
          <p:nvPr/>
        </p:nvSpPr>
        <p:spPr bwMode="auto">
          <a:xfrm>
            <a:off x="2800496" y="8453912"/>
            <a:ext cx="522273" cy="345018"/>
          </a:xfrm>
          <a:custGeom>
            <a:avLst/>
            <a:gdLst>
              <a:gd name="T0" fmla="*/ 159 w 165"/>
              <a:gd name="T1" fmla="*/ 39 h 109"/>
              <a:gd name="T2" fmla="*/ 156 w 165"/>
              <a:gd name="T3" fmla="*/ 39 h 109"/>
              <a:gd name="T4" fmla="*/ 153 w 165"/>
              <a:gd name="T5" fmla="*/ 53 h 109"/>
              <a:gd name="T6" fmla="*/ 165 w 165"/>
              <a:gd name="T7" fmla="*/ 65 h 109"/>
              <a:gd name="T8" fmla="*/ 165 w 165"/>
              <a:gd name="T9" fmla="*/ 80 h 109"/>
              <a:gd name="T10" fmla="*/ 147 w 165"/>
              <a:gd name="T11" fmla="*/ 83 h 109"/>
              <a:gd name="T12" fmla="*/ 138 w 165"/>
              <a:gd name="T13" fmla="*/ 95 h 109"/>
              <a:gd name="T14" fmla="*/ 130 w 165"/>
              <a:gd name="T15" fmla="*/ 95 h 109"/>
              <a:gd name="T16" fmla="*/ 130 w 165"/>
              <a:gd name="T17" fmla="*/ 101 h 109"/>
              <a:gd name="T18" fmla="*/ 118 w 165"/>
              <a:gd name="T19" fmla="*/ 109 h 109"/>
              <a:gd name="T20" fmla="*/ 109 w 165"/>
              <a:gd name="T21" fmla="*/ 109 h 109"/>
              <a:gd name="T22" fmla="*/ 103 w 165"/>
              <a:gd name="T23" fmla="*/ 101 h 109"/>
              <a:gd name="T24" fmla="*/ 88 w 165"/>
              <a:gd name="T25" fmla="*/ 101 h 109"/>
              <a:gd name="T26" fmla="*/ 83 w 165"/>
              <a:gd name="T27" fmla="*/ 95 h 109"/>
              <a:gd name="T28" fmla="*/ 74 w 165"/>
              <a:gd name="T29" fmla="*/ 101 h 109"/>
              <a:gd name="T30" fmla="*/ 62 w 165"/>
              <a:gd name="T31" fmla="*/ 101 h 109"/>
              <a:gd name="T32" fmla="*/ 50 w 165"/>
              <a:gd name="T33" fmla="*/ 89 h 109"/>
              <a:gd name="T34" fmla="*/ 32 w 165"/>
              <a:gd name="T35" fmla="*/ 86 h 109"/>
              <a:gd name="T36" fmla="*/ 30 w 165"/>
              <a:gd name="T37" fmla="*/ 71 h 109"/>
              <a:gd name="T38" fmla="*/ 18 w 165"/>
              <a:gd name="T39" fmla="*/ 59 h 109"/>
              <a:gd name="T40" fmla="*/ 6 w 165"/>
              <a:gd name="T41" fmla="*/ 65 h 109"/>
              <a:gd name="T42" fmla="*/ 6 w 165"/>
              <a:gd name="T43" fmla="*/ 56 h 109"/>
              <a:gd name="T44" fmla="*/ 6 w 165"/>
              <a:gd name="T45" fmla="*/ 47 h 109"/>
              <a:gd name="T46" fmla="*/ 0 w 165"/>
              <a:gd name="T47" fmla="*/ 45 h 109"/>
              <a:gd name="T48" fmla="*/ 6 w 165"/>
              <a:gd name="T49" fmla="*/ 39 h 109"/>
              <a:gd name="T50" fmla="*/ 21 w 165"/>
              <a:gd name="T51" fmla="*/ 30 h 109"/>
              <a:gd name="T52" fmla="*/ 21 w 165"/>
              <a:gd name="T53" fmla="*/ 18 h 109"/>
              <a:gd name="T54" fmla="*/ 35 w 165"/>
              <a:gd name="T55" fmla="*/ 9 h 109"/>
              <a:gd name="T56" fmla="*/ 41 w 165"/>
              <a:gd name="T57" fmla="*/ 3 h 109"/>
              <a:gd name="T58" fmla="*/ 50 w 165"/>
              <a:gd name="T59" fmla="*/ 3 h 109"/>
              <a:gd name="T60" fmla="*/ 56 w 165"/>
              <a:gd name="T61" fmla="*/ 6 h 109"/>
              <a:gd name="T62" fmla="*/ 71 w 165"/>
              <a:gd name="T63" fmla="*/ 0 h 109"/>
              <a:gd name="T64" fmla="*/ 85 w 165"/>
              <a:gd name="T65" fmla="*/ 6 h 109"/>
              <a:gd name="T66" fmla="*/ 97 w 165"/>
              <a:gd name="T67" fmla="*/ 0 h 109"/>
              <a:gd name="T68" fmla="*/ 118 w 165"/>
              <a:gd name="T69" fmla="*/ 0 h 109"/>
              <a:gd name="T70" fmla="*/ 124 w 165"/>
              <a:gd name="T71" fmla="*/ 9 h 109"/>
              <a:gd name="T72" fmla="*/ 133 w 165"/>
              <a:gd name="T73" fmla="*/ 15 h 109"/>
              <a:gd name="T74" fmla="*/ 136 w 165"/>
              <a:gd name="T75" fmla="*/ 24 h 109"/>
              <a:gd name="T76" fmla="*/ 147 w 165"/>
              <a:gd name="T77" fmla="*/ 33 h 109"/>
              <a:gd name="T78" fmla="*/ 159 w 165"/>
              <a:gd name="T79" fmla="*/ 39 h 109"/>
              <a:gd name="T80" fmla="*/ 159 w 165"/>
              <a:gd name="T81" fmla="*/ 39 h 109"/>
              <a:gd name="T82" fmla="*/ 159 w 165"/>
              <a:gd name="T83" fmla="*/ 3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5" h="109">
                <a:moveTo>
                  <a:pt x="159" y="39"/>
                </a:moveTo>
                <a:lnTo>
                  <a:pt x="156" y="39"/>
                </a:lnTo>
                <a:lnTo>
                  <a:pt x="153" y="53"/>
                </a:lnTo>
                <a:lnTo>
                  <a:pt x="165" y="65"/>
                </a:lnTo>
                <a:lnTo>
                  <a:pt x="165" y="80"/>
                </a:lnTo>
                <a:lnTo>
                  <a:pt x="147" y="83"/>
                </a:lnTo>
                <a:lnTo>
                  <a:pt x="138" y="95"/>
                </a:lnTo>
                <a:lnTo>
                  <a:pt x="130" y="95"/>
                </a:lnTo>
                <a:lnTo>
                  <a:pt x="130" y="101"/>
                </a:lnTo>
                <a:lnTo>
                  <a:pt x="118" y="109"/>
                </a:lnTo>
                <a:lnTo>
                  <a:pt x="109" y="109"/>
                </a:lnTo>
                <a:lnTo>
                  <a:pt x="103" y="101"/>
                </a:lnTo>
                <a:lnTo>
                  <a:pt x="88" y="101"/>
                </a:lnTo>
                <a:lnTo>
                  <a:pt x="83" y="95"/>
                </a:lnTo>
                <a:lnTo>
                  <a:pt x="74" y="101"/>
                </a:lnTo>
                <a:lnTo>
                  <a:pt x="62" y="101"/>
                </a:lnTo>
                <a:lnTo>
                  <a:pt x="50" y="89"/>
                </a:lnTo>
                <a:lnTo>
                  <a:pt x="32" y="86"/>
                </a:lnTo>
                <a:lnTo>
                  <a:pt x="30" y="71"/>
                </a:lnTo>
                <a:lnTo>
                  <a:pt x="18" y="59"/>
                </a:lnTo>
                <a:lnTo>
                  <a:pt x="6" y="65"/>
                </a:lnTo>
                <a:lnTo>
                  <a:pt x="6" y="56"/>
                </a:lnTo>
                <a:lnTo>
                  <a:pt x="6" y="47"/>
                </a:lnTo>
                <a:lnTo>
                  <a:pt x="0" y="45"/>
                </a:lnTo>
                <a:lnTo>
                  <a:pt x="6" y="39"/>
                </a:lnTo>
                <a:lnTo>
                  <a:pt x="21" y="30"/>
                </a:lnTo>
                <a:lnTo>
                  <a:pt x="21" y="18"/>
                </a:lnTo>
                <a:lnTo>
                  <a:pt x="35" y="9"/>
                </a:lnTo>
                <a:lnTo>
                  <a:pt x="41" y="3"/>
                </a:lnTo>
                <a:lnTo>
                  <a:pt x="50" y="3"/>
                </a:lnTo>
                <a:lnTo>
                  <a:pt x="56" y="6"/>
                </a:lnTo>
                <a:lnTo>
                  <a:pt x="71" y="0"/>
                </a:lnTo>
                <a:lnTo>
                  <a:pt x="85" y="6"/>
                </a:lnTo>
                <a:lnTo>
                  <a:pt x="97" y="0"/>
                </a:lnTo>
                <a:lnTo>
                  <a:pt x="118" y="0"/>
                </a:lnTo>
                <a:lnTo>
                  <a:pt x="124" y="9"/>
                </a:lnTo>
                <a:lnTo>
                  <a:pt x="133" y="15"/>
                </a:lnTo>
                <a:lnTo>
                  <a:pt x="136" y="24"/>
                </a:lnTo>
                <a:lnTo>
                  <a:pt x="147" y="33"/>
                </a:lnTo>
                <a:lnTo>
                  <a:pt x="159" y="39"/>
                </a:lnTo>
                <a:lnTo>
                  <a:pt x="159" y="39"/>
                </a:lnTo>
                <a:lnTo>
                  <a:pt x="159" y="39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6" name="Freeform 208">
            <a:extLst>
              <a:ext uri="{FF2B5EF4-FFF2-40B4-BE49-F238E27FC236}">
                <a16:creationId xmlns:a16="http://schemas.microsoft.com/office/drawing/2014/main" xmlns="" id="{03E5032D-B61A-418E-B07F-BED907B8523F}"/>
              </a:ext>
            </a:extLst>
          </p:cNvPr>
          <p:cNvSpPr>
            <a:spLocks/>
          </p:cNvSpPr>
          <p:nvPr/>
        </p:nvSpPr>
        <p:spPr bwMode="auto">
          <a:xfrm>
            <a:off x="2474482" y="8602680"/>
            <a:ext cx="427313" cy="329189"/>
          </a:xfrm>
          <a:custGeom>
            <a:avLst/>
            <a:gdLst>
              <a:gd name="T0" fmla="*/ 3 w 135"/>
              <a:gd name="T1" fmla="*/ 36 h 104"/>
              <a:gd name="T2" fmla="*/ 24 w 135"/>
              <a:gd name="T3" fmla="*/ 30 h 104"/>
              <a:gd name="T4" fmla="*/ 26 w 135"/>
              <a:gd name="T5" fmla="*/ 27 h 104"/>
              <a:gd name="T6" fmla="*/ 24 w 135"/>
              <a:gd name="T7" fmla="*/ 21 h 104"/>
              <a:gd name="T8" fmla="*/ 35 w 135"/>
              <a:gd name="T9" fmla="*/ 12 h 104"/>
              <a:gd name="T10" fmla="*/ 41 w 135"/>
              <a:gd name="T11" fmla="*/ 0 h 104"/>
              <a:gd name="T12" fmla="*/ 56 w 135"/>
              <a:gd name="T13" fmla="*/ 0 h 104"/>
              <a:gd name="T14" fmla="*/ 65 w 135"/>
              <a:gd name="T15" fmla="*/ 12 h 104"/>
              <a:gd name="T16" fmla="*/ 77 w 135"/>
              <a:gd name="T17" fmla="*/ 12 h 104"/>
              <a:gd name="T18" fmla="*/ 82 w 135"/>
              <a:gd name="T19" fmla="*/ 3 h 104"/>
              <a:gd name="T20" fmla="*/ 94 w 135"/>
              <a:gd name="T21" fmla="*/ 3 h 104"/>
              <a:gd name="T22" fmla="*/ 103 w 135"/>
              <a:gd name="T23" fmla="*/ 0 h 104"/>
              <a:gd name="T24" fmla="*/ 109 w 135"/>
              <a:gd name="T25" fmla="*/ 0 h 104"/>
              <a:gd name="T26" fmla="*/ 109 w 135"/>
              <a:gd name="T27" fmla="*/ 12 h 104"/>
              <a:gd name="T28" fmla="*/ 109 w 135"/>
              <a:gd name="T29" fmla="*/ 18 h 104"/>
              <a:gd name="T30" fmla="*/ 121 w 135"/>
              <a:gd name="T31" fmla="*/ 12 h 104"/>
              <a:gd name="T32" fmla="*/ 133 w 135"/>
              <a:gd name="T33" fmla="*/ 24 h 104"/>
              <a:gd name="T34" fmla="*/ 135 w 135"/>
              <a:gd name="T35" fmla="*/ 42 h 104"/>
              <a:gd name="T36" fmla="*/ 130 w 135"/>
              <a:gd name="T37" fmla="*/ 42 h 104"/>
              <a:gd name="T38" fmla="*/ 109 w 135"/>
              <a:gd name="T39" fmla="*/ 59 h 104"/>
              <a:gd name="T40" fmla="*/ 94 w 135"/>
              <a:gd name="T41" fmla="*/ 65 h 104"/>
              <a:gd name="T42" fmla="*/ 100 w 135"/>
              <a:gd name="T43" fmla="*/ 74 h 104"/>
              <a:gd name="T44" fmla="*/ 100 w 135"/>
              <a:gd name="T45" fmla="*/ 89 h 104"/>
              <a:gd name="T46" fmla="*/ 103 w 135"/>
              <a:gd name="T47" fmla="*/ 92 h 104"/>
              <a:gd name="T48" fmla="*/ 103 w 135"/>
              <a:gd name="T49" fmla="*/ 104 h 104"/>
              <a:gd name="T50" fmla="*/ 79 w 135"/>
              <a:gd name="T51" fmla="*/ 104 h 104"/>
              <a:gd name="T52" fmla="*/ 74 w 135"/>
              <a:gd name="T53" fmla="*/ 95 h 104"/>
              <a:gd name="T54" fmla="*/ 59 w 135"/>
              <a:gd name="T55" fmla="*/ 89 h 104"/>
              <a:gd name="T56" fmla="*/ 53 w 135"/>
              <a:gd name="T57" fmla="*/ 89 h 104"/>
              <a:gd name="T58" fmla="*/ 53 w 135"/>
              <a:gd name="T59" fmla="*/ 74 h 104"/>
              <a:gd name="T60" fmla="*/ 38 w 135"/>
              <a:gd name="T61" fmla="*/ 71 h 104"/>
              <a:gd name="T62" fmla="*/ 32 w 135"/>
              <a:gd name="T63" fmla="*/ 59 h 104"/>
              <a:gd name="T64" fmla="*/ 18 w 135"/>
              <a:gd name="T65" fmla="*/ 59 h 104"/>
              <a:gd name="T66" fmla="*/ 18 w 135"/>
              <a:gd name="T67" fmla="*/ 59 h 104"/>
              <a:gd name="T68" fmla="*/ 0 w 135"/>
              <a:gd name="T69" fmla="*/ 48 h 104"/>
              <a:gd name="T70" fmla="*/ 3 w 135"/>
              <a:gd name="T71" fmla="*/ 36 h 104"/>
              <a:gd name="T72" fmla="*/ 3 w 135"/>
              <a:gd name="T73" fmla="*/ 36 h 104"/>
              <a:gd name="T74" fmla="*/ 3 w 135"/>
              <a:gd name="T75" fmla="*/ 3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5" h="104">
                <a:moveTo>
                  <a:pt x="3" y="36"/>
                </a:moveTo>
                <a:lnTo>
                  <a:pt x="24" y="30"/>
                </a:lnTo>
                <a:lnTo>
                  <a:pt x="26" y="27"/>
                </a:lnTo>
                <a:lnTo>
                  <a:pt x="24" y="21"/>
                </a:lnTo>
                <a:lnTo>
                  <a:pt x="35" y="12"/>
                </a:lnTo>
                <a:lnTo>
                  <a:pt x="41" y="0"/>
                </a:lnTo>
                <a:lnTo>
                  <a:pt x="56" y="0"/>
                </a:lnTo>
                <a:lnTo>
                  <a:pt x="65" y="12"/>
                </a:lnTo>
                <a:lnTo>
                  <a:pt x="77" y="12"/>
                </a:lnTo>
                <a:lnTo>
                  <a:pt x="82" y="3"/>
                </a:lnTo>
                <a:lnTo>
                  <a:pt x="94" y="3"/>
                </a:lnTo>
                <a:lnTo>
                  <a:pt x="103" y="0"/>
                </a:lnTo>
                <a:lnTo>
                  <a:pt x="109" y="0"/>
                </a:lnTo>
                <a:lnTo>
                  <a:pt x="109" y="12"/>
                </a:lnTo>
                <a:lnTo>
                  <a:pt x="109" y="18"/>
                </a:lnTo>
                <a:lnTo>
                  <a:pt x="121" y="12"/>
                </a:lnTo>
                <a:lnTo>
                  <a:pt x="133" y="24"/>
                </a:lnTo>
                <a:lnTo>
                  <a:pt x="135" y="42"/>
                </a:lnTo>
                <a:lnTo>
                  <a:pt x="130" y="42"/>
                </a:lnTo>
                <a:lnTo>
                  <a:pt x="109" y="59"/>
                </a:lnTo>
                <a:lnTo>
                  <a:pt x="94" y="65"/>
                </a:lnTo>
                <a:lnTo>
                  <a:pt x="100" y="74"/>
                </a:lnTo>
                <a:lnTo>
                  <a:pt x="100" y="89"/>
                </a:lnTo>
                <a:lnTo>
                  <a:pt x="103" y="92"/>
                </a:lnTo>
                <a:lnTo>
                  <a:pt x="103" y="104"/>
                </a:lnTo>
                <a:lnTo>
                  <a:pt x="79" y="104"/>
                </a:lnTo>
                <a:lnTo>
                  <a:pt x="74" y="95"/>
                </a:lnTo>
                <a:lnTo>
                  <a:pt x="59" y="89"/>
                </a:lnTo>
                <a:lnTo>
                  <a:pt x="53" y="89"/>
                </a:lnTo>
                <a:lnTo>
                  <a:pt x="53" y="74"/>
                </a:lnTo>
                <a:lnTo>
                  <a:pt x="38" y="71"/>
                </a:lnTo>
                <a:lnTo>
                  <a:pt x="32" y="59"/>
                </a:lnTo>
                <a:lnTo>
                  <a:pt x="18" y="59"/>
                </a:lnTo>
                <a:lnTo>
                  <a:pt x="18" y="59"/>
                </a:lnTo>
                <a:lnTo>
                  <a:pt x="0" y="48"/>
                </a:lnTo>
                <a:lnTo>
                  <a:pt x="3" y="36"/>
                </a:lnTo>
                <a:lnTo>
                  <a:pt x="3" y="36"/>
                </a:lnTo>
                <a:lnTo>
                  <a:pt x="3" y="36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7" name="Freeform 209">
            <a:extLst>
              <a:ext uri="{FF2B5EF4-FFF2-40B4-BE49-F238E27FC236}">
                <a16:creationId xmlns:a16="http://schemas.microsoft.com/office/drawing/2014/main" xmlns="" id="{20490108-B536-408E-8CD3-24614645CA6B}"/>
              </a:ext>
            </a:extLst>
          </p:cNvPr>
          <p:cNvSpPr>
            <a:spLocks/>
          </p:cNvSpPr>
          <p:nvPr/>
        </p:nvSpPr>
        <p:spPr bwMode="auto">
          <a:xfrm>
            <a:off x="2278235" y="8352629"/>
            <a:ext cx="364008" cy="364008"/>
          </a:xfrm>
          <a:custGeom>
            <a:avLst/>
            <a:gdLst>
              <a:gd name="T0" fmla="*/ 0 w 115"/>
              <a:gd name="T1" fmla="*/ 35 h 115"/>
              <a:gd name="T2" fmla="*/ 3 w 115"/>
              <a:gd name="T3" fmla="*/ 26 h 115"/>
              <a:gd name="T4" fmla="*/ 15 w 115"/>
              <a:gd name="T5" fmla="*/ 23 h 115"/>
              <a:gd name="T6" fmla="*/ 15 w 115"/>
              <a:gd name="T7" fmla="*/ 12 h 115"/>
              <a:gd name="T8" fmla="*/ 30 w 115"/>
              <a:gd name="T9" fmla="*/ 9 h 115"/>
              <a:gd name="T10" fmla="*/ 35 w 115"/>
              <a:gd name="T11" fmla="*/ 15 h 115"/>
              <a:gd name="T12" fmla="*/ 41 w 115"/>
              <a:gd name="T13" fmla="*/ 12 h 115"/>
              <a:gd name="T14" fmla="*/ 41 w 115"/>
              <a:gd name="T15" fmla="*/ 0 h 115"/>
              <a:gd name="T16" fmla="*/ 50 w 115"/>
              <a:gd name="T17" fmla="*/ 0 h 115"/>
              <a:gd name="T18" fmla="*/ 65 w 115"/>
              <a:gd name="T19" fmla="*/ 6 h 115"/>
              <a:gd name="T20" fmla="*/ 80 w 115"/>
              <a:gd name="T21" fmla="*/ 6 h 115"/>
              <a:gd name="T22" fmla="*/ 86 w 115"/>
              <a:gd name="T23" fmla="*/ 9 h 115"/>
              <a:gd name="T24" fmla="*/ 88 w 115"/>
              <a:gd name="T25" fmla="*/ 26 h 115"/>
              <a:gd name="T26" fmla="*/ 103 w 115"/>
              <a:gd name="T27" fmla="*/ 47 h 115"/>
              <a:gd name="T28" fmla="*/ 115 w 115"/>
              <a:gd name="T29" fmla="*/ 56 h 115"/>
              <a:gd name="T30" fmla="*/ 115 w 115"/>
              <a:gd name="T31" fmla="*/ 79 h 115"/>
              <a:gd name="T32" fmla="*/ 103 w 115"/>
              <a:gd name="T33" fmla="*/ 79 h 115"/>
              <a:gd name="T34" fmla="*/ 97 w 115"/>
              <a:gd name="T35" fmla="*/ 91 h 115"/>
              <a:gd name="T36" fmla="*/ 86 w 115"/>
              <a:gd name="T37" fmla="*/ 100 h 115"/>
              <a:gd name="T38" fmla="*/ 88 w 115"/>
              <a:gd name="T39" fmla="*/ 106 h 115"/>
              <a:gd name="T40" fmla="*/ 86 w 115"/>
              <a:gd name="T41" fmla="*/ 109 h 115"/>
              <a:gd name="T42" fmla="*/ 65 w 115"/>
              <a:gd name="T43" fmla="*/ 115 h 115"/>
              <a:gd name="T44" fmla="*/ 65 w 115"/>
              <a:gd name="T45" fmla="*/ 115 h 115"/>
              <a:gd name="T46" fmla="*/ 47 w 115"/>
              <a:gd name="T47" fmla="*/ 106 h 115"/>
              <a:gd name="T48" fmla="*/ 44 w 115"/>
              <a:gd name="T49" fmla="*/ 91 h 115"/>
              <a:gd name="T50" fmla="*/ 35 w 115"/>
              <a:gd name="T51" fmla="*/ 74 h 115"/>
              <a:gd name="T52" fmla="*/ 30 w 115"/>
              <a:gd name="T53" fmla="*/ 59 h 115"/>
              <a:gd name="T54" fmla="*/ 21 w 115"/>
              <a:gd name="T55" fmla="*/ 59 h 115"/>
              <a:gd name="T56" fmla="*/ 15 w 115"/>
              <a:gd name="T57" fmla="*/ 44 h 115"/>
              <a:gd name="T58" fmla="*/ 0 w 115"/>
              <a:gd name="T59" fmla="*/ 35 h 115"/>
              <a:gd name="T60" fmla="*/ 0 w 115"/>
              <a:gd name="T61" fmla="*/ 35 h 115"/>
              <a:gd name="T62" fmla="*/ 0 w 115"/>
              <a:gd name="T63" fmla="*/ 35 h 115"/>
              <a:gd name="T64" fmla="*/ 0 w 115"/>
              <a:gd name="T65" fmla="*/ 3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" h="115">
                <a:moveTo>
                  <a:pt x="0" y="35"/>
                </a:moveTo>
                <a:lnTo>
                  <a:pt x="3" y="26"/>
                </a:lnTo>
                <a:lnTo>
                  <a:pt x="15" y="23"/>
                </a:lnTo>
                <a:lnTo>
                  <a:pt x="15" y="12"/>
                </a:lnTo>
                <a:lnTo>
                  <a:pt x="30" y="9"/>
                </a:lnTo>
                <a:lnTo>
                  <a:pt x="35" y="15"/>
                </a:lnTo>
                <a:lnTo>
                  <a:pt x="41" y="12"/>
                </a:lnTo>
                <a:lnTo>
                  <a:pt x="41" y="0"/>
                </a:lnTo>
                <a:lnTo>
                  <a:pt x="50" y="0"/>
                </a:lnTo>
                <a:lnTo>
                  <a:pt x="65" y="6"/>
                </a:lnTo>
                <a:lnTo>
                  <a:pt x="80" y="6"/>
                </a:lnTo>
                <a:lnTo>
                  <a:pt x="86" y="9"/>
                </a:lnTo>
                <a:lnTo>
                  <a:pt x="88" y="26"/>
                </a:lnTo>
                <a:lnTo>
                  <a:pt x="103" y="47"/>
                </a:lnTo>
                <a:lnTo>
                  <a:pt x="115" y="56"/>
                </a:lnTo>
                <a:lnTo>
                  <a:pt x="115" y="79"/>
                </a:lnTo>
                <a:lnTo>
                  <a:pt x="103" y="79"/>
                </a:lnTo>
                <a:lnTo>
                  <a:pt x="97" y="91"/>
                </a:lnTo>
                <a:lnTo>
                  <a:pt x="86" y="100"/>
                </a:lnTo>
                <a:lnTo>
                  <a:pt x="88" y="106"/>
                </a:lnTo>
                <a:lnTo>
                  <a:pt x="86" y="109"/>
                </a:lnTo>
                <a:lnTo>
                  <a:pt x="65" y="115"/>
                </a:lnTo>
                <a:lnTo>
                  <a:pt x="65" y="115"/>
                </a:lnTo>
                <a:lnTo>
                  <a:pt x="47" y="106"/>
                </a:lnTo>
                <a:lnTo>
                  <a:pt x="44" y="91"/>
                </a:lnTo>
                <a:lnTo>
                  <a:pt x="35" y="74"/>
                </a:lnTo>
                <a:lnTo>
                  <a:pt x="30" y="59"/>
                </a:lnTo>
                <a:lnTo>
                  <a:pt x="21" y="59"/>
                </a:lnTo>
                <a:lnTo>
                  <a:pt x="15" y="44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8" name="Freeform 210">
            <a:extLst>
              <a:ext uri="{FF2B5EF4-FFF2-40B4-BE49-F238E27FC236}">
                <a16:creationId xmlns:a16="http://schemas.microsoft.com/office/drawing/2014/main" xmlns="" id="{85CE069E-5B3E-44C1-B692-A9D830571871}"/>
              </a:ext>
            </a:extLst>
          </p:cNvPr>
          <p:cNvSpPr>
            <a:spLocks noEditPoints="1"/>
          </p:cNvSpPr>
          <p:nvPr/>
        </p:nvSpPr>
        <p:spPr bwMode="auto">
          <a:xfrm>
            <a:off x="2540944" y="8314645"/>
            <a:ext cx="354511" cy="335519"/>
          </a:xfrm>
          <a:custGeom>
            <a:avLst/>
            <a:gdLst>
              <a:gd name="T0" fmla="*/ 0 w 112"/>
              <a:gd name="T1" fmla="*/ 21 h 106"/>
              <a:gd name="T2" fmla="*/ 11 w 112"/>
              <a:gd name="T3" fmla="*/ 9 h 106"/>
              <a:gd name="T4" fmla="*/ 26 w 112"/>
              <a:gd name="T5" fmla="*/ 9 h 106"/>
              <a:gd name="T6" fmla="*/ 29 w 112"/>
              <a:gd name="T7" fmla="*/ 3 h 106"/>
              <a:gd name="T8" fmla="*/ 41 w 112"/>
              <a:gd name="T9" fmla="*/ 0 h 106"/>
              <a:gd name="T10" fmla="*/ 58 w 112"/>
              <a:gd name="T11" fmla="*/ 12 h 106"/>
              <a:gd name="T12" fmla="*/ 64 w 112"/>
              <a:gd name="T13" fmla="*/ 12 h 106"/>
              <a:gd name="T14" fmla="*/ 64 w 112"/>
              <a:gd name="T15" fmla="*/ 0 h 106"/>
              <a:gd name="T16" fmla="*/ 73 w 112"/>
              <a:gd name="T17" fmla="*/ 0 h 106"/>
              <a:gd name="T18" fmla="*/ 85 w 112"/>
              <a:gd name="T19" fmla="*/ 9 h 106"/>
              <a:gd name="T20" fmla="*/ 88 w 112"/>
              <a:gd name="T21" fmla="*/ 3 h 106"/>
              <a:gd name="T22" fmla="*/ 97 w 112"/>
              <a:gd name="T23" fmla="*/ 9 h 106"/>
              <a:gd name="T24" fmla="*/ 112 w 112"/>
              <a:gd name="T25" fmla="*/ 12 h 106"/>
              <a:gd name="T26" fmla="*/ 106 w 112"/>
              <a:gd name="T27" fmla="*/ 32 h 106"/>
              <a:gd name="T28" fmla="*/ 106 w 112"/>
              <a:gd name="T29" fmla="*/ 44 h 106"/>
              <a:gd name="T30" fmla="*/ 109 w 112"/>
              <a:gd name="T31" fmla="*/ 56 h 106"/>
              <a:gd name="T32" fmla="*/ 103 w 112"/>
              <a:gd name="T33" fmla="*/ 62 h 106"/>
              <a:gd name="T34" fmla="*/ 103 w 112"/>
              <a:gd name="T35" fmla="*/ 74 h 106"/>
              <a:gd name="T36" fmla="*/ 88 w 112"/>
              <a:gd name="T37" fmla="*/ 83 h 106"/>
              <a:gd name="T38" fmla="*/ 82 w 112"/>
              <a:gd name="T39" fmla="*/ 89 h 106"/>
              <a:gd name="T40" fmla="*/ 79 w 112"/>
              <a:gd name="T41" fmla="*/ 89 h 106"/>
              <a:gd name="T42" fmla="*/ 73 w 112"/>
              <a:gd name="T43" fmla="*/ 94 h 106"/>
              <a:gd name="T44" fmla="*/ 61 w 112"/>
              <a:gd name="T45" fmla="*/ 94 h 106"/>
              <a:gd name="T46" fmla="*/ 56 w 112"/>
              <a:gd name="T47" fmla="*/ 103 h 106"/>
              <a:gd name="T48" fmla="*/ 44 w 112"/>
              <a:gd name="T49" fmla="*/ 103 h 106"/>
              <a:gd name="T50" fmla="*/ 35 w 112"/>
              <a:gd name="T51" fmla="*/ 89 h 106"/>
              <a:gd name="T52" fmla="*/ 20 w 112"/>
              <a:gd name="T53" fmla="*/ 91 h 106"/>
              <a:gd name="T54" fmla="*/ 35 w 112"/>
              <a:gd name="T55" fmla="*/ 89 h 106"/>
              <a:gd name="T56" fmla="*/ 35 w 112"/>
              <a:gd name="T57" fmla="*/ 68 h 106"/>
              <a:gd name="T58" fmla="*/ 20 w 112"/>
              <a:gd name="T59" fmla="*/ 59 h 106"/>
              <a:gd name="T60" fmla="*/ 5 w 112"/>
              <a:gd name="T61" fmla="*/ 38 h 106"/>
              <a:gd name="T62" fmla="*/ 3 w 112"/>
              <a:gd name="T63" fmla="*/ 24 h 106"/>
              <a:gd name="T64" fmla="*/ 0 w 112"/>
              <a:gd name="T65" fmla="*/ 21 h 106"/>
              <a:gd name="T66" fmla="*/ 0 w 112"/>
              <a:gd name="T67" fmla="*/ 21 h 106"/>
              <a:gd name="T68" fmla="*/ 0 w 112"/>
              <a:gd name="T69" fmla="*/ 21 h 106"/>
              <a:gd name="T70" fmla="*/ 0 w 112"/>
              <a:gd name="T71" fmla="*/ 21 h 106"/>
              <a:gd name="T72" fmla="*/ 11 w 112"/>
              <a:gd name="T73" fmla="*/ 106 h 106"/>
              <a:gd name="T74" fmla="*/ 11 w 112"/>
              <a:gd name="T75" fmla="*/ 106 h 106"/>
              <a:gd name="T76" fmla="*/ 14 w 112"/>
              <a:gd name="T77" fmla="*/ 103 h 106"/>
              <a:gd name="T78" fmla="*/ 11 w 112"/>
              <a:gd name="T79" fmla="*/ 106 h 106"/>
              <a:gd name="T80" fmla="*/ 11 w 112"/>
              <a:gd name="T81" fmla="*/ 106 h 106"/>
              <a:gd name="T82" fmla="*/ 11 w 112"/>
              <a:gd name="T83" fmla="*/ 10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2" h="106">
                <a:moveTo>
                  <a:pt x="0" y="21"/>
                </a:moveTo>
                <a:lnTo>
                  <a:pt x="11" y="9"/>
                </a:lnTo>
                <a:lnTo>
                  <a:pt x="26" y="9"/>
                </a:lnTo>
                <a:lnTo>
                  <a:pt x="29" y="3"/>
                </a:lnTo>
                <a:lnTo>
                  <a:pt x="41" y="0"/>
                </a:lnTo>
                <a:lnTo>
                  <a:pt x="58" y="12"/>
                </a:lnTo>
                <a:lnTo>
                  <a:pt x="64" y="12"/>
                </a:lnTo>
                <a:lnTo>
                  <a:pt x="64" y="0"/>
                </a:lnTo>
                <a:lnTo>
                  <a:pt x="73" y="0"/>
                </a:lnTo>
                <a:lnTo>
                  <a:pt x="85" y="9"/>
                </a:lnTo>
                <a:lnTo>
                  <a:pt x="88" y="3"/>
                </a:lnTo>
                <a:lnTo>
                  <a:pt x="97" y="9"/>
                </a:lnTo>
                <a:lnTo>
                  <a:pt x="112" y="12"/>
                </a:lnTo>
                <a:lnTo>
                  <a:pt x="106" y="32"/>
                </a:lnTo>
                <a:lnTo>
                  <a:pt x="106" y="44"/>
                </a:lnTo>
                <a:lnTo>
                  <a:pt x="109" y="56"/>
                </a:lnTo>
                <a:lnTo>
                  <a:pt x="103" y="62"/>
                </a:lnTo>
                <a:lnTo>
                  <a:pt x="103" y="74"/>
                </a:lnTo>
                <a:lnTo>
                  <a:pt x="88" y="83"/>
                </a:lnTo>
                <a:lnTo>
                  <a:pt x="82" y="89"/>
                </a:lnTo>
                <a:lnTo>
                  <a:pt x="79" y="89"/>
                </a:lnTo>
                <a:lnTo>
                  <a:pt x="73" y="94"/>
                </a:lnTo>
                <a:lnTo>
                  <a:pt x="61" y="94"/>
                </a:lnTo>
                <a:lnTo>
                  <a:pt x="56" y="103"/>
                </a:lnTo>
                <a:lnTo>
                  <a:pt x="44" y="103"/>
                </a:lnTo>
                <a:lnTo>
                  <a:pt x="35" y="89"/>
                </a:lnTo>
                <a:lnTo>
                  <a:pt x="20" y="91"/>
                </a:lnTo>
                <a:lnTo>
                  <a:pt x="35" y="89"/>
                </a:lnTo>
                <a:lnTo>
                  <a:pt x="35" y="68"/>
                </a:lnTo>
                <a:lnTo>
                  <a:pt x="20" y="59"/>
                </a:lnTo>
                <a:lnTo>
                  <a:pt x="5" y="38"/>
                </a:lnTo>
                <a:lnTo>
                  <a:pt x="3" y="24"/>
                </a:lnTo>
                <a:lnTo>
                  <a:pt x="0" y="21"/>
                </a:lnTo>
                <a:lnTo>
                  <a:pt x="0" y="21"/>
                </a:lnTo>
                <a:lnTo>
                  <a:pt x="0" y="21"/>
                </a:lnTo>
                <a:lnTo>
                  <a:pt x="0" y="21"/>
                </a:lnTo>
                <a:close/>
                <a:moveTo>
                  <a:pt x="11" y="106"/>
                </a:moveTo>
                <a:lnTo>
                  <a:pt x="11" y="106"/>
                </a:lnTo>
                <a:lnTo>
                  <a:pt x="14" y="103"/>
                </a:lnTo>
                <a:lnTo>
                  <a:pt x="11" y="106"/>
                </a:lnTo>
                <a:lnTo>
                  <a:pt x="11" y="106"/>
                </a:lnTo>
                <a:lnTo>
                  <a:pt x="11" y="106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9" name="Freeform 211">
            <a:extLst>
              <a:ext uri="{FF2B5EF4-FFF2-40B4-BE49-F238E27FC236}">
                <a16:creationId xmlns:a16="http://schemas.microsoft.com/office/drawing/2014/main" xmlns="" id="{CA368C94-35D7-4CE1-A39B-51039407A7DE}"/>
              </a:ext>
            </a:extLst>
          </p:cNvPr>
          <p:cNvSpPr>
            <a:spLocks/>
          </p:cNvSpPr>
          <p:nvPr/>
        </p:nvSpPr>
        <p:spPr bwMode="auto">
          <a:xfrm>
            <a:off x="2389017" y="8089906"/>
            <a:ext cx="487452" cy="291207"/>
          </a:xfrm>
          <a:custGeom>
            <a:avLst/>
            <a:gdLst>
              <a:gd name="T0" fmla="*/ 0 w 154"/>
              <a:gd name="T1" fmla="*/ 12 h 92"/>
              <a:gd name="T2" fmla="*/ 6 w 154"/>
              <a:gd name="T3" fmla="*/ 9 h 92"/>
              <a:gd name="T4" fmla="*/ 15 w 154"/>
              <a:gd name="T5" fmla="*/ 9 h 92"/>
              <a:gd name="T6" fmla="*/ 21 w 154"/>
              <a:gd name="T7" fmla="*/ 0 h 92"/>
              <a:gd name="T8" fmla="*/ 33 w 154"/>
              <a:gd name="T9" fmla="*/ 0 h 92"/>
              <a:gd name="T10" fmla="*/ 45 w 154"/>
              <a:gd name="T11" fmla="*/ 15 h 92"/>
              <a:gd name="T12" fmla="*/ 53 w 154"/>
              <a:gd name="T13" fmla="*/ 12 h 92"/>
              <a:gd name="T14" fmla="*/ 71 w 154"/>
              <a:gd name="T15" fmla="*/ 24 h 92"/>
              <a:gd name="T16" fmla="*/ 89 w 154"/>
              <a:gd name="T17" fmla="*/ 12 h 92"/>
              <a:gd name="T18" fmla="*/ 112 w 154"/>
              <a:gd name="T19" fmla="*/ 15 h 92"/>
              <a:gd name="T20" fmla="*/ 130 w 154"/>
              <a:gd name="T21" fmla="*/ 33 h 92"/>
              <a:gd name="T22" fmla="*/ 145 w 154"/>
              <a:gd name="T23" fmla="*/ 33 h 92"/>
              <a:gd name="T24" fmla="*/ 154 w 154"/>
              <a:gd name="T25" fmla="*/ 47 h 92"/>
              <a:gd name="T26" fmla="*/ 142 w 154"/>
              <a:gd name="T27" fmla="*/ 59 h 92"/>
              <a:gd name="T28" fmla="*/ 142 w 154"/>
              <a:gd name="T29" fmla="*/ 77 h 92"/>
              <a:gd name="T30" fmla="*/ 136 w 154"/>
              <a:gd name="T31" fmla="*/ 74 h 92"/>
              <a:gd name="T32" fmla="*/ 133 w 154"/>
              <a:gd name="T33" fmla="*/ 80 h 92"/>
              <a:gd name="T34" fmla="*/ 121 w 154"/>
              <a:gd name="T35" fmla="*/ 68 h 92"/>
              <a:gd name="T36" fmla="*/ 112 w 154"/>
              <a:gd name="T37" fmla="*/ 71 h 92"/>
              <a:gd name="T38" fmla="*/ 112 w 154"/>
              <a:gd name="T39" fmla="*/ 83 h 92"/>
              <a:gd name="T40" fmla="*/ 106 w 154"/>
              <a:gd name="T41" fmla="*/ 83 h 92"/>
              <a:gd name="T42" fmla="*/ 89 w 154"/>
              <a:gd name="T43" fmla="*/ 71 h 92"/>
              <a:gd name="T44" fmla="*/ 77 w 154"/>
              <a:gd name="T45" fmla="*/ 74 h 92"/>
              <a:gd name="T46" fmla="*/ 74 w 154"/>
              <a:gd name="T47" fmla="*/ 80 h 92"/>
              <a:gd name="T48" fmla="*/ 59 w 154"/>
              <a:gd name="T49" fmla="*/ 80 h 92"/>
              <a:gd name="T50" fmla="*/ 48 w 154"/>
              <a:gd name="T51" fmla="*/ 92 h 92"/>
              <a:gd name="T52" fmla="*/ 45 w 154"/>
              <a:gd name="T53" fmla="*/ 89 h 92"/>
              <a:gd name="T54" fmla="*/ 30 w 154"/>
              <a:gd name="T55" fmla="*/ 89 h 92"/>
              <a:gd name="T56" fmla="*/ 15 w 154"/>
              <a:gd name="T57" fmla="*/ 83 h 92"/>
              <a:gd name="T58" fmla="*/ 15 w 154"/>
              <a:gd name="T59" fmla="*/ 74 h 92"/>
              <a:gd name="T60" fmla="*/ 3 w 154"/>
              <a:gd name="T61" fmla="*/ 65 h 92"/>
              <a:gd name="T62" fmla="*/ 0 w 154"/>
              <a:gd name="T63" fmla="*/ 56 h 92"/>
              <a:gd name="T64" fmla="*/ 9 w 154"/>
              <a:gd name="T65" fmla="*/ 50 h 92"/>
              <a:gd name="T66" fmla="*/ 9 w 154"/>
              <a:gd name="T67" fmla="*/ 39 h 92"/>
              <a:gd name="T68" fmla="*/ 6 w 154"/>
              <a:gd name="T69" fmla="*/ 30 h 92"/>
              <a:gd name="T70" fmla="*/ 6 w 154"/>
              <a:gd name="T71" fmla="*/ 12 h 92"/>
              <a:gd name="T72" fmla="*/ 0 w 154"/>
              <a:gd name="T73" fmla="*/ 12 h 92"/>
              <a:gd name="T74" fmla="*/ 0 w 154"/>
              <a:gd name="T75" fmla="*/ 12 h 92"/>
              <a:gd name="T76" fmla="*/ 0 w 154"/>
              <a:gd name="T77" fmla="*/ 1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4" h="92">
                <a:moveTo>
                  <a:pt x="0" y="12"/>
                </a:moveTo>
                <a:lnTo>
                  <a:pt x="6" y="9"/>
                </a:lnTo>
                <a:lnTo>
                  <a:pt x="15" y="9"/>
                </a:lnTo>
                <a:lnTo>
                  <a:pt x="21" y="0"/>
                </a:lnTo>
                <a:lnTo>
                  <a:pt x="33" y="0"/>
                </a:lnTo>
                <a:lnTo>
                  <a:pt x="45" y="15"/>
                </a:lnTo>
                <a:lnTo>
                  <a:pt x="53" y="12"/>
                </a:lnTo>
                <a:lnTo>
                  <a:pt x="71" y="24"/>
                </a:lnTo>
                <a:lnTo>
                  <a:pt x="89" y="12"/>
                </a:lnTo>
                <a:lnTo>
                  <a:pt x="112" y="15"/>
                </a:lnTo>
                <a:lnTo>
                  <a:pt x="130" y="33"/>
                </a:lnTo>
                <a:lnTo>
                  <a:pt x="145" y="33"/>
                </a:lnTo>
                <a:lnTo>
                  <a:pt x="154" y="47"/>
                </a:lnTo>
                <a:lnTo>
                  <a:pt x="142" y="59"/>
                </a:lnTo>
                <a:lnTo>
                  <a:pt x="142" y="77"/>
                </a:lnTo>
                <a:lnTo>
                  <a:pt x="136" y="74"/>
                </a:lnTo>
                <a:lnTo>
                  <a:pt x="133" y="80"/>
                </a:lnTo>
                <a:lnTo>
                  <a:pt x="121" y="68"/>
                </a:lnTo>
                <a:lnTo>
                  <a:pt x="112" y="71"/>
                </a:lnTo>
                <a:lnTo>
                  <a:pt x="112" y="83"/>
                </a:lnTo>
                <a:lnTo>
                  <a:pt x="106" y="83"/>
                </a:lnTo>
                <a:lnTo>
                  <a:pt x="89" y="71"/>
                </a:lnTo>
                <a:lnTo>
                  <a:pt x="77" y="74"/>
                </a:lnTo>
                <a:lnTo>
                  <a:pt x="74" y="80"/>
                </a:lnTo>
                <a:lnTo>
                  <a:pt x="59" y="80"/>
                </a:lnTo>
                <a:lnTo>
                  <a:pt x="48" y="92"/>
                </a:lnTo>
                <a:lnTo>
                  <a:pt x="45" y="89"/>
                </a:lnTo>
                <a:lnTo>
                  <a:pt x="30" y="89"/>
                </a:lnTo>
                <a:lnTo>
                  <a:pt x="15" y="83"/>
                </a:lnTo>
                <a:lnTo>
                  <a:pt x="15" y="74"/>
                </a:lnTo>
                <a:lnTo>
                  <a:pt x="3" y="65"/>
                </a:lnTo>
                <a:lnTo>
                  <a:pt x="0" y="56"/>
                </a:lnTo>
                <a:lnTo>
                  <a:pt x="9" y="50"/>
                </a:lnTo>
                <a:lnTo>
                  <a:pt x="9" y="39"/>
                </a:lnTo>
                <a:lnTo>
                  <a:pt x="6" y="30"/>
                </a:lnTo>
                <a:lnTo>
                  <a:pt x="6" y="12"/>
                </a:lnTo>
                <a:lnTo>
                  <a:pt x="0" y="12"/>
                </a:lnTo>
                <a:lnTo>
                  <a:pt x="0" y="12"/>
                </a:lnTo>
                <a:lnTo>
                  <a:pt x="0" y="12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0" name="Freeform 212">
            <a:extLst>
              <a:ext uri="{FF2B5EF4-FFF2-40B4-BE49-F238E27FC236}">
                <a16:creationId xmlns:a16="http://schemas.microsoft.com/office/drawing/2014/main" xmlns="" id="{CCE3743A-2730-4F63-A9E0-8C9559C202D6}"/>
              </a:ext>
            </a:extLst>
          </p:cNvPr>
          <p:cNvSpPr>
            <a:spLocks noEditPoints="1"/>
          </p:cNvSpPr>
          <p:nvPr/>
        </p:nvSpPr>
        <p:spPr bwMode="auto">
          <a:xfrm>
            <a:off x="2724532" y="7979121"/>
            <a:ext cx="468462" cy="522273"/>
          </a:xfrm>
          <a:custGeom>
            <a:avLst/>
            <a:gdLst>
              <a:gd name="T0" fmla="*/ 48 w 148"/>
              <a:gd name="T1" fmla="*/ 9 h 165"/>
              <a:gd name="T2" fmla="*/ 68 w 148"/>
              <a:gd name="T3" fmla="*/ 15 h 165"/>
              <a:gd name="T4" fmla="*/ 101 w 148"/>
              <a:gd name="T5" fmla="*/ 23 h 165"/>
              <a:gd name="T6" fmla="*/ 130 w 148"/>
              <a:gd name="T7" fmla="*/ 32 h 165"/>
              <a:gd name="T8" fmla="*/ 142 w 148"/>
              <a:gd name="T9" fmla="*/ 50 h 165"/>
              <a:gd name="T10" fmla="*/ 130 w 148"/>
              <a:gd name="T11" fmla="*/ 74 h 165"/>
              <a:gd name="T12" fmla="*/ 118 w 148"/>
              <a:gd name="T13" fmla="*/ 85 h 165"/>
              <a:gd name="T14" fmla="*/ 133 w 148"/>
              <a:gd name="T15" fmla="*/ 94 h 165"/>
              <a:gd name="T16" fmla="*/ 148 w 148"/>
              <a:gd name="T17" fmla="*/ 115 h 165"/>
              <a:gd name="T18" fmla="*/ 139 w 148"/>
              <a:gd name="T19" fmla="*/ 138 h 165"/>
              <a:gd name="T20" fmla="*/ 121 w 148"/>
              <a:gd name="T21" fmla="*/ 150 h 165"/>
              <a:gd name="T22" fmla="*/ 95 w 148"/>
              <a:gd name="T23" fmla="*/ 150 h 165"/>
              <a:gd name="T24" fmla="*/ 74 w 148"/>
              <a:gd name="T25" fmla="*/ 153 h 165"/>
              <a:gd name="T26" fmla="*/ 59 w 148"/>
              <a:gd name="T27" fmla="*/ 159 h 165"/>
              <a:gd name="T28" fmla="*/ 51 w 148"/>
              <a:gd name="T29" fmla="*/ 150 h 165"/>
              <a:gd name="T30" fmla="*/ 54 w 148"/>
              <a:gd name="T31" fmla="*/ 118 h 165"/>
              <a:gd name="T32" fmla="*/ 36 w 148"/>
              <a:gd name="T33" fmla="*/ 112 h 165"/>
              <a:gd name="T34" fmla="*/ 48 w 148"/>
              <a:gd name="T35" fmla="*/ 82 h 165"/>
              <a:gd name="T36" fmla="*/ 24 w 148"/>
              <a:gd name="T37" fmla="*/ 68 h 165"/>
              <a:gd name="T38" fmla="*/ 0 w 148"/>
              <a:gd name="T39" fmla="*/ 50 h 165"/>
              <a:gd name="T40" fmla="*/ 33 w 148"/>
              <a:gd name="T41" fmla="*/ 26 h 165"/>
              <a:gd name="T42" fmla="*/ 33 w 148"/>
              <a:gd name="T43" fmla="*/ 9 h 165"/>
              <a:gd name="T44" fmla="*/ 33 w 148"/>
              <a:gd name="T45" fmla="*/ 9 h 165"/>
              <a:gd name="T46" fmla="*/ 65 w 148"/>
              <a:gd name="T47" fmla="*/ 68 h 165"/>
              <a:gd name="T48" fmla="*/ 65 w 148"/>
              <a:gd name="T49" fmla="*/ 82 h 165"/>
              <a:gd name="T50" fmla="*/ 74 w 148"/>
              <a:gd name="T51" fmla="*/ 91 h 165"/>
              <a:gd name="T52" fmla="*/ 86 w 148"/>
              <a:gd name="T53" fmla="*/ 91 h 165"/>
              <a:gd name="T54" fmla="*/ 95 w 148"/>
              <a:gd name="T55" fmla="*/ 79 h 165"/>
              <a:gd name="T56" fmla="*/ 95 w 148"/>
              <a:gd name="T57" fmla="*/ 65 h 165"/>
              <a:gd name="T58" fmla="*/ 77 w 148"/>
              <a:gd name="T59" fmla="*/ 56 h 165"/>
              <a:gd name="T60" fmla="*/ 65 w 148"/>
              <a:gd name="T61" fmla="*/ 68 h 165"/>
              <a:gd name="T62" fmla="*/ 65 w 148"/>
              <a:gd name="T63" fmla="*/ 68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8" h="165">
                <a:moveTo>
                  <a:pt x="33" y="9"/>
                </a:moveTo>
                <a:lnTo>
                  <a:pt x="48" y="9"/>
                </a:lnTo>
                <a:lnTo>
                  <a:pt x="59" y="0"/>
                </a:lnTo>
                <a:lnTo>
                  <a:pt x="68" y="15"/>
                </a:lnTo>
                <a:lnTo>
                  <a:pt x="83" y="17"/>
                </a:lnTo>
                <a:lnTo>
                  <a:pt x="101" y="23"/>
                </a:lnTo>
                <a:lnTo>
                  <a:pt x="109" y="23"/>
                </a:lnTo>
                <a:lnTo>
                  <a:pt x="130" y="32"/>
                </a:lnTo>
                <a:lnTo>
                  <a:pt x="148" y="38"/>
                </a:lnTo>
                <a:lnTo>
                  <a:pt x="142" y="50"/>
                </a:lnTo>
                <a:lnTo>
                  <a:pt x="133" y="65"/>
                </a:lnTo>
                <a:lnTo>
                  <a:pt x="130" y="74"/>
                </a:lnTo>
                <a:lnTo>
                  <a:pt x="127" y="79"/>
                </a:lnTo>
                <a:lnTo>
                  <a:pt x="118" y="85"/>
                </a:lnTo>
                <a:lnTo>
                  <a:pt x="121" y="97"/>
                </a:lnTo>
                <a:lnTo>
                  <a:pt x="133" y="94"/>
                </a:lnTo>
                <a:lnTo>
                  <a:pt x="133" y="112"/>
                </a:lnTo>
                <a:lnTo>
                  <a:pt x="148" y="115"/>
                </a:lnTo>
                <a:lnTo>
                  <a:pt x="148" y="127"/>
                </a:lnTo>
                <a:lnTo>
                  <a:pt x="139" y="138"/>
                </a:lnTo>
                <a:lnTo>
                  <a:pt x="139" y="150"/>
                </a:lnTo>
                <a:lnTo>
                  <a:pt x="121" y="150"/>
                </a:lnTo>
                <a:lnTo>
                  <a:pt x="109" y="156"/>
                </a:lnTo>
                <a:lnTo>
                  <a:pt x="95" y="150"/>
                </a:lnTo>
                <a:lnTo>
                  <a:pt x="77" y="156"/>
                </a:lnTo>
                <a:lnTo>
                  <a:pt x="74" y="153"/>
                </a:lnTo>
                <a:lnTo>
                  <a:pt x="65" y="153"/>
                </a:lnTo>
                <a:lnTo>
                  <a:pt x="59" y="159"/>
                </a:lnTo>
                <a:lnTo>
                  <a:pt x="51" y="165"/>
                </a:lnTo>
                <a:lnTo>
                  <a:pt x="51" y="150"/>
                </a:lnTo>
                <a:lnTo>
                  <a:pt x="51" y="138"/>
                </a:lnTo>
                <a:lnTo>
                  <a:pt x="54" y="118"/>
                </a:lnTo>
                <a:lnTo>
                  <a:pt x="39" y="115"/>
                </a:lnTo>
                <a:lnTo>
                  <a:pt x="36" y="112"/>
                </a:lnTo>
                <a:lnTo>
                  <a:pt x="36" y="94"/>
                </a:lnTo>
                <a:lnTo>
                  <a:pt x="48" y="82"/>
                </a:lnTo>
                <a:lnTo>
                  <a:pt x="39" y="68"/>
                </a:lnTo>
                <a:lnTo>
                  <a:pt x="24" y="68"/>
                </a:lnTo>
                <a:lnTo>
                  <a:pt x="6" y="50"/>
                </a:lnTo>
                <a:lnTo>
                  <a:pt x="0" y="50"/>
                </a:lnTo>
                <a:lnTo>
                  <a:pt x="15" y="32"/>
                </a:lnTo>
                <a:lnTo>
                  <a:pt x="33" y="26"/>
                </a:lnTo>
                <a:lnTo>
                  <a:pt x="33" y="12"/>
                </a:lnTo>
                <a:lnTo>
                  <a:pt x="33" y="9"/>
                </a:lnTo>
                <a:lnTo>
                  <a:pt x="33" y="9"/>
                </a:lnTo>
                <a:lnTo>
                  <a:pt x="33" y="9"/>
                </a:lnTo>
                <a:lnTo>
                  <a:pt x="33" y="9"/>
                </a:lnTo>
                <a:close/>
                <a:moveTo>
                  <a:pt x="65" y="68"/>
                </a:moveTo>
                <a:lnTo>
                  <a:pt x="68" y="76"/>
                </a:lnTo>
                <a:lnTo>
                  <a:pt x="65" y="82"/>
                </a:lnTo>
                <a:lnTo>
                  <a:pt x="62" y="91"/>
                </a:lnTo>
                <a:lnTo>
                  <a:pt x="74" y="91"/>
                </a:lnTo>
                <a:lnTo>
                  <a:pt x="80" y="85"/>
                </a:lnTo>
                <a:lnTo>
                  <a:pt x="86" y="91"/>
                </a:lnTo>
                <a:lnTo>
                  <a:pt x="95" y="91"/>
                </a:lnTo>
                <a:lnTo>
                  <a:pt x="95" y="79"/>
                </a:lnTo>
                <a:lnTo>
                  <a:pt x="104" y="74"/>
                </a:lnTo>
                <a:lnTo>
                  <a:pt x="95" y="65"/>
                </a:lnTo>
                <a:lnTo>
                  <a:pt x="92" y="53"/>
                </a:lnTo>
                <a:lnTo>
                  <a:pt x="77" y="56"/>
                </a:lnTo>
                <a:lnTo>
                  <a:pt x="77" y="68"/>
                </a:lnTo>
                <a:lnTo>
                  <a:pt x="65" y="68"/>
                </a:lnTo>
                <a:lnTo>
                  <a:pt x="65" y="68"/>
                </a:lnTo>
                <a:lnTo>
                  <a:pt x="65" y="68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1" name="Freeform 213">
            <a:extLst>
              <a:ext uri="{FF2B5EF4-FFF2-40B4-BE49-F238E27FC236}">
                <a16:creationId xmlns:a16="http://schemas.microsoft.com/office/drawing/2014/main" xmlns="" id="{777825C0-AD98-4E08-9D5E-79D855033661}"/>
              </a:ext>
            </a:extLst>
          </p:cNvPr>
          <p:cNvSpPr>
            <a:spLocks/>
          </p:cNvSpPr>
          <p:nvPr/>
        </p:nvSpPr>
        <p:spPr bwMode="auto">
          <a:xfrm>
            <a:off x="2920778" y="8146886"/>
            <a:ext cx="142441" cy="120281"/>
          </a:xfrm>
          <a:custGeom>
            <a:avLst/>
            <a:gdLst>
              <a:gd name="T0" fmla="*/ 3 w 45"/>
              <a:gd name="T1" fmla="*/ 15 h 38"/>
              <a:gd name="T2" fmla="*/ 15 w 45"/>
              <a:gd name="T3" fmla="*/ 15 h 38"/>
              <a:gd name="T4" fmla="*/ 15 w 45"/>
              <a:gd name="T5" fmla="*/ 3 h 38"/>
              <a:gd name="T6" fmla="*/ 30 w 45"/>
              <a:gd name="T7" fmla="*/ 0 h 38"/>
              <a:gd name="T8" fmla="*/ 33 w 45"/>
              <a:gd name="T9" fmla="*/ 12 h 38"/>
              <a:gd name="T10" fmla="*/ 45 w 45"/>
              <a:gd name="T11" fmla="*/ 18 h 38"/>
              <a:gd name="T12" fmla="*/ 33 w 45"/>
              <a:gd name="T13" fmla="*/ 26 h 38"/>
              <a:gd name="T14" fmla="*/ 33 w 45"/>
              <a:gd name="T15" fmla="*/ 38 h 38"/>
              <a:gd name="T16" fmla="*/ 24 w 45"/>
              <a:gd name="T17" fmla="*/ 38 h 38"/>
              <a:gd name="T18" fmla="*/ 18 w 45"/>
              <a:gd name="T19" fmla="*/ 32 h 38"/>
              <a:gd name="T20" fmla="*/ 12 w 45"/>
              <a:gd name="T21" fmla="*/ 38 h 38"/>
              <a:gd name="T22" fmla="*/ 0 w 45"/>
              <a:gd name="T23" fmla="*/ 38 h 38"/>
              <a:gd name="T24" fmla="*/ 3 w 45"/>
              <a:gd name="T25" fmla="*/ 29 h 38"/>
              <a:gd name="T26" fmla="*/ 3 w 45"/>
              <a:gd name="T27" fmla="*/ 23 h 38"/>
              <a:gd name="T28" fmla="*/ 3 w 45"/>
              <a:gd name="T29" fmla="*/ 15 h 38"/>
              <a:gd name="T30" fmla="*/ 3 w 45"/>
              <a:gd name="T31" fmla="*/ 15 h 38"/>
              <a:gd name="T32" fmla="*/ 3 w 45"/>
              <a:gd name="T33" fmla="*/ 1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5" h="38">
                <a:moveTo>
                  <a:pt x="3" y="15"/>
                </a:moveTo>
                <a:lnTo>
                  <a:pt x="15" y="15"/>
                </a:lnTo>
                <a:lnTo>
                  <a:pt x="15" y="3"/>
                </a:lnTo>
                <a:lnTo>
                  <a:pt x="30" y="0"/>
                </a:lnTo>
                <a:lnTo>
                  <a:pt x="33" y="12"/>
                </a:lnTo>
                <a:lnTo>
                  <a:pt x="45" y="18"/>
                </a:lnTo>
                <a:lnTo>
                  <a:pt x="33" y="26"/>
                </a:lnTo>
                <a:lnTo>
                  <a:pt x="33" y="38"/>
                </a:lnTo>
                <a:lnTo>
                  <a:pt x="24" y="38"/>
                </a:lnTo>
                <a:lnTo>
                  <a:pt x="18" y="32"/>
                </a:lnTo>
                <a:lnTo>
                  <a:pt x="12" y="38"/>
                </a:lnTo>
                <a:lnTo>
                  <a:pt x="0" y="38"/>
                </a:lnTo>
                <a:lnTo>
                  <a:pt x="3" y="29"/>
                </a:lnTo>
                <a:lnTo>
                  <a:pt x="3" y="23"/>
                </a:lnTo>
                <a:lnTo>
                  <a:pt x="3" y="15"/>
                </a:lnTo>
                <a:lnTo>
                  <a:pt x="3" y="15"/>
                </a:lnTo>
                <a:lnTo>
                  <a:pt x="3" y="15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2" name="Freeform 214">
            <a:extLst>
              <a:ext uri="{FF2B5EF4-FFF2-40B4-BE49-F238E27FC236}">
                <a16:creationId xmlns:a16="http://schemas.microsoft.com/office/drawing/2014/main" xmlns="" id="{0B1B3A6B-EA5A-4D8D-82B4-1F28C87785E7}"/>
              </a:ext>
            </a:extLst>
          </p:cNvPr>
          <p:cNvSpPr>
            <a:spLocks/>
          </p:cNvSpPr>
          <p:nvPr/>
        </p:nvSpPr>
        <p:spPr bwMode="auto">
          <a:xfrm>
            <a:off x="5747370" y="9090134"/>
            <a:ext cx="1193310" cy="876784"/>
          </a:xfrm>
          <a:custGeom>
            <a:avLst/>
            <a:gdLst>
              <a:gd name="T0" fmla="*/ 120 w 128"/>
              <a:gd name="T1" fmla="*/ 47 h 94"/>
              <a:gd name="T2" fmla="*/ 105 w 128"/>
              <a:gd name="T3" fmla="*/ 44 h 94"/>
              <a:gd name="T4" fmla="*/ 100 w 128"/>
              <a:gd name="T5" fmla="*/ 47 h 94"/>
              <a:gd name="T6" fmla="*/ 88 w 128"/>
              <a:gd name="T7" fmla="*/ 42 h 94"/>
              <a:gd name="T8" fmla="*/ 83 w 128"/>
              <a:gd name="T9" fmla="*/ 39 h 94"/>
              <a:gd name="T10" fmla="*/ 80 w 128"/>
              <a:gd name="T11" fmla="*/ 34 h 94"/>
              <a:gd name="T12" fmla="*/ 73 w 128"/>
              <a:gd name="T13" fmla="*/ 45 h 94"/>
              <a:gd name="T14" fmla="*/ 71 w 128"/>
              <a:gd name="T15" fmla="*/ 52 h 94"/>
              <a:gd name="T16" fmla="*/ 76 w 128"/>
              <a:gd name="T17" fmla="*/ 57 h 94"/>
              <a:gd name="T18" fmla="*/ 82 w 128"/>
              <a:gd name="T19" fmla="*/ 64 h 94"/>
              <a:gd name="T20" fmla="*/ 77 w 128"/>
              <a:gd name="T21" fmla="*/ 67 h 94"/>
              <a:gd name="T22" fmla="*/ 68 w 128"/>
              <a:gd name="T23" fmla="*/ 72 h 94"/>
              <a:gd name="T24" fmla="*/ 66 w 128"/>
              <a:gd name="T25" fmla="*/ 80 h 94"/>
              <a:gd name="T26" fmla="*/ 61 w 128"/>
              <a:gd name="T27" fmla="*/ 86 h 94"/>
              <a:gd name="T28" fmla="*/ 58 w 128"/>
              <a:gd name="T29" fmla="*/ 92 h 94"/>
              <a:gd name="T30" fmla="*/ 50 w 128"/>
              <a:gd name="T31" fmla="*/ 90 h 94"/>
              <a:gd name="T32" fmla="*/ 33 w 128"/>
              <a:gd name="T33" fmla="*/ 86 h 94"/>
              <a:gd name="T34" fmla="*/ 24 w 128"/>
              <a:gd name="T35" fmla="*/ 75 h 94"/>
              <a:gd name="T36" fmla="*/ 20 w 128"/>
              <a:gd name="T37" fmla="*/ 66 h 94"/>
              <a:gd name="T38" fmla="*/ 8 w 128"/>
              <a:gd name="T39" fmla="*/ 63 h 94"/>
              <a:gd name="T40" fmla="*/ 0 w 128"/>
              <a:gd name="T41" fmla="*/ 51 h 94"/>
              <a:gd name="T42" fmla="*/ 5 w 128"/>
              <a:gd name="T43" fmla="*/ 40 h 94"/>
              <a:gd name="T44" fmla="*/ 7 w 128"/>
              <a:gd name="T45" fmla="*/ 32 h 94"/>
              <a:gd name="T46" fmla="*/ 15 w 128"/>
              <a:gd name="T47" fmla="*/ 30 h 94"/>
              <a:gd name="T48" fmla="*/ 21 w 128"/>
              <a:gd name="T49" fmla="*/ 29 h 94"/>
              <a:gd name="T50" fmla="*/ 25 w 128"/>
              <a:gd name="T51" fmla="*/ 22 h 94"/>
              <a:gd name="T52" fmla="*/ 31 w 128"/>
              <a:gd name="T53" fmla="*/ 16 h 94"/>
              <a:gd name="T54" fmla="*/ 41 w 128"/>
              <a:gd name="T55" fmla="*/ 11 h 94"/>
              <a:gd name="T56" fmla="*/ 48 w 128"/>
              <a:gd name="T57" fmla="*/ 13 h 94"/>
              <a:gd name="T58" fmla="*/ 60 w 128"/>
              <a:gd name="T59" fmla="*/ 10 h 94"/>
              <a:gd name="T60" fmla="*/ 72 w 128"/>
              <a:gd name="T61" fmla="*/ 5 h 94"/>
              <a:gd name="T62" fmla="*/ 76 w 128"/>
              <a:gd name="T63" fmla="*/ 1 h 94"/>
              <a:gd name="T64" fmla="*/ 91 w 128"/>
              <a:gd name="T65" fmla="*/ 7 h 94"/>
              <a:gd name="T66" fmla="*/ 103 w 128"/>
              <a:gd name="T67" fmla="*/ 22 h 94"/>
              <a:gd name="T68" fmla="*/ 109 w 128"/>
              <a:gd name="T69" fmla="*/ 26 h 94"/>
              <a:gd name="T70" fmla="*/ 118 w 128"/>
              <a:gd name="T71" fmla="*/ 35 h 94"/>
              <a:gd name="T72" fmla="*/ 128 w 128"/>
              <a:gd name="T73" fmla="*/ 39 h 94"/>
              <a:gd name="T74" fmla="*/ 128 w 128"/>
              <a:gd name="T75" fmla="*/ 4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94">
                <a:moveTo>
                  <a:pt x="128" y="41"/>
                </a:moveTo>
                <a:cubicBezTo>
                  <a:pt x="120" y="47"/>
                  <a:pt x="120" y="47"/>
                  <a:pt x="120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5" y="45"/>
                  <a:pt x="95" y="45"/>
                  <a:pt x="95" y="45"/>
                </a:cubicBezTo>
                <a:cubicBezTo>
                  <a:pt x="88" y="42"/>
                  <a:pt x="88" y="42"/>
                  <a:pt x="88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83" y="39"/>
                  <a:pt x="83" y="39"/>
                  <a:pt x="83" y="39"/>
                </a:cubicBezTo>
                <a:cubicBezTo>
                  <a:pt x="86" y="36"/>
                  <a:pt x="86" y="36"/>
                  <a:pt x="86" y="36"/>
                </a:cubicBezTo>
                <a:cubicBezTo>
                  <a:pt x="80" y="34"/>
                  <a:pt x="80" y="34"/>
                  <a:pt x="80" y="34"/>
                </a:cubicBezTo>
                <a:cubicBezTo>
                  <a:pt x="73" y="42"/>
                  <a:pt x="73" y="42"/>
                  <a:pt x="73" y="42"/>
                </a:cubicBezTo>
                <a:cubicBezTo>
                  <a:pt x="73" y="45"/>
                  <a:pt x="73" y="45"/>
                  <a:pt x="73" y="45"/>
                </a:cubicBezTo>
                <a:cubicBezTo>
                  <a:pt x="74" y="49"/>
                  <a:pt x="74" y="49"/>
                  <a:pt x="74" y="49"/>
                </a:cubicBezTo>
                <a:cubicBezTo>
                  <a:pt x="71" y="52"/>
                  <a:pt x="71" y="52"/>
                  <a:pt x="71" y="52"/>
                </a:cubicBezTo>
                <a:cubicBezTo>
                  <a:pt x="70" y="53"/>
                  <a:pt x="70" y="53"/>
                  <a:pt x="70" y="53"/>
                </a:cubicBezTo>
                <a:cubicBezTo>
                  <a:pt x="76" y="57"/>
                  <a:pt x="76" y="57"/>
                  <a:pt x="76" y="57"/>
                </a:cubicBezTo>
                <a:cubicBezTo>
                  <a:pt x="79" y="60"/>
                  <a:pt x="79" y="60"/>
                  <a:pt x="79" y="60"/>
                </a:cubicBezTo>
                <a:cubicBezTo>
                  <a:pt x="82" y="64"/>
                  <a:pt x="82" y="64"/>
                  <a:pt x="82" y="64"/>
                </a:cubicBezTo>
                <a:cubicBezTo>
                  <a:pt x="80" y="66"/>
                  <a:pt x="80" y="66"/>
                  <a:pt x="80" y="66"/>
                </a:cubicBezTo>
                <a:cubicBezTo>
                  <a:pt x="77" y="67"/>
                  <a:pt x="77" y="67"/>
                  <a:pt x="77" y="67"/>
                </a:cubicBezTo>
                <a:cubicBezTo>
                  <a:pt x="74" y="68"/>
                  <a:pt x="74" y="68"/>
                  <a:pt x="74" y="68"/>
                </a:cubicBezTo>
                <a:cubicBezTo>
                  <a:pt x="68" y="72"/>
                  <a:pt x="68" y="72"/>
                  <a:pt x="68" y="72"/>
                </a:cubicBezTo>
                <a:cubicBezTo>
                  <a:pt x="68" y="78"/>
                  <a:pt x="68" y="78"/>
                  <a:pt x="68" y="78"/>
                </a:cubicBezTo>
                <a:cubicBezTo>
                  <a:pt x="66" y="80"/>
                  <a:pt x="66" y="80"/>
                  <a:pt x="66" y="80"/>
                </a:cubicBezTo>
                <a:cubicBezTo>
                  <a:pt x="62" y="82"/>
                  <a:pt x="62" y="82"/>
                  <a:pt x="62" y="82"/>
                </a:cubicBezTo>
                <a:cubicBezTo>
                  <a:pt x="61" y="86"/>
                  <a:pt x="61" y="86"/>
                  <a:pt x="61" y="86"/>
                </a:cubicBezTo>
                <a:cubicBezTo>
                  <a:pt x="58" y="88"/>
                  <a:pt x="58" y="88"/>
                  <a:pt x="58" y="88"/>
                </a:cubicBezTo>
                <a:cubicBezTo>
                  <a:pt x="58" y="92"/>
                  <a:pt x="58" y="92"/>
                  <a:pt x="58" y="92"/>
                </a:cubicBezTo>
                <a:cubicBezTo>
                  <a:pt x="57" y="92"/>
                  <a:pt x="56" y="92"/>
                  <a:pt x="54" y="92"/>
                </a:cubicBezTo>
                <a:cubicBezTo>
                  <a:pt x="52" y="94"/>
                  <a:pt x="51" y="92"/>
                  <a:pt x="50" y="90"/>
                </a:cubicBezTo>
                <a:cubicBezTo>
                  <a:pt x="49" y="88"/>
                  <a:pt x="44" y="84"/>
                  <a:pt x="39" y="84"/>
                </a:cubicBezTo>
                <a:cubicBezTo>
                  <a:pt x="36" y="84"/>
                  <a:pt x="36" y="86"/>
                  <a:pt x="33" y="86"/>
                </a:cubicBezTo>
                <a:cubicBezTo>
                  <a:pt x="34" y="79"/>
                  <a:pt x="34" y="79"/>
                  <a:pt x="34" y="79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0"/>
                  <a:pt x="24" y="70"/>
                  <a:pt x="24" y="70"/>
                </a:cubicBezTo>
                <a:cubicBezTo>
                  <a:pt x="20" y="66"/>
                  <a:pt x="20" y="66"/>
                  <a:pt x="20" y="66"/>
                </a:cubicBezTo>
                <a:cubicBezTo>
                  <a:pt x="14" y="65"/>
                  <a:pt x="14" y="65"/>
                  <a:pt x="14" y="65"/>
                </a:cubicBezTo>
                <a:cubicBezTo>
                  <a:pt x="8" y="63"/>
                  <a:pt x="8" y="63"/>
                  <a:pt x="8" y="63"/>
                </a:cubicBezTo>
                <a:cubicBezTo>
                  <a:pt x="6" y="57"/>
                  <a:pt x="6" y="57"/>
                  <a:pt x="6" y="57"/>
                </a:cubicBezTo>
                <a:cubicBezTo>
                  <a:pt x="0" y="51"/>
                  <a:pt x="0" y="51"/>
                  <a:pt x="0" y="51"/>
                </a:cubicBezTo>
                <a:cubicBezTo>
                  <a:pt x="4" y="45"/>
                  <a:pt x="4" y="45"/>
                  <a:pt x="4" y="45"/>
                </a:cubicBezTo>
                <a:cubicBezTo>
                  <a:pt x="5" y="40"/>
                  <a:pt x="5" y="40"/>
                  <a:pt x="5" y="40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2"/>
                  <a:pt x="7" y="32"/>
                  <a:pt x="7" y="32"/>
                </a:cubicBezTo>
                <a:cubicBezTo>
                  <a:pt x="11" y="28"/>
                  <a:pt x="11" y="28"/>
                  <a:pt x="11" y="28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27"/>
                  <a:pt x="17" y="27"/>
                  <a:pt x="17" y="27"/>
                </a:cubicBezTo>
                <a:cubicBezTo>
                  <a:pt x="21" y="29"/>
                  <a:pt x="21" y="29"/>
                  <a:pt x="21" y="29"/>
                </a:cubicBezTo>
                <a:cubicBezTo>
                  <a:pt x="27" y="26"/>
                  <a:pt x="27" y="26"/>
                  <a:pt x="27" y="26"/>
                </a:cubicBezTo>
                <a:cubicBezTo>
                  <a:pt x="25" y="22"/>
                  <a:pt x="25" y="22"/>
                  <a:pt x="25" y="22"/>
                </a:cubicBezTo>
                <a:cubicBezTo>
                  <a:pt x="27" y="15"/>
                  <a:pt x="27" y="15"/>
                  <a:pt x="27" y="15"/>
                </a:cubicBezTo>
                <a:cubicBezTo>
                  <a:pt x="31" y="16"/>
                  <a:pt x="31" y="16"/>
                  <a:pt x="31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1" y="11"/>
                  <a:pt x="41" y="11"/>
                  <a:pt x="41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8" y="13"/>
                  <a:pt x="48" y="13"/>
                  <a:pt x="48" y="13"/>
                </a:cubicBezTo>
                <a:cubicBezTo>
                  <a:pt x="52" y="10"/>
                  <a:pt x="52" y="10"/>
                  <a:pt x="52" y="10"/>
                </a:cubicBezTo>
                <a:cubicBezTo>
                  <a:pt x="60" y="10"/>
                  <a:pt x="60" y="10"/>
                  <a:pt x="60" y="10"/>
                </a:cubicBezTo>
                <a:cubicBezTo>
                  <a:pt x="65" y="7"/>
                  <a:pt x="65" y="7"/>
                  <a:pt x="65" y="7"/>
                </a:cubicBezTo>
                <a:cubicBezTo>
                  <a:pt x="72" y="5"/>
                  <a:pt x="72" y="5"/>
                  <a:pt x="72" y="5"/>
                </a:cubicBezTo>
                <a:cubicBezTo>
                  <a:pt x="72" y="0"/>
                  <a:pt x="72" y="0"/>
                  <a:pt x="72" y="0"/>
                </a:cubicBezTo>
                <a:cubicBezTo>
                  <a:pt x="76" y="1"/>
                  <a:pt x="76" y="1"/>
                  <a:pt x="76" y="1"/>
                </a:cubicBezTo>
                <a:cubicBezTo>
                  <a:pt x="83" y="6"/>
                  <a:pt x="83" y="6"/>
                  <a:pt x="83" y="6"/>
                </a:cubicBezTo>
                <a:cubicBezTo>
                  <a:pt x="91" y="7"/>
                  <a:pt x="91" y="7"/>
                  <a:pt x="91" y="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8" y="39"/>
                  <a:pt x="128" y="39"/>
                  <a:pt x="128" y="39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8" y="41"/>
                  <a:pt x="128" y="41"/>
                  <a:pt x="128" y="4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3" name="Freeform 215">
            <a:extLst>
              <a:ext uri="{FF2B5EF4-FFF2-40B4-BE49-F238E27FC236}">
                <a16:creationId xmlns:a16="http://schemas.microsoft.com/office/drawing/2014/main" xmlns="" id="{68051ED7-BCCD-4CC8-A8F9-FA2B9DFED141}"/>
              </a:ext>
            </a:extLst>
          </p:cNvPr>
          <p:cNvSpPr>
            <a:spLocks/>
          </p:cNvSpPr>
          <p:nvPr/>
        </p:nvSpPr>
        <p:spPr bwMode="auto">
          <a:xfrm>
            <a:off x="5301069" y="9463634"/>
            <a:ext cx="762832" cy="484288"/>
          </a:xfrm>
          <a:custGeom>
            <a:avLst/>
            <a:gdLst>
              <a:gd name="T0" fmla="*/ 81 w 82"/>
              <a:gd name="T1" fmla="*/ 46 h 52"/>
              <a:gd name="T2" fmla="*/ 81 w 82"/>
              <a:gd name="T3" fmla="*/ 46 h 52"/>
              <a:gd name="T4" fmla="*/ 76 w 82"/>
              <a:gd name="T5" fmla="*/ 49 h 52"/>
              <a:gd name="T6" fmla="*/ 66 w 82"/>
              <a:gd name="T7" fmla="*/ 50 h 52"/>
              <a:gd name="T8" fmla="*/ 56 w 82"/>
              <a:gd name="T9" fmla="*/ 49 h 52"/>
              <a:gd name="T10" fmla="*/ 45 w 82"/>
              <a:gd name="T11" fmla="*/ 46 h 52"/>
              <a:gd name="T12" fmla="*/ 36 w 82"/>
              <a:gd name="T13" fmla="*/ 49 h 52"/>
              <a:gd name="T14" fmla="*/ 27 w 82"/>
              <a:gd name="T15" fmla="*/ 47 h 52"/>
              <a:gd name="T16" fmla="*/ 15 w 82"/>
              <a:gd name="T17" fmla="*/ 46 h 52"/>
              <a:gd name="T18" fmla="*/ 11 w 82"/>
              <a:gd name="T19" fmla="*/ 45 h 52"/>
              <a:gd name="T20" fmla="*/ 14 w 82"/>
              <a:gd name="T21" fmla="*/ 40 h 52"/>
              <a:gd name="T22" fmla="*/ 11 w 82"/>
              <a:gd name="T23" fmla="*/ 36 h 52"/>
              <a:gd name="T24" fmla="*/ 5 w 82"/>
              <a:gd name="T25" fmla="*/ 34 h 52"/>
              <a:gd name="T26" fmla="*/ 1 w 82"/>
              <a:gd name="T27" fmla="*/ 33 h 52"/>
              <a:gd name="T28" fmla="*/ 0 w 82"/>
              <a:gd name="T29" fmla="*/ 28 h 52"/>
              <a:gd name="T30" fmla="*/ 3 w 82"/>
              <a:gd name="T31" fmla="*/ 28 h 52"/>
              <a:gd name="T32" fmla="*/ 6 w 82"/>
              <a:gd name="T33" fmla="*/ 25 h 52"/>
              <a:gd name="T34" fmla="*/ 5 w 82"/>
              <a:gd name="T35" fmla="*/ 22 h 52"/>
              <a:gd name="T36" fmla="*/ 7 w 82"/>
              <a:gd name="T37" fmla="*/ 19 h 52"/>
              <a:gd name="T38" fmla="*/ 13 w 82"/>
              <a:gd name="T39" fmla="*/ 19 h 52"/>
              <a:gd name="T40" fmla="*/ 15 w 82"/>
              <a:gd name="T41" fmla="*/ 15 h 52"/>
              <a:gd name="T42" fmla="*/ 14 w 82"/>
              <a:gd name="T43" fmla="*/ 5 h 52"/>
              <a:gd name="T44" fmla="*/ 12 w 82"/>
              <a:gd name="T45" fmla="*/ 3 h 52"/>
              <a:gd name="T46" fmla="*/ 19 w 82"/>
              <a:gd name="T47" fmla="*/ 0 h 52"/>
              <a:gd name="T48" fmla="*/ 27 w 82"/>
              <a:gd name="T49" fmla="*/ 3 h 52"/>
              <a:gd name="T50" fmla="*/ 34 w 82"/>
              <a:gd name="T51" fmla="*/ 3 h 52"/>
              <a:gd name="T52" fmla="*/ 37 w 82"/>
              <a:gd name="T53" fmla="*/ 7 h 52"/>
              <a:gd name="T54" fmla="*/ 46 w 82"/>
              <a:gd name="T55" fmla="*/ 3 h 52"/>
              <a:gd name="T56" fmla="*/ 52 w 82"/>
              <a:gd name="T57" fmla="*/ 5 h 52"/>
              <a:gd name="T58" fmla="*/ 48 w 82"/>
              <a:gd name="T59" fmla="*/ 11 h 52"/>
              <a:gd name="T60" fmla="*/ 54 w 82"/>
              <a:gd name="T61" fmla="*/ 17 h 52"/>
              <a:gd name="T62" fmla="*/ 56 w 82"/>
              <a:gd name="T63" fmla="*/ 23 h 52"/>
              <a:gd name="T64" fmla="*/ 62 w 82"/>
              <a:gd name="T65" fmla="*/ 25 h 52"/>
              <a:gd name="T66" fmla="*/ 68 w 82"/>
              <a:gd name="T67" fmla="*/ 26 h 52"/>
              <a:gd name="T68" fmla="*/ 72 w 82"/>
              <a:gd name="T69" fmla="*/ 30 h 52"/>
              <a:gd name="T70" fmla="*/ 72 w 82"/>
              <a:gd name="T71" fmla="*/ 36 h 52"/>
              <a:gd name="T72" fmla="*/ 82 w 82"/>
              <a:gd name="T73" fmla="*/ 39 h 52"/>
              <a:gd name="T74" fmla="*/ 81 w 82"/>
              <a:gd name="T75" fmla="*/ 46 h 52"/>
              <a:gd name="T76" fmla="*/ 81 w 82"/>
              <a:gd name="T77" fmla="*/ 4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2" h="52">
                <a:moveTo>
                  <a:pt x="81" y="46"/>
                </a:moveTo>
                <a:cubicBezTo>
                  <a:pt x="81" y="46"/>
                  <a:pt x="81" y="46"/>
                  <a:pt x="81" y="46"/>
                </a:cubicBezTo>
                <a:cubicBezTo>
                  <a:pt x="78" y="46"/>
                  <a:pt x="78" y="49"/>
                  <a:pt x="76" y="49"/>
                </a:cubicBezTo>
                <a:cubicBezTo>
                  <a:pt x="75" y="50"/>
                  <a:pt x="68" y="50"/>
                  <a:pt x="66" y="50"/>
                </a:cubicBezTo>
                <a:cubicBezTo>
                  <a:pt x="65" y="49"/>
                  <a:pt x="59" y="49"/>
                  <a:pt x="56" y="49"/>
                </a:cubicBezTo>
                <a:cubicBezTo>
                  <a:pt x="52" y="49"/>
                  <a:pt x="49" y="49"/>
                  <a:pt x="45" y="46"/>
                </a:cubicBezTo>
                <a:cubicBezTo>
                  <a:pt x="42" y="44"/>
                  <a:pt x="39" y="46"/>
                  <a:pt x="36" y="49"/>
                </a:cubicBezTo>
                <a:cubicBezTo>
                  <a:pt x="33" y="52"/>
                  <a:pt x="30" y="47"/>
                  <a:pt x="27" y="47"/>
                </a:cubicBezTo>
                <a:cubicBezTo>
                  <a:pt x="24" y="46"/>
                  <a:pt x="19" y="46"/>
                  <a:pt x="15" y="46"/>
                </a:cubicBezTo>
                <a:cubicBezTo>
                  <a:pt x="14" y="45"/>
                  <a:pt x="12" y="45"/>
                  <a:pt x="11" y="45"/>
                </a:cubicBezTo>
                <a:cubicBezTo>
                  <a:pt x="14" y="40"/>
                  <a:pt x="14" y="40"/>
                  <a:pt x="14" y="40"/>
                </a:cubicBezTo>
                <a:cubicBezTo>
                  <a:pt x="11" y="36"/>
                  <a:pt x="11" y="36"/>
                  <a:pt x="11" y="36"/>
                </a:cubicBezTo>
                <a:cubicBezTo>
                  <a:pt x="5" y="34"/>
                  <a:pt x="5" y="34"/>
                  <a:pt x="5" y="34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28"/>
                  <a:pt x="0" y="28"/>
                  <a:pt x="0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5" y="22"/>
                  <a:pt x="5" y="22"/>
                  <a:pt x="5" y="22"/>
                </a:cubicBezTo>
                <a:cubicBezTo>
                  <a:pt x="7" y="19"/>
                  <a:pt x="7" y="19"/>
                  <a:pt x="7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5" y="15"/>
                  <a:pt x="15" y="15"/>
                  <a:pt x="15" y="15"/>
                </a:cubicBezTo>
                <a:cubicBezTo>
                  <a:pt x="14" y="5"/>
                  <a:pt x="14" y="5"/>
                  <a:pt x="14" y="5"/>
                </a:cubicBezTo>
                <a:cubicBezTo>
                  <a:pt x="12" y="3"/>
                  <a:pt x="12" y="3"/>
                  <a:pt x="12" y="3"/>
                </a:cubicBezTo>
                <a:cubicBezTo>
                  <a:pt x="19" y="0"/>
                  <a:pt x="19" y="0"/>
                  <a:pt x="19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7" y="7"/>
                  <a:pt x="37" y="7"/>
                  <a:pt x="37" y="7"/>
                </a:cubicBezTo>
                <a:cubicBezTo>
                  <a:pt x="46" y="3"/>
                  <a:pt x="46" y="3"/>
                  <a:pt x="46" y="3"/>
                </a:cubicBezTo>
                <a:cubicBezTo>
                  <a:pt x="52" y="5"/>
                  <a:pt x="52" y="5"/>
                  <a:pt x="52" y="5"/>
                </a:cubicBezTo>
                <a:cubicBezTo>
                  <a:pt x="48" y="11"/>
                  <a:pt x="48" y="11"/>
                  <a:pt x="48" y="11"/>
                </a:cubicBezTo>
                <a:cubicBezTo>
                  <a:pt x="54" y="17"/>
                  <a:pt x="54" y="17"/>
                  <a:pt x="54" y="17"/>
                </a:cubicBezTo>
                <a:cubicBezTo>
                  <a:pt x="56" y="23"/>
                  <a:pt x="56" y="23"/>
                  <a:pt x="56" y="23"/>
                </a:cubicBezTo>
                <a:cubicBezTo>
                  <a:pt x="62" y="25"/>
                  <a:pt x="62" y="25"/>
                  <a:pt x="62" y="25"/>
                </a:cubicBezTo>
                <a:cubicBezTo>
                  <a:pt x="68" y="26"/>
                  <a:pt x="68" y="26"/>
                  <a:pt x="68" y="26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36"/>
                  <a:pt x="72" y="36"/>
                  <a:pt x="72" y="36"/>
                </a:cubicBezTo>
                <a:cubicBezTo>
                  <a:pt x="82" y="39"/>
                  <a:pt x="82" y="39"/>
                  <a:pt x="82" y="39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81" y="46"/>
                  <a:pt x="81" y="4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4" name="Freeform 216">
            <a:extLst>
              <a:ext uri="{FF2B5EF4-FFF2-40B4-BE49-F238E27FC236}">
                <a16:creationId xmlns:a16="http://schemas.microsoft.com/office/drawing/2014/main" xmlns="" id="{62316368-0412-4AC4-87E3-6D1C493E5B3A}"/>
              </a:ext>
            </a:extLst>
          </p:cNvPr>
          <p:cNvSpPr>
            <a:spLocks/>
          </p:cNvSpPr>
          <p:nvPr/>
        </p:nvSpPr>
        <p:spPr bwMode="auto">
          <a:xfrm>
            <a:off x="4702831" y="9359197"/>
            <a:ext cx="737510" cy="765997"/>
          </a:xfrm>
          <a:custGeom>
            <a:avLst/>
            <a:gdLst>
              <a:gd name="T0" fmla="*/ 67 w 79"/>
              <a:gd name="T1" fmla="*/ 56 h 82"/>
              <a:gd name="T2" fmla="*/ 48 w 79"/>
              <a:gd name="T3" fmla="*/ 51 h 82"/>
              <a:gd name="T4" fmla="*/ 44 w 79"/>
              <a:gd name="T5" fmla="*/ 60 h 82"/>
              <a:gd name="T6" fmla="*/ 50 w 79"/>
              <a:gd name="T7" fmla="*/ 69 h 82"/>
              <a:gd name="T8" fmla="*/ 41 w 79"/>
              <a:gd name="T9" fmla="*/ 69 h 82"/>
              <a:gd name="T10" fmla="*/ 32 w 79"/>
              <a:gd name="T11" fmla="*/ 80 h 82"/>
              <a:gd name="T12" fmla="*/ 16 w 79"/>
              <a:gd name="T13" fmla="*/ 81 h 82"/>
              <a:gd name="T14" fmla="*/ 16 w 79"/>
              <a:gd name="T15" fmla="*/ 79 h 82"/>
              <a:gd name="T16" fmla="*/ 17 w 79"/>
              <a:gd name="T17" fmla="*/ 72 h 82"/>
              <a:gd name="T18" fmla="*/ 7 w 79"/>
              <a:gd name="T19" fmla="*/ 72 h 82"/>
              <a:gd name="T20" fmla="*/ 3 w 79"/>
              <a:gd name="T21" fmla="*/ 67 h 82"/>
              <a:gd name="T22" fmla="*/ 9 w 79"/>
              <a:gd name="T23" fmla="*/ 58 h 82"/>
              <a:gd name="T24" fmla="*/ 11 w 79"/>
              <a:gd name="T25" fmla="*/ 55 h 82"/>
              <a:gd name="T26" fmla="*/ 16 w 79"/>
              <a:gd name="T27" fmla="*/ 46 h 82"/>
              <a:gd name="T28" fmla="*/ 23 w 79"/>
              <a:gd name="T29" fmla="*/ 39 h 82"/>
              <a:gd name="T30" fmla="*/ 29 w 79"/>
              <a:gd name="T31" fmla="*/ 41 h 82"/>
              <a:gd name="T32" fmla="*/ 34 w 79"/>
              <a:gd name="T33" fmla="*/ 38 h 82"/>
              <a:gd name="T34" fmla="*/ 30 w 79"/>
              <a:gd name="T35" fmla="*/ 31 h 82"/>
              <a:gd name="T36" fmla="*/ 23 w 79"/>
              <a:gd name="T37" fmla="*/ 32 h 82"/>
              <a:gd name="T38" fmla="*/ 15 w 79"/>
              <a:gd name="T39" fmla="*/ 31 h 82"/>
              <a:gd name="T40" fmla="*/ 12 w 79"/>
              <a:gd name="T41" fmla="*/ 21 h 82"/>
              <a:gd name="T42" fmla="*/ 12 w 79"/>
              <a:gd name="T43" fmla="*/ 12 h 82"/>
              <a:gd name="T44" fmla="*/ 21 w 79"/>
              <a:gd name="T45" fmla="*/ 13 h 82"/>
              <a:gd name="T46" fmla="*/ 26 w 79"/>
              <a:gd name="T47" fmla="*/ 20 h 82"/>
              <a:gd name="T48" fmla="*/ 33 w 79"/>
              <a:gd name="T49" fmla="*/ 18 h 82"/>
              <a:gd name="T50" fmla="*/ 41 w 79"/>
              <a:gd name="T51" fmla="*/ 12 h 82"/>
              <a:gd name="T52" fmla="*/ 44 w 79"/>
              <a:gd name="T53" fmla="*/ 1 h 82"/>
              <a:gd name="T54" fmla="*/ 51 w 79"/>
              <a:gd name="T55" fmla="*/ 4 h 82"/>
              <a:gd name="T56" fmla="*/ 66 w 79"/>
              <a:gd name="T57" fmla="*/ 12 h 82"/>
              <a:gd name="T58" fmla="*/ 78 w 79"/>
              <a:gd name="T59" fmla="*/ 16 h 82"/>
              <a:gd name="T60" fmla="*/ 77 w 79"/>
              <a:gd name="T61" fmla="*/ 30 h 82"/>
              <a:gd name="T62" fmla="*/ 69 w 79"/>
              <a:gd name="T63" fmla="*/ 33 h 82"/>
              <a:gd name="T64" fmla="*/ 67 w 79"/>
              <a:gd name="T65" fmla="*/ 39 h 82"/>
              <a:gd name="T66" fmla="*/ 65 w 79"/>
              <a:gd name="T67" fmla="*/ 44 h 82"/>
              <a:gd name="T68" fmla="*/ 75 w 79"/>
              <a:gd name="T69" fmla="*/ 47 h 82"/>
              <a:gd name="T70" fmla="*/ 75 w 79"/>
              <a:gd name="T71" fmla="*/ 56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9" h="82">
                <a:moveTo>
                  <a:pt x="75" y="56"/>
                </a:moveTo>
                <a:cubicBezTo>
                  <a:pt x="72" y="56"/>
                  <a:pt x="69" y="56"/>
                  <a:pt x="67" y="56"/>
                </a:cubicBezTo>
                <a:cubicBezTo>
                  <a:pt x="64" y="56"/>
                  <a:pt x="63" y="56"/>
                  <a:pt x="60" y="54"/>
                </a:cubicBezTo>
                <a:cubicBezTo>
                  <a:pt x="57" y="52"/>
                  <a:pt x="49" y="50"/>
                  <a:pt x="48" y="51"/>
                </a:cubicBezTo>
                <a:cubicBezTo>
                  <a:pt x="47" y="52"/>
                  <a:pt x="47" y="53"/>
                  <a:pt x="44" y="55"/>
                </a:cubicBezTo>
                <a:cubicBezTo>
                  <a:pt x="42" y="58"/>
                  <a:pt x="44" y="58"/>
                  <a:pt x="44" y="60"/>
                </a:cubicBezTo>
                <a:cubicBezTo>
                  <a:pt x="45" y="61"/>
                  <a:pt x="44" y="61"/>
                  <a:pt x="42" y="63"/>
                </a:cubicBezTo>
                <a:cubicBezTo>
                  <a:pt x="41" y="64"/>
                  <a:pt x="44" y="66"/>
                  <a:pt x="50" y="69"/>
                </a:cubicBezTo>
                <a:cubicBezTo>
                  <a:pt x="55" y="73"/>
                  <a:pt x="51" y="73"/>
                  <a:pt x="49" y="74"/>
                </a:cubicBezTo>
                <a:cubicBezTo>
                  <a:pt x="47" y="75"/>
                  <a:pt x="43" y="71"/>
                  <a:pt x="41" y="69"/>
                </a:cubicBezTo>
                <a:cubicBezTo>
                  <a:pt x="38" y="67"/>
                  <a:pt x="35" y="70"/>
                  <a:pt x="32" y="71"/>
                </a:cubicBezTo>
                <a:cubicBezTo>
                  <a:pt x="29" y="73"/>
                  <a:pt x="31" y="78"/>
                  <a:pt x="32" y="80"/>
                </a:cubicBezTo>
                <a:cubicBezTo>
                  <a:pt x="32" y="82"/>
                  <a:pt x="31" y="81"/>
                  <a:pt x="26" y="81"/>
                </a:cubicBezTo>
                <a:cubicBezTo>
                  <a:pt x="23" y="81"/>
                  <a:pt x="19" y="80"/>
                  <a:pt x="16" y="81"/>
                </a:cubicBezTo>
                <a:cubicBezTo>
                  <a:pt x="14" y="80"/>
                  <a:pt x="14" y="80"/>
                  <a:pt x="14" y="80"/>
                </a:cubicBezTo>
                <a:cubicBezTo>
                  <a:pt x="16" y="79"/>
                  <a:pt x="16" y="79"/>
                  <a:pt x="16" y="79"/>
                </a:cubicBezTo>
                <a:cubicBezTo>
                  <a:pt x="19" y="75"/>
                  <a:pt x="19" y="75"/>
                  <a:pt x="19" y="75"/>
                </a:cubicBezTo>
                <a:cubicBezTo>
                  <a:pt x="17" y="72"/>
                  <a:pt x="17" y="72"/>
                  <a:pt x="17" y="72"/>
                </a:cubicBezTo>
                <a:cubicBezTo>
                  <a:pt x="12" y="70"/>
                  <a:pt x="12" y="70"/>
                  <a:pt x="12" y="70"/>
                </a:cubicBezTo>
                <a:cubicBezTo>
                  <a:pt x="7" y="72"/>
                  <a:pt x="7" y="72"/>
                  <a:pt x="7" y="72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3" y="68"/>
                  <a:pt x="3" y="67"/>
                </a:cubicBezTo>
                <a:cubicBezTo>
                  <a:pt x="4" y="67"/>
                  <a:pt x="7" y="63"/>
                  <a:pt x="7" y="63"/>
                </a:cubicBezTo>
                <a:cubicBezTo>
                  <a:pt x="9" y="58"/>
                  <a:pt x="9" y="58"/>
                  <a:pt x="9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1" y="55"/>
                  <a:pt x="11" y="55"/>
                  <a:pt x="11" y="55"/>
                </a:cubicBezTo>
                <a:cubicBezTo>
                  <a:pt x="15" y="51"/>
                  <a:pt x="15" y="51"/>
                  <a:pt x="15" y="51"/>
                </a:cubicBezTo>
                <a:cubicBezTo>
                  <a:pt x="16" y="46"/>
                  <a:pt x="16" y="46"/>
                  <a:pt x="16" y="46"/>
                </a:cubicBezTo>
                <a:cubicBezTo>
                  <a:pt x="21" y="42"/>
                  <a:pt x="21" y="42"/>
                  <a:pt x="21" y="42"/>
                </a:cubicBezTo>
                <a:cubicBezTo>
                  <a:pt x="23" y="39"/>
                  <a:pt x="23" y="39"/>
                  <a:pt x="23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9" y="41"/>
                  <a:pt x="29" y="41"/>
                  <a:pt x="29" y="41"/>
                </a:cubicBezTo>
                <a:cubicBezTo>
                  <a:pt x="33" y="42"/>
                  <a:pt x="33" y="42"/>
                  <a:pt x="33" y="42"/>
                </a:cubicBezTo>
                <a:cubicBezTo>
                  <a:pt x="34" y="38"/>
                  <a:pt x="34" y="38"/>
                  <a:pt x="34" y="38"/>
                </a:cubicBezTo>
                <a:cubicBezTo>
                  <a:pt x="32" y="34"/>
                  <a:pt x="32" y="34"/>
                  <a:pt x="32" y="34"/>
                </a:cubicBezTo>
                <a:cubicBezTo>
                  <a:pt x="30" y="31"/>
                  <a:pt x="30" y="31"/>
                  <a:pt x="30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3" y="32"/>
                  <a:pt x="23" y="32"/>
                  <a:pt x="23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5" y="31"/>
                  <a:pt x="15" y="31"/>
                  <a:pt x="15" y="31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1"/>
                  <a:pt x="12" y="21"/>
                  <a:pt x="12" y="21"/>
                </a:cubicBezTo>
                <a:cubicBezTo>
                  <a:pt x="9" y="15"/>
                  <a:pt x="9" y="15"/>
                  <a:pt x="9" y="15"/>
                </a:cubicBezTo>
                <a:cubicBezTo>
                  <a:pt x="12" y="12"/>
                  <a:pt x="12" y="12"/>
                  <a:pt x="12" y="12"/>
                </a:cubicBezTo>
                <a:cubicBezTo>
                  <a:pt x="16" y="10"/>
                  <a:pt x="16" y="10"/>
                  <a:pt x="16" y="10"/>
                </a:cubicBezTo>
                <a:cubicBezTo>
                  <a:pt x="21" y="13"/>
                  <a:pt x="21" y="13"/>
                  <a:pt x="21" y="13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20"/>
                  <a:pt x="26" y="20"/>
                  <a:pt x="26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18"/>
                  <a:pt x="33" y="18"/>
                  <a:pt x="33" y="18"/>
                </a:cubicBezTo>
                <a:cubicBezTo>
                  <a:pt x="39" y="17"/>
                  <a:pt x="39" y="17"/>
                  <a:pt x="39" y="17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4" y="8"/>
                  <a:pt x="44" y="8"/>
                </a:cubicBezTo>
                <a:cubicBezTo>
                  <a:pt x="44" y="1"/>
                  <a:pt x="44" y="1"/>
                  <a:pt x="44" y="1"/>
                </a:cubicBezTo>
                <a:cubicBezTo>
                  <a:pt x="47" y="0"/>
                  <a:pt x="47" y="0"/>
                  <a:pt x="47" y="0"/>
                </a:cubicBezTo>
                <a:cubicBezTo>
                  <a:pt x="51" y="4"/>
                  <a:pt x="51" y="4"/>
                  <a:pt x="51" y="4"/>
                </a:cubicBezTo>
                <a:cubicBezTo>
                  <a:pt x="59" y="8"/>
                  <a:pt x="59" y="8"/>
                  <a:pt x="59" y="8"/>
                </a:cubicBezTo>
                <a:cubicBezTo>
                  <a:pt x="66" y="12"/>
                  <a:pt x="66" y="12"/>
                  <a:pt x="66" y="12"/>
                </a:cubicBezTo>
                <a:cubicBezTo>
                  <a:pt x="69" y="8"/>
                  <a:pt x="69" y="8"/>
                  <a:pt x="69" y="8"/>
                </a:cubicBezTo>
                <a:cubicBezTo>
                  <a:pt x="78" y="16"/>
                  <a:pt x="78" y="16"/>
                  <a:pt x="78" y="16"/>
                </a:cubicBezTo>
                <a:cubicBezTo>
                  <a:pt x="79" y="26"/>
                  <a:pt x="79" y="26"/>
                  <a:pt x="79" y="26"/>
                </a:cubicBezTo>
                <a:cubicBezTo>
                  <a:pt x="77" y="30"/>
                  <a:pt x="77" y="30"/>
                  <a:pt x="77" y="30"/>
                </a:cubicBezTo>
                <a:cubicBezTo>
                  <a:pt x="71" y="30"/>
                  <a:pt x="71" y="30"/>
                  <a:pt x="71" y="30"/>
                </a:cubicBezTo>
                <a:cubicBezTo>
                  <a:pt x="69" y="33"/>
                  <a:pt x="69" y="33"/>
                  <a:pt x="69" y="33"/>
                </a:cubicBezTo>
                <a:cubicBezTo>
                  <a:pt x="70" y="36"/>
                  <a:pt x="70" y="36"/>
                  <a:pt x="70" y="36"/>
                </a:cubicBezTo>
                <a:cubicBezTo>
                  <a:pt x="67" y="39"/>
                  <a:pt x="67" y="39"/>
                  <a:pt x="67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5" y="44"/>
                  <a:pt x="65" y="44"/>
                  <a:pt x="65" y="44"/>
                </a:cubicBezTo>
                <a:cubicBezTo>
                  <a:pt x="69" y="46"/>
                  <a:pt x="69" y="46"/>
                  <a:pt x="69" y="46"/>
                </a:cubicBezTo>
                <a:cubicBezTo>
                  <a:pt x="75" y="47"/>
                  <a:pt x="75" y="47"/>
                  <a:pt x="75" y="47"/>
                </a:cubicBezTo>
                <a:cubicBezTo>
                  <a:pt x="78" y="52"/>
                  <a:pt x="78" y="52"/>
                  <a:pt x="78" y="52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5" name="Freeform 217">
            <a:extLst>
              <a:ext uri="{FF2B5EF4-FFF2-40B4-BE49-F238E27FC236}">
                <a16:creationId xmlns:a16="http://schemas.microsoft.com/office/drawing/2014/main" xmlns="" id="{825E6D21-B840-4728-A9C7-E36A64EB28A9}"/>
              </a:ext>
            </a:extLst>
          </p:cNvPr>
          <p:cNvSpPr>
            <a:spLocks/>
          </p:cNvSpPr>
          <p:nvPr/>
        </p:nvSpPr>
        <p:spPr bwMode="auto">
          <a:xfrm>
            <a:off x="4927581" y="8425429"/>
            <a:ext cx="1069863" cy="1104684"/>
          </a:xfrm>
          <a:custGeom>
            <a:avLst/>
            <a:gdLst>
              <a:gd name="T0" fmla="*/ 241 w 338"/>
              <a:gd name="T1" fmla="*/ 9 h 349"/>
              <a:gd name="T2" fmla="*/ 280 w 338"/>
              <a:gd name="T3" fmla="*/ 48 h 349"/>
              <a:gd name="T4" fmla="*/ 297 w 338"/>
              <a:gd name="T5" fmla="*/ 74 h 349"/>
              <a:gd name="T6" fmla="*/ 291 w 338"/>
              <a:gd name="T7" fmla="*/ 104 h 349"/>
              <a:gd name="T8" fmla="*/ 291 w 338"/>
              <a:gd name="T9" fmla="*/ 139 h 349"/>
              <a:gd name="T10" fmla="*/ 297 w 338"/>
              <a:gd name="T11" fmla="*/ 163 h 349"/>
              <a:gd name="T12" fmla="*/ 294 w 338"/>
              <a:gd name="T13" fmla="*/ 186 h 349"/>
              <a:gd name="T14" fmla="*/ 318 w 338"/>
              <a:gd name="T15" fmla="*/ 213 h 349"/>
              <a:gd name="T16" fmla="*/ 327 w 338"/>
              <a:gd name="T17" fmla="*/ 231 h 349"/>
              <a:gd name="T18" fmla="*/ 338 w 338"/>
              <a:gd name="T19" fmla="*/ 254 h 349"/>
              <a:gd name="T20" fmla="*/ 338 w 338"/>
              <a:gd name="T21" fmla="*/ 287 h 349"/>
              <a:gd name="T22" fmla="*/ 309 w 338"/>
              <a:gd name="T23" fmla="*/ 290 h 349"/>
              <a:gd name="T24" fmla="*/ 291 w 338"/>
              <a:gd name="T25" fmla="*/ 292 h 349"/>
              <a:gd name="T26" fmla="*/ 280 w 338"/>
              <a:gd name="T27" fmla="*/ 313 h 349"/>
              <a:gd name="T28" fmla="*/ 271 w 338"/>
              <a:gd name="T29" fmla="*/ 343 h 349"/>
              <a:gd name="T30" fmla="*/ 226 w 338"/>
              <a:gd name="T31" fmla="*/ 349 h 349"/>
              <a:gd name="T32" fmla="*/ 200 w 338"/>
              <a:gd name="T33" fmla="*/ 334 h 349"/>
              <a:gd name="T34" fmla="*/ 153 w 338"/>
              <a:gd name="T35" fmla="*/ 337 h 349"/>
              <a:gd name="T36" fmla="*/ 123 w 338"/>
              <a:gd name="T37" fmla="*/ 328 h 349"/>
              <a:gd name="T38" fmla="*/ 79 w 338"/>
              <a:gd name="T39" fmla="*/ 307 h 349"/>
              <a:gd name="T40" fmla="*/ 56 w 338"/>
              <a:gd name="T41" fmla="*/ 298 h 349"/>
              <a:gd name="T42" fmla="*/ 38 w 338"/>
              <a:gd name="T43" fmla="*/ 295 h 349"/>
              <a:gd name="T44" fmla="*/ 0 w 338"/>
              <a:gd name="T45" fmla="*/ 272 h 349"/>
              <a:gd name="T46" fmla="*/ 20 w 338"/>
              <a:gd name="T47" fmla="*/ 236 h 349"/>
              <a:gd name="T48" fmla="*/ 53 w 338"/>
              <a:gd name="T49" fmla="*/ 233 h 349"/>
              <a:gd name="T50" fmla="*/ 70 w 338"/>
              <a:gd name="T51" fmla="*/ 213 h 349"/>
              <a:gd name="T52" fmla="*/ 97 w 338"/>
              <a:gd name="T53" fmla="*/ 213 h 349"/>
              <a:gd name="T54" fmla="*/ 106 w 338"/>
              <a:gd name="T55" fmla="*/ 192 h 349"/>
              <a:gd name="T56" fmla="*/ 135 w 338"/>
              <a:gd name="T57" fmla="*/ 177 h 349"/>
              <a:gd name="T58" fmla="*/ 138 w 338"/>
              <a:gd name="T59" fmla="*/ 154 h 349"/>
              <a:gd name="T60" fmla="*/ 129 w 338"/>
              <a:gd name="T61" fmla="*/ 130 h 349"/>
              <a:gd name="T62" fmla="*/ 141 w 338"/>
              <a:gd name="T63" fmla="*/ 104 h 349"/>
              <a:gd name="T64" fmla="*/ 188 w 338"/>
              <a:gd name="T65" fmla="*/ 65 h 349"/>
              <a:gd name="T66" fmla="*/ 200 w 338"/>
              <a:gd name="T67" fmla="*/ 36 h 349"/>
              <a:gd name="T68" fmla="*/ 215 w 338"/>
              <a:gd name="T69" fmla="*/ 15 h 349"/>
              <a:gd name="T70" fmla="*/ 226 w 338"/>
              <a:gd name="T71" fmla="*/ 0 h 349"/>
              <a:gd name="T72" fmla="*/ 226 w 338"/>
              <a:gd name="T73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8" h="349">
                <a:moveTo>
                  <a:pt x="226" y="0"/>
                </a:moveTo>
                <a:lnTo>
                  <a:pt x="241" y="9"/>
                </a:lnTo>
                <a:lnTo>
                  <a:pt x="238" y="18"/>
                </a:lnTo>
                <a:lnTo>
                  <a:pt x="280" y="48"/>
                </a:lnTo>
                <a:lnTo>
                  <a:pt x="285" y="65"/>
                </a:lnTo>
                <a:lnTo>
                  <a:pt x="297" y="74"/>
                </a:lnTo>
                <a:lnTo>
                  <a:pt x="297" y="95"/>
                </a:lnTo>
                <a:lnTo>
                  <a:pt x="291" y="104"/>
                </a:lnTo>
                <a:lnTo>
                  <a:pt x="291" y="124"/>
                </a:lnTo>
                <a:lnTo>
                  <a:pt x="291" y="139"/>
                </a:lnTo>
                <a:lnTo>
                  <a:pt x="300" y="154"/>
                </a:lnTo>
                <a:lnTo>
                  <a:pt x="297" y="163"/>
                </a:lnTo>
                <a:lnTo>
                  <a:pt x="291" y="174"/>
                </a:lnTo>
                <a:lnTo>
                  <a:pt x="294" y="186"/>
                </a:lnTo>
                <a:lnTo>
                  <a:pt x="312" y="192"/>
                </a:lnTo>
                <a:lnTo>
                  <a:pt x="318" y="213"/>
                </a:lnTo>
                <a:lnTo>
                  <a:pt x="330" y="216"/>
                </a:lnTo>
                <a:lnTo>
                  <a:pt x="327" y="231"/>
                </a:lnTo>
                <a:lnTo>
                  <a:pt x="330" y="248"/>
                </a:lnTo>
                <a:lnTo>
                  <a:pt x="338" y="254"/>
                </a:lnTo>
                <a:lnTo>
                  <a:pt x="333" y="275"/>
                </a:lnTo>
                <a:lnTo>
                  <a:pt x="338" y="287"/>
                </a:lnTo>
                <a:lnTo>
                  <a:pt x="321" y="295"/>
                </a:lnTo>
                <a:lnTo>
                  <a:pt x="309" y="290"/>
                </a:lnTo>
                <a:lnTo>
                  <a:pt x="303" y="298"/>
                </a:lnTo>
                <a:lnTo>
                  <a:pt x="291" y="292"/>
                </a:lnTo>
                <a:lnTo>
                  <a:pt x="280" y="304"/>
                </a:lnTo>
                <a:lnTo>
                  <a:pt x="280" y="313"/>
                </a:lnTo>
                <a:lnTo>
                  <a:pt x="274" y="328"/>
                </a:lnTo>
                <a:lnTo>
                  <a:pt x="271" y="343"/>
                </a:lnTo>
                <a:lnTo>
                  <a:pt x="253" y="334"/>
                </a:lnTo>
                <a:lnTo>
                  <a:pt x="226" y="349"/>
                </a:lnTo>
                <a:lnTo>
                  <a:pt x="218" y="334"/>
                </a:lnTo>
                <a:lnTo>
                  <a:pt x="200" y="334"/>
                </a:lnTo>
                <a:lnTo>
                  <a:pt x="173" y="328"/>
                </a:lnTo>
                <a:lnTo>
                  <a:pt x="153" y="337"/>
                </a:lnTo>
                <a:lnTo>
                  <a:pt x="132" y="319"/>
                </a:lnTo>
                <a:lnTo>
                  <a:pt x="123" y="328"/>
                </a:lnTo>
                <a:lnTo>
                  <a:pt x="103" y="316"/>
                </a:lnTo>
                <a:lnTo>
                  <a:pt x="79" y="307"/>
                </a:lnTo>
                <a:lnTo>
                  <a:pt x="67" y="295"/>
                </a:lnTo>
                <a:lnTo>
                  <a:pt x="56" y="298"/>
                </a:lnTo>
                <a:lnTo>
                  <a:pt x="44" y="307"/>
                </a:lnTo>
                <a:lnTo>
                  <a:pt x="38" y="295"/>
                </a:lnTo>
                <a:lnTo>
                  <a:pt x="20" y="292"/>
                </a:lnTo>
                <a:lnTo>
                  <a:pt x="0" y="272"/>
                </a:lnTo>
                <a:lnTo>
                  <a:pt x="14" y="254"/>
                </a:lnTo>
                <a:lnTo>
                  <a:pt x="20" y="236"/>
                </a:lnTo>
                <a:lnTo>
                  <a:pt x="41" y="239"/>
                </a:lnTo>
                <a:lnTo>
                  <a:pt x="53" y="233"/>
                </a:lnTo>
                <a:lnTo>
                  <a:pt x="59" y="216"/>
                </a:lnTo>
                <a:lnTo>
                  <a:pt x="70" y="213"/>
                </a:lnTo>
                <a:lnTo>
                  <a:pt x="85" y="222"/>
                </a:lnTo>
                <a:lnTo>
                  <a:pt x="97" y="213"/>
                </a:lnTo>
                <a:lnTo>
                  <a:pt x="88" y="201"/>
                </a:lnTo>
                <a:lnTo>
                  <a:pt x="106" y="192"/>
                </a:lnTo>
                <a:lnTo>
                  <a:pt x="120" y="192"/>
                </a:lnTo>
                <a:lnTo>
                  <a:pt x="135" y="177"/>
                </a:lnTo>
                <a:lnTo>
                  <a:pt x="123" y="166"/>
                </a:lnTo>
                <a:lnTo>
                  <a:pt x="138" y="154"/>
                </a:lnTo>
                <a:lnTo>
                  <a:pt x="138" y="139"/>
                </a:lnTo>
                <a:lnTo>
                  <a:pt x="129" y="130"/>
                </a:lnTo>
                <a:lnTo>
                  <a:pt x="132" y="115"/>
                </a:lnTo>
                <a:lnTo>
                  <a:pt x="141" y="104"/>
                </a:lnTo>
                <a:lnTo>
                  <a:pt x="159" y="104"/>
                </a:lnTo>
                <a:lnTo>
                  <a:pt x="188" y="65"/>
                </a:lnTo>
                <a:lnTo>
                  <a:pt x="200" y="51"/>
                </a:lnTo>
                <a:lnTo>
                  <a:pt x="200" y="36"/>
                </a:lnTo>
                <a:lnTo>
                  <a:pt x="215" y="27"/>
                </a:lnTo>
                <a:lnTo>
                  <a:pt x="215" y="15"/>
                </a:lnTo>
                <a:lnTo>
                  <a:pt x="224" y="3"/>
                </a:lnTo>
                <a:lnTo>
                  <a:pt x="226" y="0"/>
                </a:lnTo>
                <a:lnTo>
                  <a:pt x="226" y="0"/>
                </a:lnTo>
                <a:lnTo>
                  <a:pt x="226" y="0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6" name="Freeform 218">
            <a:extLst>
              <a:ext uri="{FF2B5EF4-FFF2-40B4-BE49-F238E27FC236}">
                <a16:creationId xmlns:a16="http://schemas.microsoft.com/office/drawing/2014/main" xmlns="" id="{D18E1919-92E4-43B2-8C66-43482EFBE8CF}"/>
              </a:ext>
            </a:extLst>
          </p:cNvPr>
          <p:cNvSpPr>
            <a:spLocks/>
          </p:cNvSpPr>
          <p:nvPr/>
        </p:nvSpPr>
        <p:spPr bwMode="auto">
          <a:xfrm>
            <a:off x="6940680" y="9118633"/>
            <a:ext cx="1547821" cy="1006557"/>
          </a:xfrm>
          <a:custGeom>
            <a:avLst/>
            <a:gdLst>
              <a:gd name="T0" fmla="*/ 35 w 489"/>
              <a:gd name="T1" fmla="*/ 197 h 318"/>
              <a:gd name="T2" fmla="*/ 74 w 489"/>
              <a:gd name="T3" fmla="*/ 209 h 318"/>
              <a:gd name="T4" fmla="*/ 156 w 489"/>
              <a:gd name="T5" fmla="*/ 265 h 318"/>
              <a:gd name="T6" fmla="*/ 206 w 489"/>
              <a:gd name="T7" fmla="*/ 280 h 318"/>
              <a:gd name="T8" fmla="*/ 247 w 489"/>
              <a:gd name="T9" fmla="*/ 265 h 318"/>
              <a:gd name="T10" fmla="*/ 262 w 489"/>
              <a:gd name="T11" fmla="*/ 301 h 318"/>
              <a:gd name="T12" fmla="*/ 262 w 489"/>
              <a:gd name="T13" fmla="*/ 312 h 318"/>
              <a:gd name="T14" fmla="*/ 289 w 489"/>
              <a:gd name="T15" fmla="*/ 301 h 318"/>
              <a:gd name="T16" fmla="*/ 321 w 489"/>
              <a:gd name="T17" fmla="*/ 295 h 318"/>
              <a:gd name="T18" fmla="*/ 377 w 489"/>
              <a:gd name="T19" fmla="*/ 277 h 318"/>
              <a:gd name="T20" fmla="*/ 404 w 489"/>
              <a:gd name="T21" fmla="*/ 280 h 318"/>
              <a:gd name="T22" fmla="*/ 427 w 489"/>
              <a:gd name="T23" fmla="*/ 277 h 318"/>
              <a:gd name="T24" fmla="*/ 457 w 489"/>
              <a:gd name="T25" fmla="*/ 259 h 318"/>
              <a:gd name="T26" fmla="*/ 474 w 489"/>
              <a:gd name="T27" fmla="*/ 221 h 318"/>
              <a:gd name="T28" fmla="*/ 483 w 489"/>
              <a:gd name="T29" fmla="*/ 203 h 318"/>
              <a:gd name="T30" fmla="*/ 451 w 489"/>
              <a:gd name="T31" fmla="*/ 197 h 318"/>
              <a:gd name="T32" fmla="*/ 442 w 489"/>
              <a:gd name="T33" fmla="*/ 165 h 318"/>
              <a:gd name="T34" fmla="*/ 459 w 489"/>
              <a:gd name="T35" fmla="*/ 124 h 318"/>
              <a:gd name="T36" fmla="*/ 436 w 489"/>
              <a:gd name="T37" fmla="*/ 106 h 318"/>
              <a:gd name="T38" fmla="*/ 362 w 489"/>
              <a:gd name="T39" fmla="*/ 79 h 318"/>
              <a:gd name="T40" fmla="*/ 336 w 489"/>
              <a:gd name="T41" fmla="*/ 79 h 318"/>
              <a:gd name="T42" fmla="*/ 342 w 489"/>
              <a:gd name="T43" fmla="*/ 53 h 318"/>
              <a:gd name="T44" fmla="*/ 295 w 489"/>
              <a:gd name="T45" fmla="*/ 9 h 318"/>
              <a:gd name="T46" fmla="*/ 262 w 489"/>
              <a:gd name="T47" fmla="*/ 35 h 318"/>
              <a:gd name="T48" fmla="*/ 230 w 489"/>
              <a:gd name="T49" fmla="*/ 26 h 318"/>
              <a:gd name="T50" fmla="*/ 194 w 489"/>
              <a:gd name="T51" fmla="*/ 17 h 318"/>
              <a:gd name="T52" fmla="*/ 162 w 489"/>
              <a:gd name="T53" fmla="*/ 9 h 318"/>
              <a:gd name="T54" fmla="*/ 121 w 489"/>
              <a:gd name="T55" fmla="*/ 0 h 318"/>
              <a:gd name="T56" fmla="*/ 77 w 489"/>
              <a:gd name="T57" fmla="*/ 38 h 318"/>
              <a:gd name="T58" fmla="*/ 56 w 489"/>
              <a:gd name="T59" fmla="*/ 65 h 318"/>
              <a:gd name="T60" fmla="*/ 29 w 489"/>
              <a:gd name="T61" fmla="*/ 91 h 318"/>
              <a:gd name="T62" fmla="*/ 3 w 489"/>
              <a:gd name="T63" fmla="*/ 112 h 318"/>
              <a:gd name="T64" fmla="*/ 0 w 489"/>
              <a:gd name="T65" fmla="*/ 144 h 318"/>
              <a:gd name="T66" fmla="*/ 9 w 489"/>
              <a:gd name="T67" fmla="*/ 165 h 318"/>
              <a:gd name="T68" fmla="*/ 21 w 489"/>
              <a:gd name="T69" fmla="*/ 197 h 318"/>
              <a:gd name="T70" fmla="*/ 21 w 489"/>
              <a:gd name="T71" fmla="*/ 197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9" h="318">
                <a:moveTo>
                  <a:pt x="21" y="197"/>
                </a:moveTo>
                <a:lnTo>
                  <a:pt x="35" y="197"/>
                </a:lnTo>
                <a:lnTo>
                  <a:pt x="47" y="209"/>
                </a:lnTo>
                <a:lnTo>
                  <a:pt x="74" y="209"/>
                </a:lnTo>
                <a:lnTo>
                  <a:pt x="121" y="224"/>
                </a:lnTo>
                <a:lnTo>
                  <a:pt x="156" y="265"/>
                </a:lnTo>
                <a:lnTo>
                  <a:pt x="191" y="265"/>
                </a:lnTo>
                <a:lnTo>
                  <a:pt x="206" y="280"/>
                </a:lnTo>
                <a:lnTo>
                  <a:pt x="239" y="277"/>
                </a:lnTo>
                <a:lnTo>
                  <a:pt x="247" y="265"/>
                </a:lnTo>
                <a:lnTo>
                  <a:pt x="265" y="271"/>
                </a:lnTo>
                <a:lnTo>
                  <a:pt x="262" y="301"/>
                </a:lnTo>
                <a:lnTo>
                  <a:pt x="265" y="307"/>
                </a:lnTo>
                <a:lnTo>
                  <a:pt x="262" y="312"/>
                </a:lnTo>
                <a:lnTo>
                  <a:pt x="268" y="318"/>
                </a:lnTo>
                <a:lnTo>
                  <a:pt x="289" y="301"/>
                </a:lnTo>
                <a:lnTo>
                  <a:pt x="309" y="304"/>
                </a:lnTo>
                <a:lnTo>
                  <a:pt x="321" y="295"/>
                </a:lnTo>
                <a:lnTo>
                  <a:pt x="350" y="295"/>
                </a:lnTo>
                <a:lnTo>
                  <a:pt x="377" y="277"/>
                </a:lnTo>
                <a:lnTo>
                  <a:pt x="401" y="277"/>
                </a:lnTo>
                <a:lnTo>
                  <a:pt x="404" y="280"/>
                </a:lnTo>
                <a:lnTo>
                  <a:pt x="418" y="271"/>
                </a:lnTo>
                <a:lnTo>
                  <a:pt x="427" y="277"/>
                </a:lnTo>
                <a:lnTo>
                  <a:pt x="454" y="259"/>
                </a:lnTo>
                <a:lnTo>
                  <a:pt x="457" y="259"/>
                </a:lnTo>
                <a:lnTo>
                  <a:pt x="462" y="239"/>
                </a:lnTo>
                <a:lnTo>
                  <a:pt x="474" y="221"/>
                </a:lnTo>
                <a:lnTo>
                  <a:pt x="489" y="218"/>
                </a:lnTo>
                <a:lnTo>
                  <a:pt x="483" y="203"/>
                </a:lnTo>
                <a:lnTo>
                  <a:pt x="471" y="197"/>
                </a:lnTo>
                <a:lnTo>
                  <a:pt x="451" y="197"/>
                </a:lnTo>
                <a:lnTo>
                  <a:pt x="448" y="186"/>
                </a:lnTo>
                <a:lnTo>
                  <a:pt x="442" y="165"/>
                </a:lnTo>
                <a:lnTo>
                  <a:pt x="468" y="130"/>
                </a:lnTo>
                <a:lnTo>
                  <a:pt x="459" y="124"/>
                </a:lnTo>
                <a:lnTo>
                  <a:pt x="439" y="124"/>
                </a:lnTo>
                <a:lnTo>
                  <a:pt x="436" y="106"/>
                </a:lnTo>
                <a:lnTo>
                  <a:pt x="409" y="76"/>
                </a:lnTo>
                <a:lnTo>
                  <a:pt x="362" y="79"/>
                </a:lnTo>
                <a:lnTo>
                  <a:pt x="350" y="82"/>
                </a:lnTo>
                <a:lnTo>
                  <a:pt x="336" y="79"/>
                </a:lnTo>
                <a:lnTo>
                  <a:pt x="327" y="65"/>
                </a:lnTo>
                <a:lnTo>
                  <a:pt x="342" y="53"/>
                </a:lnTo>
                <a:lnTo>
                  <a:pt x="327" y="23"/>
                </a:lnTo>
                <a:lnTo>
                  <a:pt x="295" y="9"/>
                </a:lnTo>
                <a:lnTo>
                  <a:pt x="265" y="20"/>
                </a:lnTo>
                <a:lnTo>
                  <a:pt x="262" y="35"/>
                </a:lnTo>
                <a:lnTo>
                  <a:pt x="241" y="23"/>
                </a:lnTo>
                <a:lnTo>
                  <a:pt x="230" y="26"/>
                </a:lnTo>
                <a:lnTo>
                  <a:pt x="209" y="12"/>
                </a:lnTo>
                <a:lnTo>
                  <a:pt x="194" y="17"/>
                </a:lnTo>
                <a:lnTo>
                  <a:pt x="168" y="14"/>
                </a:lnTo>
                <a:lnTo>
                  <a:pt x="162" y="9"/>
                </a:lnTo>
                <a:lnTo>
                  <a:pt x="135" y="9"/>
                </a:lnTo>
                <a:lnTo>
                  <a:pt x="121" y="0"/>
                </a:lnTo>
                <a:lnTo>
                  <a:pt x="94" y="6"/>
                </a:lnTo>
                <a:lnTo>
                  <a:pt x="77" y="38"/>
                </a:lnTo>
                <a:lnTo>
                  <a:pt x="77" y="62"/>
                </a:lnTo>
                <a:lnTo>
                  <a:pt x="56" y="65"/>
                </a:lnTo>
                <a:lnTo>
                  <a:pt x="32" y="82"/>
                </a:lnTo>
                <a:lnTo>
                  <a:pt x="29" y="91"/>
                </a:lnTo>
                <a:lnTo>
                  <a:pt x="6" y="109"/>
                </a:lnTo>
                <a:lnTo>
                  <a:pt x="3" y="112"/>
                </a:lnTo>
                <a:lnTo>
                  <a:pt x="0" y="130"/>
                </a:lnTo>
                <a:lnTo>
                  <a:pt x="0" y="144"/>
                </a:lnTo>
                <a:lnTo>
                  <a:pt x="9" y="150"/>
                </a:lnTo>
                <a:lnTo>
                  <a:pt x="9" y="165"/>
                </a:lnTo>
                <a:lnTo>
                  <a:pt x="21" y="189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7" name="Freeform 219">
            <a:extLst>
              <a:ext uri="{FF2B5EF4-FFF2-40B4-BE49-F238E27FC236}">
                <a16:creationId xmlns:a16="http://schemas.microsoft.com/office/drawing/2014/main" xmlns="" id="{819C8905-CD54-4E82-9571-3678432E1B18}"/>
              </a:ext>
            </a:extLst>
          </p:cNvPr>
          <p:cNvSpPr>
            <a:spLocks/>
          </p:cNvSpPr>
          <p:nvPr/>
        </p:nvSpPr>
        <p:spPr bwMode="auto">
          <a:xfrm>
            <a:off x="9235522" y="8406435"/>
            <a:ext cx="2415107" cy="2430931"/>
          </a:xfrm>
          <a:custGeom>
            <a:avLst/>
            <a:gdLst>
              <a:gd name="T0" fmla="*/ 98 w 259"/>
              <a:gd name="T1" fmla="*/ 4 h 260"/>
              <a:gd name="T2" fmla="*/ 92 w 259"/>
              <a:gd name="T3" fmla="*/ 19 h 260"/>
              <a:gd name="T4" fmla="*/ 98 w 259"/>
              <a:gd name="T5" fmla="*/ 35 h 260"/>
              <a:gd name="T6" fmla="*/ 94 w 259"/>
              <a:gd name="T7" fmla="*/ 47 h 260"/>
              <a:gd name="T8" fmla="*/ 84 w 259"/>
              <a:gd name="T9" fmla="*/ 61 h 260"/>
              <a:gd name="T10" fmla="*/ 91 w 259"/>
              <a:gd name="T11" fmla="*/ 81 h 260"/>
              <a:gd name="T12" fmla="*/ 95 w 259"/>
              <a:gd name="T13" fmla="*/ 90 h 260"/>
              <a:gd name="T14" fmla="*/ 102 w 259"/>
              <a:gd name="T15" fmla="*/ 105 h 260"/>
              <a:gd name="T16" fmla="*/ 88 w 259"/>
              <a:gd name="T17" fmla="*/ 112 h 260"/>
              <a:gd name="T18" fmla="*/ 76 w 259"/>
              <a:gd name="T19" fmla="*/ 105 h 260"/>
              <a:gd name="T20" fmla="*/ 70 w 259"/>
              <a:gd name="T21" fmla="*/ 116 h 260"/>
              <a:gd name="T22" fmla="*/ 57 w 259"/>
              <a:gd name="T23" fmla="*/ 142 h 260"/>
              <a:gd name="T24" fmla="*/ 46 w 259"/>
              <a:gd name="T25" fmla="*/ 136 h 260"/>
              <a:gd name="T26" fmla="*/ 35 w 259"/>
              <a:gd name="T27" fmla="*/ 141 h 260"/>
              <a:gd name="T28" fmla="*/ 21 w 259"/>
              <a:gd name="T29" fmla="*/ 149 h 260"/>
              <a:gd name="T30" fmla="*/ 22 w 259"/>
              <a:gd name="T31" fmla="*/ 162 h 260"/>
              <a:gd name="T32" fmla="*/ 15 w 259"/>
              <a:gd name="T33" fmla="*/ 175 h 260"/>
              <a:gd name="T34" fmla="*/ 14 w 259"/>
              <a:gd name="T35" fmla="*/ 188 h 260"/>
              <a:gd name="T36" fmla="*/ 12 w 259"/>
              <a:gd name="T37" fmla="*/ 203 h 260"/>
              <a:gd name="T38" fmla="*/ 3 w 259"/>
              <a:gd name="T39" fmla="*/ 209 h 260"/>
              <a:gd name="T40" fmla="*/ 15 w 259"/>
              <a:gd name="T41" fmla="*/ 223 h 260"/>
              <a:gd name="T42" fmla="*/ 37 w 259"/>
              <a:gd name="T43" fmla="*/ 231 h 260"/>
              <a:gd name="T44" fmla="*/ 61 w 259"/>
              <a:gd name="T45" fmla="*/ 226 h 260"/>
              <a:gd name="T46" fmla="*/ 71 w 259"/>
              <a:gd name="T47" fmla="*/ 235 h 260"/>
              <a:gd name="T48" fmla="*/ 94 w 259"/>
              <a:gd name="T49" fmla="*/ 242 h 260"/>
              <a:gd name="T50" fmla="*/ 110 w 259"/>
              <a:gd name="T51" fmla="*/ 255 h 260"/>
              <a:gd name="T52" fmla="*/ 124 w 259"/>
              <a:gd name="T53" fmla="*/ 256 h 260"/>
              <a:gd name="T54" fmla="*/ 142 w 259"/>
              <a:gd name="T55" fmla="*/ 237 h 260"/>
              <a:gd name="T56" fmla="*/ 165 w 259"/>
              <a:gd name="T57" fmla="*/ 193 h 260"/>
              <a:gd name="T58" fmla="*/ 159 w 259"/>
              <a:gd name="T59" fmla="*/ 159 h 260"/>
              <a:gd name="T60" fmla="*/ 154 w 259"/>
              <a:gd name="T61" fmla="*/ 140 h 260"/>
              <a:gd name="T62" fmla="*/ 166 w 259"/>
              <a:gd name="T63" fmla="*/ 132 h 260"/>
              <a:gd name="T64" fmla="*/ 181 w 259"/>
              <a:gd name="T65" fmla="*/ 131 h 260"/>
              <a:gd name="T66" fmla="*/ 186 w 259"/>
              <a:gd name="T67" fmla="*/ 128 h 260"/>
              <a:gd name="T68" fmla="*/ 199 w 259"/>
              <a:gd name="T69" fmla="*/ 128 h 260"/>
              <a:gd name="T70" fmla="*/ 215 w 259"/>
              <a:gd name="T71" fmla="*/ 127 h 260"/>
              <a:gd name="T72" fmla="*/ 222 w 259"/>
              <a:gd name="T73" fmla="*/ 115 h 260"/>
              <a:gd name="T74" fmla="*/ 238 w 259"/>
              <a:gd name="T75" fmla="*/ 109 h 260"/>
              <a:gd name="T76" fmla="*/ 241 w 259"/>
              <a:gd name="T77" fmla="*/ 111 h 260"/>
              <a:gd name="T78" fmla="*/ 255 w 259"/>
              <a:gd name="T79" fmla="*/ 103 h 260"/>
              <a:gd name="T80" fmla="*/ 240 w 259"/>
              <a:gd name="T81" fmla="*/ 92 h 260"/>
              <a:gd name="T82" fmla="*/ 242 w 259"/>
              <a:gd name="T83" fmla="*/ 85 h 260"/>
              <a:gd name="T84" fmla="*/ 250 w 259"/>
              <a:gd name="T85" fmla="*/ 78 h 260"/>
              <a:gd name="T86" fmla="*/ 259 w 259"/>
              <a:gd name="T87" fmla="*/ 74 h 260"/>
              <a:gd name="T88" fmla="*/ 246 w 259"/>
              <a:gd name="T89" fmla="*/ 63 h 260"/>
              <a:gd name="T90" fmla="*/ 236 w 259"/>
              <a:gd name="T91" fmla="*/ 55 h 260"/>
              <a:gd name="T92" fmla="*/ 225 w 259"/>
              <a:gd name="T93" fmla="*/ 55 h 260"/>
              <a:gd name="T94" fmla="*/ 213 w 259"/>
              <a:gd name="T95" fmla="*/ 47 h 260"/>
              <a:gd name="T96" fmla="*/ 196 w 259"/>
              <a:gd name="T97" fmla="*/ 55 h 260"/>
              <a:gd name="T98" fmla="*/ 193 w 259"/>
              <a:gd name="T99" fmla="*/ 66 h 260"/>
              <a:gd name="T100" fmla="*/ 183 w 259"/>
              <a:gd name="T101" fmla="*/ 83 h 260"/>
              <a:gd name="T102" fmla="*/ 179 w 259"/>
              <a:gd name="T103" fmla="*/ 81 h 260"/>
              <a:gd name="T104" fmla="*/ 169 w 259"/>
              <a:gd name="T105" fmla="*/ 84 h 260"/>
              <a:gd name="T106" fmla="*/ 150 w 259"/>
              <a:gd name="T107" fmla="*/ 94 h 260"/>
              <a:gd name="T108" fmla="*/ 144 w 259"/>
              <a:gd name="T109" fmla="*/ 61 h 260"/>
              <a:gd name="T110" fmla="*/ 137 w 259"/>
              <a:gd name="T111" fmla="*/ 46 h 260"/>
              <a:gd name="T112" fmla="*/ 132 w 259"/>
              <a:gd name="T113" fmla="*/ 38 h 260"/>
              <a:gd name="T114" fmla="*/ 131 w 259"/>
              <a:gd name="T115" fmla="*/ 30 h 260"/>
              <a:gd name="T116" fmla="*/ 123 w 259"/>
              <a:gd name="T117" fmla="*/ 19 h 260"/>
              <a:gd name="T118" fmla="*/ 109 w 259"/>
              <a:gd name="T119" fmla="*/ 11 h 260"/>
              <a:gd name="T120" fmla="*/ 108 w 259"/>
              <a:gd name="T121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9" h="260">
                <a:moveTo>
                  <a:pt x="108" y="0"/>
                </a:moveTo>
                <a:cubicBezTo>
                  <a:pt x="103" y="3"/>
                  <a:pt x="103" y="3"/>
                  <a:pt x="103" y="3"/>
                </a:cubicBezTo>
                <a:cubicBezTo>
                  <a:pt x="98" y="4"/>
                  <a:pt x="98" y="4"/>
                  <a:pt x="98" y="4"/>
                </a:cubicBezTo>
                <a:cubicBezTo>
                  <a:pt x="90" y="9"/>
                  <a:pt x="90" y="9"/>
                  <a:pt x="90" y="9"/>
                </a:cubicBezTo>
                <a:cubicBezTo>
                  <a:pt x="90" y="14"/>
                  <a:pt x="90" y="14"/>
                  <a:pt x="90" y="14"/>
                </a:cubicBezTo>
                <a:cubicBezTo>
                  <a:pt x="92" y="19"/>
                  <a:pt x="92" y="19"/>
                  <a:pt x="92" y="19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8"/>
                  <a:pt x="91" y="28"/>
                  <a:pt x="91" y="28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39"/>
                  <a:pt x="96" y="39"/>
                  <a:pt x="96" y="39"/>
                </a:cubicBezTo>
                <a:cubicBezTo>
                  <a:pt x="99" y="43"/>
                  <a:pt x="99" y="43"/>
                  <a:pt x="99" y="43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53"/>
                  <a:pt x="94" y="53"/>
                  <a:pt x="94" y="53"/>
                </a:cubicBezTo>
                <a:cubicBezTo>
                  <a:pt x="91" y="57"/>
                  <a:pt x="91" y="57"/>
                  <a:pt x="91" y="57"/>
                </a:cubicBezTo>
                <a:cubicBezTo>
                  <a:pt x="84" y="61"/>
                  <a:pt x="84" y="61"/>
                  <a:pt x="84" y="61"/>
                </a:cubicBezTo>
                <a:cubicBezTo>
                  <a:pt x="85" y="70"/>
                  <a:pt x="85" y="70"/>
                  <a:pt x="85" y="70"/>
                </a:cubicBezTo>
                <a:cubicBezTo>
                  <a:pt x="84" y="76"/>
                  <a:pt x="84" y="76"/>
                  <a:pt x="84" y="76"/>
                </a:cubicBezTo>
                <a:cubicBezTo>
                  <a:pt x="91" y="81"/>
                  <a:pt x="91" y="81"/>
                  <a:pt x="91" y="81"/>
                </a:cubicBezTo>
                <a:cubicBezTo>
                  <a:pt x="96" y="80"/>
                  <a:pt x="96" y="80"/>
                  <a:pt x="96" y="80"/>
                </a:cubicBezTo>
                <a:cubicBezTo>
                  <a:pt x="99" y="89"/>
                  <a:pt x="99" y="89"/>
                  <a:pt x="99" y="89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95"/>
                  <a:pt x="95" y="95"/>
                  <a:pt x="95" y="95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102" y="105"/>
                  <a:pt x="102" y="105"/>
                  <a:pt x="102" y="105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4" y="113"/>
                  <a:pt x="94" y="113"/>
                  <a:pt x="94" y="113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85" y="110"/>
                  <a:pt x="85" y="110"/>
                  <a:pt x="85" y="110"/>
                </a:cubicBezTo>
                <a:cubicBezTo>
                  <a:pt x="80" y="109"/>
                  <a:pt x="80" y="109"/>
                  <a:pt x="80" y="109"/>
                </a:cubicBezTo>
                <a:cubicBezTo>
                  <a:pt x="76" y="105"/>
                  <a:pt x="76" y="105"/>
                  <a:pt x="76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58" y="129"/>
                  <a:pt x="58" y="129"/>
                  <a:pt x="58" y="129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7" y="142"/>
                  <a:pt x="57" y="142"/>
                  <a:pt x="57" y="142"/>
                </a:cubicBezTo>
                <a:cubicBezTo>
                  <a:pt x="56" y="146"/>
                  <a:pt x="56" y="146"/>
                  <a:pt x="56" y="146"/>
                </a:cubicBezTo>
                <a:cubicBezTo>
                  <a:pt x="50" y="143"/>
                  <a:pt x="50" y="143"/>
                  <a:pt x="50" y="143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0" y="136"/>
                  <a:pt x="40" y="136"/>
                  <a:pt x="40" y="136"/>
                </a:cubicBezTo>
                <a:cubicBezTo>
                  <a:pt x="35" y="141"/>
                  <a:pt x="35" y="141"/>
                  <a:pt x="35" y="141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22" y="142"/>
                  <a:pt x="22" y="142"/>
                  <a:pt x="22" y="142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7" y="152"/>
                  <a:pt x="17" y="152"/>
                  <a:pt x="17" y="152"/>
                </a:cubicBezTo>
                <a:cubicBezTo>
                  <a:pt x="18" y="157"/>
                  <a:pt x="18" y="157"/>
                  <a:pt x="18" y="157"/>
                </a:cubicBezTo>
                <a:cubicBezTo>
                  <a:pt x="22" y="162"/>
                  <a:pt x="22" y="162"/>
                  <a:pt x="22" y="162"/>
                </a:cubicBezTo>
                <a:cubicBezTo>
                  <a:pt x="24" y="169"/>
                  <a:pt x="24" y="169"/>
                  <a:pt x="24" y="169"/>
                </a:cubicBezTo>
                <a:cubicBezTo>
                  <a:pt x="19" y="173"/>
                  <a:pt x="19" y="173"/>
                  <a:pt x="19" y="173"/>
                </a:cubicBezTo>
                <a:cubicBezTo>
                  <a:pt x="15" y="175"/>
                  <a:pt x="15" y="175"/>
                  <a:pt x="15" y="175"/>
                </a:cubicBezTo>
                <a:cubicBezTo>
                  <a:pt x="12" y="176"/>
                  <a:pt x="12" y="176"/>
                  <a:pt x="12" y="176"/>
                </a:cubicBezTo>
                <a:cubicBezTo>
                  <a:pt x="10" y="183"/>
                  <a:pt x="10" y="183"/>
                  <a:pt x="10" y="183"/>
                </a:cubicBezTo>
                <a:cubicBezTo>
                  <a:pt x="14" y="188"/>
                  <a:pt x="14" y="188"/>
                  <a:pt x="14" y="188"/>
                </a:cubicBezTo>
                <a:cubicBezTo>
                  <a:pt x="12" y="193"/>
                  <a:pt x="12" y="193"/>
                  <a:pt x="12" y="193"/>
                </a:cubicBezTo>
                <a:cubicBezTo>
                  <a:pt x="13" y="200"/>
                  <a:pt x="13" y="200"/>
                  <a:pt x="13" y="200"/>
                </a:cubicBezTo>
                <a:cubicBezTo>
                  <a:pt x="12" y="203"/>
                  <a:pt x="12" y="203"/>
                  <a:pt x="12" y="203"/>
                </a:cubicBezTo>
                <a:cubicBezTo>
                  <a:pt x="12" y="206"/>
                  <a:pt x="12" y="206"/>
                  <a:pt x="12" y="206"/>
                </a:cubicBezTo>
                <a:cubicBezTo>
                  <a:pt x="6" y="207"/>
                  <a:pt x="6" y="207"/>
                  <a:pt x="6" y="207"/>
                </a:cubicBezTo>
                <a:cubicBezTo>
                  <a:pt x="3" y="209"/>
                  <a:pt x="3" y="209"/>
                  <a:pt x="3" y="209"/>
                </a:cubicBezTo>
                <a:cubicBezTo>
                  <a:pt x="0" y="211"/>
                  <a:pt x="0" y="211"/>
                  <a:pt x="0" y="211"/>
                </a:cubicBezTo>
                <a:cubicBezTo>
                  <a:pt x="1" y="217"/>
                  <a:pt x="1" y="217"/>
                  <a:pt x="1" y="217"/>
                </a:cubicBezTo>
                <a:cubicBezTo>
                  <a:pt x="15" y="223"/>
                  <a:pt x="15" y="223"/>
                  <a:pt x="15" y="223"/>
                </a:cubicBezTo>
                <a:cubicBezTo>
                  <a:pt x="22" y="225"/>
                  <a:pt x="22" y="225"/>
                  <a:pt x="22" y="225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7" y="231"/>
                  <a:pt x="37" y="231"/>
                  <a:pt x="37" y="231"/>
                </a:cubicBezTo>
                <a:cubicBezTo>
                  <a:pt x="47" y="230"/>
                  <a:pt x="47" y="230"/>
                  <a:pt x="47" y="230"/>
                </a:cubicBezTo>
                <a:cubicBezTo>
                  <a:pt x="50" y="235"/>
                  <a:pt x="50" y="235"/>
                  <a:pt x="50" y="235"/>
                </a:cubicBezTo>
                <a:cubicBezTo>
                  <a:pt x="61" y="226"/>
                  <a:pt x="61" y="226"/>
                  <a:pt x="61" y="226"/>
                </a:cubicBezTo>
                <a:cubicBezTo>
                  <a:pt x="65" y="229"/>
                  <a:pt x="65" y="229"/>
                  <a:pt x="65" y="229"/>
                </a:cubicBezTo>
                <a:cubicBezTo>
                  <a:pt x="65" y="231"/>
                  <a:pt x="65" y="231"/>
                  <a:pt x="65" y="231"/>
                </a:cubicBezTo>
                <a:cubicBezTo>
                  <a:pt x="71" y="235"/>
                  <a:pt x="71" y="235"/>
                  <a:pt x="71" y="235"/>
                </a:cubicBezTo>
                <a:cubicBezTo>
                  <a:pt x="78" y="235"/>
                  <a:pt x="78" y="235"/>
                  <a:pt x="78" y="235"/>
                </a:cubicBezTo>
                <a:cubicBezTo>
                  <a:pt x="89" y="244"/>
                  <a:pt x="89" y="244"/>
                  <a:pt x="89" y="244"/>
                </a:cubicBezTo>
                <a:cubicBezTo>
                  <a:pt x="94" y="242"/>
                  <a:pt x="94" y="242"/>
                  <a:pt x="94" y="242"/>
                </a:cubicBezTo>
                <a:cubicBezTo>
                  <a:pt x="102" y="248"/>
                  <a:pt x="102" y="248"/>
                  <a:pt x="102" y="24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10" y="255"/>
                  <a:pt x="110" y="255"/>
                  <a:pt x="110" y="255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21" y="260"/>
                  <a:pt x="121" y="260"/>
                  <a:pt x="121" y="260"/>
                </a:cubicBezTo>
                <a:cubicBezTo>
                  <a:pt x="124" y="256"/>
                  <a:pt x="124" y="256"/>
                  <a:pt x="124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29" y="249"/>
                  <a:pt x="129" y="249"/>
                  <a:pt x="129" y="249"/>
                </a:cubicBezTo>
                <a:cubicBezTo>
                  <a:pt x="142" y="237"/>
                  <a:pt x="142" y="237"/>
                  <a:pt x="142" y="237"/>
                </a:cubicBezTo>
                <a:cubicBezTo>
                  <a:pt x="144" y="230"/>
                  <a:pt x="144" y="230"/>
                  <a:pt x="144" y="230"/>
                </a:cubicBezTo>
                <a:cubicBezTo>
                  <a:pt x="164" y="211"/>
                  <a:pt x="164" y="211"/>
                  <a:pt x="164" y="211"/>
                </a:cubicBezTo>
                <a:cubicBezTo>
                  <a:pt x="165" y="193"/>
                  <a:pt x="165" y="193"/>
                  <a:pt x="165" y="193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2" y="180"/>
                  <a:pt x="162" y="180"/>
                  <a:pt x="162" y="18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63" y="153"/>
                  <a:pt x="163" y="153"/>
                  <a:pt x="163" y="153"/>
                </a:cubicBezTo>
                <a:cubicBezTo>
                  <a:pt x="156" y="148"/>
                  <a:pt x="156" y="148"/>
                  <a:pt x="156" y="148"/>
                </a:cubicBezTo>
                <a:cubicBezTo>
                  <a:pt x="154" y="140"/>
                  <a:pt x="154" y="140"/>
                  <a:pt x="154" y="140"/>
                </a:cubicBezTo>
                <a:cubicBezTo>
                  <a:pt x="160" y="137"/>
                  <a:pt x="160" y="137"/>
                  <a:pt x="160" y="137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66" y="132"/>
                  <a:pt x="166" y="132"/>
                  <a:pt x="166" y="132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75" y="133"/>
                  <a:pt x="175" y="133"/>
                  <a:pt x="175" y="133"/>
                </a:cubicBezTo>
                <a:cubicBezTo>
                  <a:pt x="181" y="131"/>
                  <a:pt x="181" y="131"/>
                  <a:pt x="181" y="131"/>
                </a:cubicBezTo>
                <a:cubicBezTo>
                  <a:pt x="181" y="127"/>
                  <a:pt x="181" y="127"/>
                  <a:pt x="181" y="127"/>
                </a:cubicBezTo>
                <a:cubicBezTo>
                  <a:pt x="184" y="123"/>
                  <a:pt x="184" y="123"/>
                  <a:pt x="184" y="123"/>
                </a:cubicBezTo>
                <a:cubicBezTo>
                  <a:pt x="186" y="128"/>
                  <a:pt x="186" y="128"/>
                  <a:pt x="186" y="128"/>
                </a:cubicBezTo>
                <a:cubicBezTo>
                  <a:pt x="193" y="128"/>
                  <a:pt x="193" y="128"/>
                  <a:pt x="193" y="128"/>
                </a:cubicBezTo>
                <a:cubicBezTo>
                  <a:pt x="197" y="124"/>
                  <a:pt x="197" y="124"/>
                  <a:pt x="197" y="124"/>
                </a:cubicBezTo>
                <a:cubicBezTo>
                  <a:pt x="199" y="128"/>
                  <a:pt x="199" y="128"/>
                  <a:pt x="199" y="128"/>
                </a:cubicBezTo>
                <a:cubicBezTo>
                  <a:pt x="207" y="128"/>
                  <a:pt x="207" y="128"/>
                  <a:pt x="207" y="128"/>
                </a:cubicBezTo>
                <a:cubicBezTo>
                  <a:pt x="209" y="124"/>
                  <a:pt x="209" y="124"/>
                  <a:pt x="209" y="124"/>
                </a:cubicBezTo>
                <a:cubicBezTo>
                  <a:pt x="215" y="127"/>
                  <a:pt x="215" y="127"/>
                  <a:pt x="215" y="127"/>
                </a:cubicBezTo>
                <a:cubicBezTo>
                  <a:pt x="219" y="123"/>
                  <a:pt x="219" y="123"/>
                  <a:pt x="219" y="123"/>
                </a:cubicBezTo>
                <a:cubicBezTo>
                  <a:pt x="224" y="123"/>
                  <a:pt x="224" y="123"/>
                  <a:pt x="224" y="123"/>
                </a:cubicBezTo>
                <a:cubicBezTo>
                  <a:pt x="222" y="115"/>
                  <a:pt x="222" y="115"/>
                  <a:pt x="222" y="115"/>
                </a:cubicBezTo>
                <a:cubicBezTo>
                  <a:pt x="228" y="110"/>
                  <a:pt x="228" y="110"/>
                  <a:pt x="228" y="110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38" y="109"/>
                  <a:pt x="238" y="109"/>
                  <a:pt x="238" y="109"/>
                </a:cubicBezTo>
                <a:cubicBezTo>
                  <a:pt x="233" y="113"/>
                  <a:pt x="233" y="113"/>
                  <a:pt x="233" y="113"/>
                </a:cubicBezTo>
                <a:cubicBezTo>
                  <a:pt x="236" y="113"/>
                  <a:pt x="236" y="113"/>
                  <a:pt x="236" y="113"/>
                </a:cubicBezTo>
                <a:cubicBezTo>
                  <a:pt x="241" y="111"/>
                  <a:pt x="241" y="111"/>
                  <a:pt x="241" y="111"/>
                </a:cubicBezTo>
                <a:cubicBezTo>
                  <a:pt x="246" y="113"/>
                  <a:pt x="246" y="113"/>
                  <a:pt x="246" y="113"/>
                </a:cubicBezTo>
                <a:cubicBezTo>
                  <a:pt x="253" y="105"/>
                  <a:pt x="253" y="105"/>
                  <a:pt x="253" y="105"/>
                </a:cubicBezTo>
                <a:cubicBezTo>
                  <a:pt x="255" y="103"/>
                  <a:pt x="255" y="103"/>
                  <a:pt x="255" y="103"/>
                </a:cubicBezTo>
                <a:cubicBezTo>
                  <a:pt x="252" y="99"/>
                  <a:pt x="252" y="99"/>
                  <a:pt x="252" y="99"/>
                </a:cubicBezTo>
                <a:cubicBezTo>
                  <a:pt x="248" y="101"/>
                  <a:pt x="248" y="101"/>
                  <a:pt x="248" y="101"/>
                </a:cubicBezTo>
                <a:cubicBezTo>
                  <a:pt x="240" y="92"/>
                  <a:pt x="240" y="92"/>
                  <a:pt x="240" y="92"/>
                </a:cubicBezTo>
                <a:cubicBezTo>
                  <a:pt x="243" y="89"/>
                  <a:pt x="243" y="89"/>
                  <a:pt x="243" y="89"/>
                </a:cubicBezTo>
                <a:cubicBezTo>
                  <a:pt x="240" y="86"/>
                  <a:pt x="240" y="86"/>
                  <a:pt x="240" y="86"/>
                </a:cubicBezTo>
                <a:cubicBezTo>
                  <a:pt x="242" y="85"/>
                  <a:pt x="242" y="85"/>
                  <a:pt x="242" y="85"/>
                </a:cubicBezTo>
                <a:cubicBezTo>
                  <a:pt x="241" y="80"/>
                  <a:pt x="241" y="80"/>
                  <a:pt x="241" y="8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50" y="78"/>
                  <a:pt x="250" y="78"/>
                  <a:pt x="250" y="78"/>
                </a:cubicBezTo>
                <a:cubicBezTo>
                  <a:pt x="254" y="79"/>
                  <a:pt x="254" y="79"/>
                  <a:pt x="254" y="79"/>
                </a:cubicBezTo>
                <a:cubicBezTo>
                  <a:pt x="258" y="78"/>
                  <a:pt x="258" y="78"/>
                  <a:pt x="258" y="78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0" y="65"/>
                  <a:pt x="250" y="65"/>
                  <a:pt x="250" y="65"/>
                </a:cubicBezTo>
                <a:cubicBezTo>
                  <a:pt x="249" y="63"/>
                  <a:pt x="249" y="63"/>
                  <a:pt x="249" y="63"/>
                </a:cubicBezTo>
                <a:cubicBezTo>
                  <a:pt x="246" y="63"/>
                  <a:pt x="246" y="63"/>
                  <a:pt x="246" y="63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39" y="52"/>
                  <a:pt x="239" y="52"/>
                  <a:pt x="239" y="52"/>
                </a:cubicBezTo>
                <a:cubicBezTo>
                  <a:pt x="236" y="55"/>
                  <a:pt x="236" y="55"/>
                  <a:pt x="236" y="55"/>
                </a:cubicBezTo>
                <a:cubicBezTo>
                  <a:pt x="234" y="57"/>
                  <a:pt x="234" y="57"/>
                  <a:pt x="234" y="57"/>
                </a:cubicBezTo>
                <a:cubicBezTo>
                  <a:pt x="229" y="59"/>
                  <a:pt x="229" y="59"/>
                  <a:pt x="229" y="59"/>
                </a:cubicBezTo>
                <a:cubicBezTo>
                  <a:pt x="225" y="55"/>
                  <a:pt x="225" y="55"/>
                  <a:pt x="225" y="55"/>
                </a:cubicBezTo>
                <a:cubicBezTo>
                  <a:pt x="224" y="51"/>
                  <a:pt x="224" y="51"/>
                  <a:pt x="224" y="51"/>
                </a:cubicBezTo>
                <a:cubicBezTo>
                  <a:pt x="218" y="49"/>
                  <a:pt x="218" y="49"/>
                  <a:pt x="218" y="49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212" y="47"/>
                  <a:pt x="202" y="47"/>
                  <a:pt x="202" y="47"/>
                </a:cubicBezTo>
                <a:cubicBezTo>
                  <a:pt x="198" y="51"/>
                  <a:pt x="198" y="51"/>
                  <a:pt x="198" y="51"/>
                </a:cubicBezTo>
                <a:cubicBezTo>
                  <a:pt x="196" y="55"/>
                  <a:pt x="196" y="55"/>
                  <a:pt x="196" y="55"/>
                </a:cubicBezTo>
                <a:cubicBezTo>
                  <a:pt x="193" y="57"/>
                  <a:pt x="193" y="57"/>
                  <a:pt x="193" y="57"/>
                </a:cubicBezTo>
                <a:cubicBezTo>
                  <a:pt x="197" y="62"/>
                  <a:pt x="197" y="62"/>
                  <a:pt x="197" y="62"/>
                </a:cubicBezTo>
                <a:cubicBezTo>
                  <a:pt x="193" y="66"/>
                  <a:pt x="193" y="66"/>
                  <a:pt x="193" y="66"/>
                </a:cubicBezTo>
                <a:cubicBezTo>
                  <a:pt x="189" y="72"/>
                  <a:pt x="189" y="72"/>
                  <a:pt x="189" y="72"/>
                </a:cubicBezTo>
                <a:cubicBezTo>
                  <a:pt x="190" y="80"/>
                  <a:pt x="190" y="80"/>
                  <a:pt x="190" y="80"/>
                </a:cubicBezTo>
                <a:cubicBezTo>
                  <a:pt x="183" y="83"/>
                  <a:pt x="183" y="83"/>
                  <a:pt x="183" y="83"/>
                </a:cubicBezTo>
                <a:cubicBezTo>
                  <a:pt x="183" y="88"/>
                  <a:pt x="183" y="88"/>
                  <a:pt x="183" y="88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179" y="81"/>
                  <a:pt x="179" y="81"/>
                  <a:pt x="179" y="81"/>
                </a:cubicBezTo>
                <a:cubicBezTo>
                  <a:pt x="177" y="79"/>
                  <a:pt x="177" y="79"/>
                  <a:pt x="177" y="79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62" y="86"/>
                  <a:pt x="162" y="86"/>
                  <a:pt x="162" y="86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50" y="94"/>
                  <a:pt x="150" y="94"/>
                  <a:pt x="150" y="94"/>
                </a:cubicBezTo>
                <a:cubicBezTo>
                  <a:pt x="143" y="88"/>
                  <a:pt x="143" y="88"/>
                  <a:pt x="143" y="88"/>
                </a:cubicBezTo>
                <a:cubicBezTo>
                  <a:pt x="143" y="70"/>
                  <a:pt x="143" y="70"/>
                  <a:pt x="143" y="70"/>
                </a:cubicBezTo>
                <a:cubicBezTo>
                  <a:pt x="144" y="61"/>
                  <a:pt x="144" y="61"/>
                  <a:pt x="144" y="61"/>
                </a:cubicBezTo>
                <a:cubicBezTo>
                  <a:pt x="145" y="53"/>
                  <a:pt x="145" y="53"/>
                  <a:pt x="145" y="53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4" y="43"/>
                  <a:pt x="134" y="43"/>
                  <a:pt x="134" y="43"/>
                </a:cubicBezTo>
                <a:cubicBezTo>
                  <a:pt x="132" y="41"/>
                  <a:pt x="132" y="41"/>
                  <a:pt x="132" y="41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4" y="36"/>
                  <a:pt x="134" y="36"/>
                  <a:pt x="134" y="36"/>
                </a:cubicBezTo>
                <a:cubicBezTo>
                  <a:pt x="134" y="32"/>
                  <a:pt x="134" y="32"/>
                  <a:pt x="134" y="32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5" y="23"/>
                  <a:pt x="125" y="23"/>
                  <a:pt x="125" y="23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0" y="14"/>
                  <a:pt x="120" y="14"/>
                  <a:pt x="120" y="14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6" y="7"/>
                  <a:pt x="106" y="7"/>
                  <a:pt x="106" y="7"/>
                </a:cubicBezTo>
                <a:cubicBezTo>
                  <a:pt x="112" y="4"/>
                  <a:pt x="112" y="4"/>
                  <a:pt x="112" y="4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0"/>
                  <a:pt x="108" y="0"/>
                  <a:pt x="108" y="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8" name="Freeform 220">
            <a:extLst>
              <a:ext uri="{FF2B5EF4-FFF2-40B4-BE49-F238E27FC236}">
                <a16:creationId xmlns:a16="http://schemas.microsoft.com/office/drawing/2014/main" xmlns="" id="{6F0CA872-50A2-4E26-BC27-FA8C4AAD2C06}"/>
              </a:ext>
            </a:extLst>
          </p:cNvPr>
          <p:cNvSpPr>
            <a:spLocks/>
          </p:cNvSpPr>
          <p:nvPr/>
        </p:nvSpPr>
        <p:spPr bwMode="auto">
          <a:xfrm>
            <a:off x="6279151" y="9406675"/>
            <a:ext cx="728014" cy="943252"/>
          </a:xfrm>
          <a:custGeom>
            <a:avLst/>
            <a:gdLst>
              <a:gd name="T0" fmla="*/ 72 w 78"/>
              <a:gd name="T1" fmla="*/ 12 h 101"/>
              <a:gd name="T2" fmla="*/ 75 w 78"/>
              <a:gd name="T3" fmla="*/ 19 h 101"/>
              <a:gd name="T4" fmla="*/ 78 w 78"/>
              <a:gd name="T5" fmla="*/ 33 h 101"/>
              <a:gd name="T6" fmla="*/ 75 w 78"/>
              <a:gd name="T7" fmla="*/ 48 h 101"/>
              <a:gd name="T8" fmla="*/ 68 w 78"/>
              <a:gd name="T9" fmla="*/ 58 h 101"/>
              <a:gd name="T10" fmla="*/ 59 w 78"/>
              <a:gd name="T11" fmla="*/ 69 h 101"/>
              <a:gd name="T12" fmla="*/ 62 w 78"/>
              <a:gd name="T13" fmla="*/ 85 h 101"/>
              <a:gd name="T14" fmla="*/ 58 w 78"/>
              <a:gd name="T15" fmla="*/ 93 h 101"/>
              <a:gd name="T16" fmla="*/ 50 w 78"/>
              <a:gd name="T17" fmla="*/ 98 h 101"/>
              <a:gd name="T18" fmla="*/ 37 w 78"/>
              <a:gd name="T19" fmla="*/ 100 h 101"/>
              <a:gd name="T20" fmla="*/ 27 w 78"/>
              <a:gd name="T21" fmla="*/ 99 h 101"/>
              <a:gd name="T22" fmla="*/ 31 w 78"/>
              <a:gd name="T23" fmla="*/ 91 h 101"/>
              <a:gd name="T24" fmla="*/ 20 w 78"/>
              <a:gd name="T25" fmla="*/ 89 h 101"/>
              <a:gd name="T26" fmla="*/ 14 w 78"/>
              <a:gd name="T27" fmla="*/ 81 h 101"/>
              <a:gd name="T28" fmla="*/ 2 w 78"/>
              <a:gd name="T29" fmla="*/ 78 h 101"/>
              <a:gd name="T30" fmla="*/ 6 w 78"/>
              <a:gd name="T31" fmla="*/ 70 h 101"/>
              <a:gd name="T32" fmla="*/ 4 w 78"/>
              <a:gd name="T33" fmla="*/ 60 h 101"/>
              <a:gd name="T34" fmla="*/ 1 w 78"/>
              <a:gd name="T35" fmla="*/ 54 h 101"/>
              <a:gd name="T36" fmla="*/ 5 w 78"/>
              <a:gd name="T37" fmla="*/ 48 h 101"/>
              <a:gd name="T38" fmla="*/ 11 w 78"/>
              <a:gd name="T39" fmla="*/ 44 h 101"/>
              <a:gd name="T40" fmla="*/ 17 w 78"/>
              <a:gd name="T41" fmla="*/ 34 h 101"/>
              <a:gd name="T42" fmla="*/ 23 w 78"/>
              <a:gd name="T43" fmla="*/ 32 h 101"/>
              <a:gd name="T44" fmla="*/ 22 w 78"/>
              <a:gd name="T45" fmla="*/ 26 h 101"/>
              <a:gd name="T46" fmla="*/ 13 w 78"/>
              <a:gd name="T47" fmla="*/ 19 h 101"/>
              <a:gd name="T48" fmla="*/ 17 w 78"/>
              <a:gd name="T49" fmla="*/ 15 h 101"/>
              <a:gd name="T50" fmla="*/ 16 w 78"/>
              <a:gd name="T51" fmla="*/ 8 h 101"/>
              <a:gd name="T52" fmla="*/ 29 w 78"/>
              <a:gd name="T53" fmla="*/ 2 h 101"/>
              <a:gd name="T54" fmla="*/ 27 w 78"/>
              <a:gd name="T55" fmla="*/ 8 h 101"/>
              <a:gd name="T56" fmla="*/ 38 w 78"/>
              <a:gd name="T57" fmla="*/ 11 h 101"/>
              <a:gd name="T58" fmla="*/ 46 w 78"/>
              <a:gd name="T59" fmla="*/ 12 h 101"/>
              <a:gd name="T60" fmla="*/ 53 w 78"/>
              <a:gd name="T61" fmla="*/ 12 h 101"/>
              <a:gd name="T62" fmla="*/ 72 w 78"/>
              <a:gd name="T63" fmla="*/ 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8" h="101">
                <a:moveTo>
                  <a:pt x="72" y="6"/>
                </a:moveTo>
                <a:cubicBezTo>
                  <a:pt x="72" y="12"/>
                  <a:pt x="72" y="12"/>
                  <a:pt x="72" y="12"/>
                </a:cubicBezTo>
                <a:cubicBezTo>
                  <a:pt x="72" y="18"/>
                  <a:pt x="72" y="18"/>
                  <a:pt x="72" y="18"/>
                </a:cubicBezTo>
                <a:cubicBezTo>
                  <a:pt x="75" y="19"/>
                  <a:pt x="75" y="19"/>
                  <a:pt x="75" y="19"/>
                </a:cubicBezTo>
                <a:cubicBezTo>
                  <a:pt x="75" y="25"/>
                  <a:pt x="75" y="25"/>
                  <a:pt x="75" y="25"/>
                </a:cubicBezTo>
                <a:cubicBezTo>
                  <a:pt x="78" y="33"/>
                  <a:pt x="78" y="33"/>
                  <a:pt x="78" y="33"/>
                </a:cubicBezTo>
                <a:cubicBezTo>
                  <a:pt x="78" y="45"/>
                  <a:pt x="78" y="45"/>
                  <a:pt x="78" y="45"/>
                </a:cubicBezTo>
                <a:cubicBezTo>
                  <a:pt x="75" y="48"/>
                  <a:pt x="75" y="48"/>
                  <a:pt x="75" y="48"/>
                </a:cubicBezTo>
                <a:cubicBezTo>
                  <a:pt x="73" y="55"/>
                  <a:pt x="73" y="55"/>
                  <a:pt x="73" y="55"/>
                </a:cubicBezTo>
                <a:cubicBezTo>
                  <a:pt x="68" y="58"/>
                  <a:pt x="68" y="58"/>
                  <a:pt x="68" y="58"/>
                </a:cubicBezTo>
                <a:cubicBezTo>
                  <a:pt x="61" y="61"/>
                  <a:pt x="61" y="61"/>
                  <a:pt x="61" y="61"/>
                </a:cubicBezTo>
                <a:cubicBezTo>
                  <a:pt x="59" y="69"/>
                  <a:pt x="59" y="69"/>
                  <a:pt x="59" y="69"/>
                </a:cubicBezTo>
                <a:cubicBezTo>
                  <a:pt x="60" y="81"/>
                  <a:pt x="60" y="81"/>
                  <a:pt x="60" y="81"/>
                </a:cubicBezTo>
                <a:cubicBezTo>
                  <a:pt x="62" y="85"/>
                  <a:pt x="62" y="85"/>
                  <a:pt x="62" y="85"/>
                </a:cubicBezTo>
                <a:cubicBezTo>
                  <a:pt x="59" y="90"/>
                  <a:pt x="59" y="90"/>
                  <a:pt x="59" y="90"/>
                </a:cubicBezTo>
                <a:cubicBezTo>
                  <a:pt x="58" y="93"/>
                  <a:pt x="58" y="93"/>
                  <a:pt x="58" y="93"/>
                </a:cubicBezTo>
                <a:cubicBezTo>
                  <a:pt x="56" y="93"/>
                  <a:pt x="55" y="94"/>
                  <a:pt x="54" y="95"/>
                </a:cubicBezTo>
                <a:cubicBezTo>
                  <a:pt x="53" y="97"/>
                  <a:pt x="50" y="98"/>
                  <a:pt x="50" y="98"/>
                </a:cubicBezTo>
                <a:cubicBezTo>
                  <a:pt x="49" y="98"/>
                  <a:pt x="44" y="98"/>
                  <a:pt x="43" y="100"/>
                </a:cubicBezTo>
                <a:cubicBezTo>
                  <a:pt x="41" y="101"/>
                  <a:pt x="37" y="101"/>
                  <a:pt x="37" y="100"/>
                </a:cubicBezTo>
                <a:cubicBezTo>
                  <a:pt x="37" y="99"/>
                  <a:pt x="34" y="98"/>
                  <a:pt x="33" y="99"/>
                </a:cubicBezTo>
                <a:cubicBezTo>
                  <a:pt x="31" y="101"/>
                  <a:pt x="28" y="100"/>
                  <a:pt x="27" y="99"/>
                </a:cubicBezTo>
                <a:cubicBezTo>
                  <a:pt x="27" y="97"/>
                  <a:pt x="25" y="96"/>
                  <a:pt x="27" y="95"/>
                </a:cubicBezTo>
                <a:cubicBezTo>
                  <a:pt x="28" y="93"/>
                  <a:pt x="31" y="91"/>
                  <a:pt x="31" y="91"/>
                </a:cubicBezTo>
                <a:cubicBezTo>
                  <a:pt x="31" y="91"/>
                  <a:pt x="27" y="89"/>
                  <a:pt x="25" y="88"/>
                </a:cubicBezTo>
                <a:cubicBezTo>
                  <a:pt x="24" y="87"/>
                  <a:pt x="22" y="87"/>
                  <a:pt x="20" y="89"/>
                </a:cubicBezTo>
                <a:cubicBezTo>
                  <a:pt x="18" y="90"/>
                  <a:pt x="18" y="85"/>
                  <a:pt x="18" y="83"/>
                </a:cubicBezTo>
                <a:cubicBezTo>
                  <a:pt x="18" y="82"/>
                  <a:pt x="15" y="79"/>
                  <a:pt x="14" y="81"/>
                </a:cubicBezTo>
                <a:cubicBezTo>
                  <a:pt x="12" y="83"/>
                  <a:pt x="7" y="83"/>
                  <a:pt x="7" y="82"/>
                </a:cubicBezTo>
                <a:cubicBezTo>
                  <a:pt x="6" y="81"/>
                  <a:pt x="3" y="81"/>
                  <a:pt x="2" y="78"/>
                </a:cubicBezTo>
                <a:cubicBezTo>
                  <a:pt x="0" y="77"/>
                  <a:pt x="3" y="77"/>
                  <a:pt x="3" y="75"/>
                </a:cubicBezTo>
                <a:cubicBezTo>
                  <a:pt x="5" y="74"/>
                  <a:pt x="6" y="72"/>
                  <a:pt x="6" y="70"/>
                </a:cubicBezTo>
                <a:cubicBezTo>
                  <a:pt x="6" y="68"/>
                  <a:pt x="5" y="66"/>
                  <a:pt x="6" y="65"/>
                </a:cubicBezTo>
                <a:cubicBezTo>
                  <a:pt x="6" y="64"/>
                  <a:pt x="5" y="62"/>
                  <a:pt x="4" y="60"/>
                </a:cubicBezTo>
                <a:cubicBezTo>
                  <a:pt x="4" y="59"/>
                  <a:pt x="3" y="58"/>
                  <a:pt x="1" y="58"/>
                </a:cubicBezTo>
                <a:cubicBezTo>
                  <a:pt x="1" y="54"/>
                  <a:pt x="1" y="54"/>
                  <a:pt x="1" y="54"/>
                </a:cubicBezTo>
                <a:cubicBezTo>
                  <a:pt x="4" y="52"/>
                  <a:pt x="4" y="52"/>
                  <a:pt x="4" y="52"/>
                </a:cubicBezTo>
                <a:cubicBezTo>
                  <a:pt x="5" y="48"/>
                  <a:pt x="5" y="48"/>
                  <a:pt x="5" y="48"/>
                </a:cubicBezTo>
                <a:cubicBezTo>
                  <a:pt x="9" y="46"/>
                  <a:pt x="9" y="46"/>
                  <a:pt x="9" y="46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38"/>
                  <a:pt x="11" y="38"/>
                  <a:pt x="11" y="38"/>
                </a:cubicBezTo>
                <a:cubicBezTo>
                  <a:pt x="17" y="34"/>
                  <a:pt x="17" y="34"/>
                  <a:pt x="17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0"/>
                  <a:pt x="25" y="30"/>
                  <a:pt x="25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19" y="23"/>
                  <a:pt x="19" y="23"/>
                  <a:pt x="19" y="23"/>
                </a:cubicBezTo>
                <a:cubicBezTo>
                  <a:pt x="13" y="19"/>
                  <a:pt x="13" y="19"/>
                  <a:pt x="13" y="19"/>
                </a:cubicBezTo>
                <a:cubicBezTo>
                  <a:pt x="14" y="18"/>
                  <a:pt x="14" y="18"/>
                  <a:pt x="14" y="18"/>
                </a:cubicBezTo>
                <a:cubicBezTo>
                  <a:pt x="17" y="15"/>
                  <a:pt x="17" y="15"/>
                  <a:pt x="17" y="15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8"/>
                  <a:pt x="16" y="8"/>
                  <a:pt x="16" y="8"/>
                </a:cubicBezTo>
                <a:cubicBezTo>
                  <a:pt x="23" y="0"/>
                  <a:pt x="23" y="0"/>
                  <a:pt x="23" y="0"/>
                </a:cubicBezTo>
                <a:cubicBezTo>
                  <a:pt x="29" y="2"/>
                  <a:pt x="29" y="2"/>
                  <a:pt x="29" y="2"/>
                </a:cubicBezTo>
                <a:cubicBezTo>
                  <a:pt x="26" y="5"/>
                  <a:pt x="26" y="5"/>
                  <a:pt x="26" y="5"/>
                </a:cubicBezTo>
                <a:cubicBezTo>
                  <a:pt x="27" y="8"/>
                  <a:pt x="27" y="8"/>
                  <a:pt x="27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8" y="11"/>
                  <a:pt x="38" y="11"/>
                  <a:pt x="38" y="11"/>
                </a:cubicBezTo>
                <a:cubicBezTo>
                  <a:pt x="43" y="13"/>
                  <a:pt x="43" y="13"/>
                  <a:pt x="43" y="13"/>
                </a:cubicBezTo>
                <a:cubicBezTo>
                  <a:pt x="46" y="12"/>
                  <a:pt x="46" y="12"/>
                  <a:pt x="46" y="12"/>
                </a:cubicBezTo>
                <a:cubicBezTo>
                  <a:pt x="48" y="10"/>
                  <a:pt x="48" y="10"/>
                  <a:pt x="48" y="10"/>
                </a:cubicBezTo>
                <a:cubicBezTo>
                  <a:pt x="53" y="12"/>
                  <a:pt x="53" y="12"/>
                  <a:pt x="53" y="12"/>
                </a:cubicBezTo>
                <a:cubicBezTo>
                  <a:pt x="63" y="13"/>
                  <a:pt x="63" y="13"/>
                  <a:pt x="63" y="13"/>
                </a:cubicBezTo>
                <a:cubicBezTo>
                  <a:pt x="72" y="6"/>
                  <a:pt x="72" y="6"/>
                  <a:pt x="72" y="6"/>
                </a:cubicBezTo>
                <a:cubicBezTo>
                  <a:pt x="72" y="6"/>
                  <a:pt x="72" y="6"/>
                  <a:pt x="72" y="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9" name="Freeform 221">
            <a:extLst>
              <a:ext uri="{FF2B5EF4-FFF2-40B4-BE49-F238E27FC236}">
                <a16:creationId xmlns:a16="http://schemas.microsoft.com/office/drawing/2014/main" xmlns="" id="{7D4B094B-687E-42D2-805E-79E569BEAE42}"/>
              </a:ext>
            </a:extLst>
          </p:cNvPr>
          <p:cNvSpPr>
            <a:spLocks noEditPoints="1"/>
          </p:cNvSpPr>
          <p:nvPr/>
        </p:nvSpPr>
        <p:spPr bwMode="auto">
          <a:xfrm>
            <a:off x="14008759" y="5054409"/>
            <a:ext cx="2171379" cy="3054494"/>
          </a:xfrm>
          <a:custGeom>
            <a:avLst/>
            <a:gdLst>
              <a:gd name="T0" fmla="*/ 111 w 233"/>
              <a:gd name="T1" fmla="*/ 20 h 327"/>
              <a:gd name="T2" fmla="*/ 121 w 233"/>
              <a:gd name="T3" fmla="*/ 45 h 327"/>
              <a:gd name="T4" fmla="*/ 114 w 233"/>
              <a:gd name="T5" fmla="*/ 56 h 327"/>
              <a:gd name="T6" fmla="*/ 110 w 233"/>
              <a:gd name="T7" fmla="*/ 91 h 327"/>
              <a:gd name="T8" fmla="*/ 100 w 233"/>
              <a:gd name="T9" fmla="*/ 97 h 327"/>
              <a:gd name="T10" fmla="*/ 96 w 233"/>
              <a:gd name="T11" fmla="*/ 109 h 327"/>
              <a:gd name="T12" fmla="*/ 109 w 233"/>
              <a:gd name="T13" fmla="*/ 130 h 327"/>
              <a:gd name="T14" fmla="*/ 132 w 233"/>
              <a:gd name="T15" fmla="*/ 137 h 327"/>
              <a:gd name="T16" fmla="*/ 152 w 233"/>
              <a:gd name="T17" fmla="*/ 149 h 327"/>
              <a:gd name="T18" fmla="*/ 159 w 233"/>
              <a:gd name="T19" fmla="*/ 158 h 327"/>
              <a:gd name="T20" fmla="*/ 173 w 233"/>
              <a:gd name="T21" fmla="*/ 175 h 327"/>
              <a:gd name="T22" fmla="*/ 180 w 233"/>
              <a:gd name="T23" fmla="*/ 194 h 327"/>
              <a:gd name="T24" fmla="*/ 195 w 233"/>
              <a:gd name="T25" fmla="*/ 219 h 327"/>
              <a:gd name="T26" fmla="*/ 211 w 233"/>
              <a:gd name="T27" fmla="*/ 245 h 327"/>
              <a:gd name="T28" fmla="*/ 190 w 233"/>
              <a:gd name="T29" fmla="*/ 261 h 327"/>
              <a:gd name="T30" fmla="*/ 109 w 233"/>
              <a:gd name="T31" fmla="*/ 216 h 327"/>
              <a:gd name="T32" fmla="*/ 96 w 233"/>
              <a:gd name="T33" fmla="*/ 189 h 327"/>
              <a:gd name="T34" fmla="*/ 90 w 233"/>
              <a:gd name="T35" fmla="*/ 155 h 327"/>
              <a:gd name="T36" fmla="*/ 77 w 233"/>
              <a:gd name="T37" fmla="*/ 122 h 327"/>
              <a:gd name="T38" fmla="*/ 70 w 233"/>
              <a:gd name="T39" fmla="*/ 97 h 327"/>
              <a:gd name="T40" fmla="*/ 52 w 233"/>
              <a:gd name="T41" fmla="*/ 76 h 327"/>
              <a:gd name="T42" fmla="*/ 46 w 233"/>
              <a:gd name="T43" fmla="*/ 93 h 327"/>
              <a:gd name="T44" fmla="*/ 55 w 233"/>
              <a:gd name="T45" fmla="*/ 106 h 327"/>
              <a:gd name="T46" fmla="*/ 45 w 233"/>
              <a:gd name="T47" fmla="*/ 104 h 327"/>
              <a:gd name="T48" fmla="*/ 35 w 233"/>
              <a:gd name="T49" fmla="*/ 94 h 327"/>
              <a:gd name="T50" fmla="*/ 21 w 233"/>
              <a:gd name="T51" fmla="*/ 83 h 327"/>
              <a:gd name="T52" fmla="*/ 9 w 233"/>
              <a:gd name="T53" fmla="*/ 77 h 327"/>
              <a:gd name="T54" fmla="*/ 1 w 233"/>
              <a:gd name="T55" fmla="*/ 63 h 327"/>
              <a:gd name="T56" fmla="*/ 7 w 233"/>
              <a:gd name="T57" fmla="*/ 54 h 327"/>
              <a:gd name="T58" fmla="*/ 20 w 233"/>
              <a:gd name="T59" fmla="*/ 44 h 327"/>
              <a:gd name="T60" fmla="*/ 33 w 233"/>
              <a:gd name="T61" fmla="*/ 32 h 327"/>
              <a:gd name="T62" fmla="*/ 55 w 233"/>
              <a:gd name="T63" fmla="*/ 38 h 327"/>
              <a:gd name="T64" fmla="*/ 68 w 233"/>
              <a:gd name="T65" fmla="*/ 38 h 327"/>
              <a:gd name="T66" fmla="*/ 80 w 233"/>
              <a:gd name="T67" fmla="*/ 35 h 327"/>
              <a:gd name="T68" fmla="*/ 88 w 233"/>
              <a:gd name="T69" fmla="*/ 14 h 327"/>
              <a:gd name="T70" fmla="*/ 98 w 233"/>
              <a:gd name="T71" fmla="*/ 4 h 327"/>
              <a:gd name="T72" fmla="*/ 230 w 233"/>
              <a:gd name="T73" fmla="*/ 323 h 327"/>
              <a:gd name="T74" fmla="*/ 232 w 233"/>
              <a:gd name="T75" fmla="*/ 326 h 327"/>
              <a:gd name="T76" fmla="*/ 230 w 233"/>
              <a:gd name="T77" fmla="*/ 323 h 327"/>
              <a:gd name="T78" fmla="*/ 223 w 233"/>
              <a:gd name="T79" fmla="*/ 311 h 327"/>
              <a:gd name="T80" fmla="*/ 216 w 233"/>
              <a:gd name="T81" fmla="*/ 292 h 327"/>
              <a:gd name="T82" fmla="*/ 214 w 233"/>
              <a:gd name="T83" fmla="*/ 282 h 327"/>
              <a:gd name="T84" fmla="*/ 214 w 233"/>
              <a:gd name="T85" fmla="*/ 136 h 327"/>
              <a:gd name="T86" fmla="*/ 113 w 233"/>
              <a:gd name="T87" fmla="*/ 112 h 327"/>
              <a:gd name="T88" fmla="*/ 120 w 233"/>
              <a:gd name="T89" fmla="*/ 126 h 327"/>
              <a:gd name="T90" fmla="*/ 113 w 233"/>
              <a:gd name="T91" fmla="*/ 11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3" h="327">
                <a:moveTo>
                  <a:pt x="106" y="0"/>
                </a:moveTo>
                <a:cubicBezTo>
                  <a:pt x="107" y="2"/>
                  <a:pt x="108" y="4"/>
                  <a:pt x="108" y="8"/>
                </a:cubicBezTo>
                <a:cubicBezTo>
                  <a:pt x="108" y="11"/>
                  <a:pt x="109" y="18"/>
                  <a:pt x="111" y="20"/>
                </a:cubicBezTo>
                <a:cubicBezTo>
                  <a:pt x="113" y="23"/>
                  <a:pt x="115" y="26"/>
                  <a:pt x="116" y="28"/>
                </a:cubicBezTo>
                <a:cubicBezTo>
                  <a:pt x="117" y="31"/>
                  <a:pt x="118" y="33"/>
                  <a:pt x="119" y="36"/>
                </a:cubicBezTo>
                <a:cubicBezTo>
                  <a:pt x="119" y="39"/>
                  <a:pt x="120" y="43"/>
                  <a:pt x="121" y="45"/>
                </a:cubicBezTo>
                <a:cubicBezTo>
                  <a:pt x="121" y="46"/>
                  <a:pt x="126" y="50"/>
                  <a:pt x="128" y="51"/>
                </a:cubicBezTo>
                <a:cubicBezTo>
                  <a:pt x="130" y="52"/>
                  <a:pt x="128" y="54"/>
                  <a:pt x="124" y="55"/>
                </a:cubicBezTo>
                <a:cubicBezTo>
                  <a:pt x="119" y="55"/>
                  <a:pt x="117" y="56"/>
                  <a:pt x="114" y="56"/>
                </a:cubicBezTo>
                <a:cubicBezTo>
                  <a:pt x="113" y="58"/>
                  <a:pt x="108" y="59"/>
                  <a:pt x="105" y="67"/>
                </a:cubicBezTo>
                <a:cubicBezTo>
                  <a:pt x="103" y="76"/>
                  <a:pt x="104" y="78"/>
                  <a:pt x="106" y="82"/>
                </a:cubicBezTo>
                <a:cubicBezTo>
                  <a:pt x="108" y="86"/>
                  <a:pt x="110" y="91"/>
                  <a:pt x="110" y="91"/>
                </a:cubicBezTo>
                <a:cubicBezTo>
                  <a:pt x="110" y="91"/>
                  <a:pt x="104" y="89"/>
                  <a:pt x="103" y="88"/>
                </a:cubicBezTo>
                <a:cubicBezTo>
                  <a:pt x="102" y="87"/>
                  <a:pt x="97" y="85"/>
                  <a:pt x="97" y="85"/>
                </a:cubicBezTo>
                <a:cubicBezTo>
                  <a:pt x="97" y="85"/>
                  <a:pt x="98" y="94"/>
                  <a:pt x="100" y="97"/>
                </a:cubicBezTo>
                <a:cubicBezTo>
                  <a:pt x="102" y="99"/>
                  <a:pt x="104" y="99"/>
                  <a:pt x="102" y="101"/>
                </a:cubicBezTo>
                <a:cubicBezTo>
                  <a:pt x="100" y="102"/>
                  <a:pt x="97" y="100"/>
                  <a:pt x="96" y="104"/>
                </a:cubicBezTo>
                <a:cubicBezTo>
                  <a:pt x="96" y="108"/>
                  <a:pt x="97" y="108"/>
                  <a:pt x="96" y="109"/>
                </a:cubicBezTo>
                <a:cubicBezTo>
                  <a:pt x="93" y="110"/>
                  <a:pt x="94" y="110"/>
                  <a:pt x="96" y="113"/>
                </a:cubicBezTo>
                <a:cubicBezTo>
                  <a:pt x="97" y="116"/>
                  <a:pt x="102" y="118"/>
                  <a:pt x="104" y="121"/>
                </a:cubicBezTo>
                <a:cubicBezTo>
                  <a:pt x="105" y="124"/>
                  <a:pt x="108" y="125"/>
                  <a:pt x="109" y="130"/>
                </a:cubicBezTo>
                <a:cubicBezTo>
                  <a:pt x="111" y="135"/>
                  <a:pt x="115" y="143"/>
                  <a:pt x="119" y="145"/>
                </a:cubicBezTo>
                <a:cubicBezTo>
                  <a:pt x="122" y="148"/>
                  <a:pt x="129" y="147"/>
                  <a:pt x="128" y="144"/>
                </a:cubicBezTo>
                <a:cubicBezTo>
                  <a:pt x="127" y="142"/>
                  <a:pt x="128" y="138"/>
                  <a:pt x="132" y="137"/>
                </a:cubicBezTo>
                <a:cubicBezTo>
                  <a:pt x="135" y="137"/>
                  <a:pt x="139" y="139"/>
                  <a:pt x="139" y="142"/>
                </a:cubicBezTo>
                <a:cubicBezTo>
                  <a:pt x="139" y="145"/>
                  <a:pt x="141" y="146"/>
                  <a:pt x="143" y="147"/>
                </a:cubicBezTo>
                <a:cubicBezTo>
                  <a:pt x="146" y="148"/>
                  <a:pt x="151" y="151"/>
                  <a:pt x="152" y="149"/>
                </a:cubicBezTo>
                <a:cubicBezTo>
                  <a:pt x="153" y="149"/>
                  <a:pt x="157" y="147"/>
                  <a:pt x="160" y="148"/>
                </a:cubicBezTo>
                <a:cubicBezTo>
                  <a:pt x="162" y="149"/>
                  <a:pt x="168" y="153"/>
                  <a:pt x="165" y="155"/>
                </a:cubicBezTo>
                <a:cubicBezTo>
                  <a:pt x="163" y="158"/>
                  <a:pt x="160" y="158"/>
                  <a:pt x="159" y="158"/>
                </a:cubicBezTo>
                <a:cubicBezTo>
                  <a:pt x="158" y="158"/>
                  <a:pt x="158" y="160"/>
                  <a:pt x="159" y="162"/>
                </a:cubicBezTo>
                <a:cubicBezTo>
                  <a:pt x="159" y="164"/>
                  <a:pt x="161" y="165"/>
                  <a:pt x="164" y="169"/>
                </a:cubicBezTo>
                <a:cubicBezTo>
                  <a:pt x="166" y="172"/>
                  <a:pt x="167" y="173"/>
                  <a:pt x="173" y="175"/>
                </a:cubicBezTo>
                <a:cubicBezTo>
                  <a:pt x="179" y="178"/>
                  <a:pt x="184" y="175"/>
                  <a:pt x="186" y="178"/>
                </a:cubicBezTo>
                <a:cubicBezTo>
                  <a:pt x="186" y="180"/>
                  <a:pt x="188" y="185"/>
                  <a:pt x="186" y="187"/>
                </a:cubicBezTo>
                <a:cubicBezTo>
                  <a:pt x="183" y="189"/>
                  <a:pt x="180" y="187"/>
                  <a:pt x="180" y="194"/>
                </a:cubicBezTo>
                <a:cubicBezTo>
                  <a:pt x="180" y="200"/>
                  <a:pt x="180" y="203"/>
                  <a:pt x="182" y="205"/>
                </a:cubicBezTo>
                <a:cubicBezTo>
                  <a:pt x="184" y="208"/>
                  <a:pt x="200" y="214"/>
                  <a:pt x="200" y="215"/>
                </a:cubicBezTo>
                <a:cubicBezTo>
                  <a:pt x="201" y="217"/>
                  <a:pt x="195" y="216"/>
                  <a:pt x="195" y="219"/>
                </a:cubicBezTo>
                <a:cubicBezTo>
                  <a:pt x="195" y="222"/>
                  <a:pt x="195" y="223"/>
                  <a:pt x="195" y="226"/>
                </a:cubicBezTo>
                <a:cubicBezTo>
                  <a:pt x="195" y="230"/>
                  <a:pt x="197" y="232"/>
                  <a:pt x="199" y="234"/>
                </a:cubicBezTo>
                <a:cubicBezTo>
                  <a:pt x="202" y="237"/>
                  <a:pt x="209" y="241"/>
                  <a:pt x="211" y="245"/>
                </a:cubicBezTo>
                <a:cubicBezTo>
                  <a:pt x="212" y="249"/>
                  <a:pt x="214" y="272"/>
                  <a:pt x="214" y="272"/>
                </a:cubicBezTo>
                <a:cubicBezTo>
                  <a:pt x="214" y="272"/>
                  <a:pt x="209" y="270"/>
                  <a:pt x="205" y="269"/>
                </a:cubicBezTo>
                <a:cubicBezTo>
                  <a:pt x="202" y="268"/>
                  <a:pt x="195" y="265"/>
                  <a:pt x="190" y="261"/>
                </a:cubicBezTo>
                <a:cubicBezTo>
                  <a:pt x="185" y="258"/>
                  <a:pt x="182" y="261"/>
                  <a:pt x="171" y="255"/>
                </a:cubicBezTo>
                <a:cubicBezTo>
                  <a:pt x="161" y="249"/>
                  <a:pt x="146" y="242"/>
                  <a:pt x="138" y="238"/>
                </a:cubicBezTo>
                <a:cubicBezTo>
                  <a:pt x="129" y="234"/>
                  <a:pt x="114" y="222"/>
                  <a:pt x="109" y="216"/>
                </a:cubicBezTo>
                <a:cubicBezTo>
                  <a:pt x="104" y="211"/>
                  <a:pt x="105" y="203"/>
                  <a:pt x="102" y="200"/>
                </a:cubicBezTo>
                <a:cubicBezTo>
                  <a:pt x="99" y="197"/>
                  <a:pt x="94" y="195"/>
                  <a:pt x="93" y="194"/>
                </a:cubicBezTo>
                <a:cubicBezTo>
                  <a:pt x="91" y="192"/>
                  <a:pt x="95" y="192"/>
                  <a:pt x="96" y="189"/>
                </a:cubicBezTo>
                <a:cubicBezTo>
                  <a:pt x="96" y="187"/>
                  <a:pt x="93" y="185"/>
                  <a:pt x="95" y="182"/>
                </a:cubicBezTo>
                <a:cubicBezTo>
                  <a:pt x="97" y="179"/>
                  <a:pt x="99" y="176"/>
                  <a:pt x="97" y="174"/>
                </a:cubicBezTo>
                <a:cubicBezTo>
                  <a:pt x="96" y="172"/>
                  <a:pt x="95" y="160"/>
                  <a:pt x="90" y="155"/>
                </a:cubicBezTo>
                <a:cubicBezTo>
                  <a:pt x="86" y="152"/>
                  <a:pt x="84" y="147"/>
                  <a:pt x="84" y="143"/>
                </a:cubicBezTo>
                <a:cubicBezTo>
                  <a:pt x="84" y="139"/>
                  <a:pt x="83" y="135"/>
                  <a:pt x="81" y="133"/>
                </a:cubicBezTo>
                <a:cubicBezTo>
                  <a:pt x="79" y="129"/>
                  <a:pt x="80" y="124"/>
                  <a:pt x="77" y="122"/>
                </a:cubicBezTo>
                <a:cubicBezTo>
                  <a:pt x="74" y="120"/>
                  <a:pt x="74" y="118"/>
                  <a:pt x="74" y="114"/>
                </a:cubicBezTo>
                <a:cubicBezTo>
                  <a:pt x="74" y="110"/>
                  <a:pt x="77" y="107"/>
                  <a:pt x="74" y="104"/>
                </a:cubicBezTo>
                <a:cubicBezTo>
                  <a:pt x="72" y="101"/>
                  <a:pt x="70" y="99"/>
                  <a:pt x="70" y="97"/>
                </a:cubicBezTo>
                <a:cubicBezTo>
                  <a:pt x="69" y="94"/>
                  <a:pt x="67" y="96"/>
                  <a:pt x="63" y="93"/>
                </a:cubicBezTo>
                <a:cubicBezTo>
                  <a:pt x="58" y="90"/>
                  <a:pt x="52" y="86"/>
                  <a:pt x="51" y="83"/>
                </a:cubicBezTo>
                <a:cubicBezTo>
                  <a:pt x="50" y="81"/>
                  <a:pt x="50" y="77"/>
                  <a:pt x="52" y="76"/>
                </a:cubicBezTo>
                <a:cubicBezTo>
                  <a:pt x="53" y="74"/>
                  <a:pt x="53" y="72"/>
                  <a:pt x="50" y="74"/>
                </a:cubicBezTo>
                <a:cubicBezTo>
                  <a:pt x="47" y="76"/>
                  <a:pt x="43" y="81"/>
                  <a:pt x="43" y="84"/>
                </a:cubicBezTo>
                <a:cubicBezTo>
                  <a:pt x="42" y="87"/>
                  <a:pt x="43" y="89"/>
                  <a:pt x="46" y="93"/>
                </a:cubicBezTo>
                <a:cubicBezTo>
                  <a:pt x="50" y="96"/>
                  <a:pt x="51" y="99"/>
                  <a:pt x="55" y="97"/>
                </a:cubicBezTo>
                <a:cubicBezTo>
                  <a:pt x="59" y="96"/>
                  <a:pt x="61" y="100"/>
                  <a:pt x="59" y="102"/>
                </a:cubicBezTo>
                <a:cubicBezTo>
                  <a:pt x="57" y="104"/>
                  <a:pt x="55" y="105"/>
                  <a:pt x="55" y="106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43" y="97"/>
                  <a:pt x="43" y="97"/>
                  <a:pt x="43" y="97"/>
                </a:cubicBezTo>
                <a:cubicBezTo>
                  <a:pt x="41" y="93"/>
                  <a:pt x="41" y="93"/>
                  <a:pt x="41" y="93"/>
                </a:cubicBezTo>
                <a:cubicBezTo>
                  <a:pt x="35" y="94"/>
                  <a:pt x="35" y="94"/>
                  <a:pt x="35" y="94"/>
                </a:cubicBezTo>
                <a:cubicBezTo>
                  <a:pt x="28" y="91"/>
                  <a:pt x="28" y="91"/>
                  <a:pt x="28" y="91"/>
                </a:cubicBezTo>
                <a:cubicBezTo>
                  <a:pt x="26" y="87"/>
                  <a:pt x="26" y="87"/>
                  <a:pt x="26" y="87"/>
                </a:cubicBezTo>
                <a:cubicBezTo>
                  <a:pt x="21" y="83"/>
                  <a:pt x="21" y="83"/>
                  <a:pt x="21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80"/>
                  <a:pt x="15" y="80"/>
                  <a:pt x="15" y="80"/>
                </a:cubicBezTo>
                <a:cubicBezTo>
                  <a:pt x="9" y="77"/>
                  <a:pt x="9" y="77"/>
                  <a:pt x="9" y="77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" y="63"/>
                  <a:pt x="1" y="63"/>
                  <a:pt x="1" y="63"/>
                </a:cubicBezTo>
                <a:cubicBezTo>
                  <a:pt x="4" y="60"/>
                  <a:pt x="4" y="60"/>
                  <a:pt x="4" y="60"/>
                </a:cubicBezTo>
                <a:cubicBezTo>
                  <a:pt x="11" y="55"/>
                  <a:pt x="11" y="55"/>
                  <a:pt x="11" y="55"/>
                </a:cubicBezTo>
                <a:cubicBezTo>
                  <a:pt x="7" y="54"/>
                  <a:pt x="7" y="54"/>
                  <a:pt x="7" y="54"/>
                </a:cubicBezTo>
                <a:cubicBezTo>
                  <a:pt x="11" y="51"/>
                  <a:pt x="11" y="51"/>
                  <a:pt x="11" y="51"/>
                </a:cubicBezTo>
                <a:cubicBezTo>
                  <a:pt x="18" y="50"/>
                  <a:pt x="18" y="50"/>
                  <a:pt x="18" y="50"/>
                </a:cubicBezTo>
                <a:cubicBezTo>
                  <a:pt x="20" y="44"/>
                  <a:pt x="20" y="44"/>
                  <a:pt x="20" y="44"/>
                </a:cubicBezTo>
                <a:cubicBezTo>
                  <a:pt x="21" y="39"/>
                  <a:pt x="21" y="39"/>
                  <a:pt x="21" y="39"/>
                </a:cubicBezTo>
                <a:cubicBezTo>
                  <a:pt x="30" y="37"/>
                  <a:pt x="30" y="37"/>
                  <a:pt x="30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42" y="33"/>
                  <a:pt x="42" y="33"/>
                  <a:pt x="42" y="33"/>
                </a:cubicBezTo>
                <a:cubicBezTo>
                  <a:pt x="51" y="30"/>
                  <a:pt x="51" y="30"/>
                  <a:pt x="51" y="30"/>
                </a:cubicBezTo>
                <a:cubicBezTo>
                  <a:pt x="55" y="38"/>
                  <a:pt x="55" y="38"/>
                  <a:pt x="55" y="38"/>
                </a:cubicBezTo>
                <a:cubicBezTo>
                  <a:pt x="59" y="43"/>
                  <a:pt x="59" y="43"/>
                  <a:pt x="59" y="43"/>
                </a:cubicBezTo>
                <a:cubicBezTo>
                  <a:pt x="65" y="39"/>
                  <a:pt x="65" y="39"/>
                  <a:pt x="65" y="39"/>
                </a:cubicBezTo>
                <a:cubicBezTo>
                  <a:pt x="68" y="38"/>
                  <a:pt x="68" y="38"/>
                  <a:pt x="68" y="38"/>
                </a:cubicBezTo>
                <a:cubicBezTo>
                  <a:pt x="74" y="34"/>
                  <a:pt x="74" y="34"/>
                  <a:pt x="74" y="34"/>
                </a:cubicBezTo>
                <a:cubicBezTo>
                  <a:pt x="77" y="36"/>
                  <a:pt x="77" y="36"/>
                  <a:pt x="77" y="36"/>
                </a:cubicBezTo>
                <a:cubicBezTo>
                  <a:pt x="80" y="35"/>
                  <a:pt x="80" y="35"/>
                  <a:pt x="80" y="35"/>
                </a:cubicBezTo>
                <a:cubicBezTo>
                  <a:pt x="86" y="23"/>
                  <a:pt x="86" y="23"/>
                  <a:pt x="86" y="23"/>
                </a:cubicBezTo>
                <a:cubicBezTo>
                  <a:pt x="83" y="20"/>
                  <a:pt x="83" y="20"/>
                  <a:pt x="83" y="20"/>
                </a:cubicBezTo>
                <a:cubicBezTo>
                  <a:pt x="88" y="14"/>
                  <a:pt x="88" y="14"/>
                  <a:pt x="88" y="14"/>
                </a:cubicBezTo>
                <a:cubicBezTo>
                  <a:pt x="90" y="2"/>
                  <a:pt x="90" y="2"/>
                  <a:pt x="90" y="2"/>
                </a:cubicBezTo>
                <a:cubicBezTo>
                  <a:pt x="95" y="2"/>
                  <a:pt x="95" y="2"/>
                  <a:pt x="95" y="2"/>
                </a:cubicBezTo>
                <a:cubicBezTo>
                  <a:pt x="98" y="4"/>
                  <a:pt x="98" y="4"/>
                  <a:pt x="98" y="4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0"/>
                  <a:pt x="106" y="0"/>
                  <a:pt x="106" y="0"/>
                </a:cubicBezTo>
                <a:close/>
                <a:moveTo>
                  <a:pt x="230" y="323"/>
                </a:moveTo>
                <a:cubicBezTo>
                  <a:pt x="230" y="322"/>
                  <a:pt x="230" y="322"/>
                  <a:pt x="231" y="322"/>
                </a:cubicBezTo>
                <a:cubicBezTo>
                  <a:pt x="232" y="322"/>
                  <a:pt x="232" y="322"/>
                  <a:pt x="232" y="323"/>
                </a:cubicBezTo>
                <a:cubicBezTo>
                  <a:pt x="233" y="324"/>
                  <a:pt x="232" y="326"/>
                  <a:pt x="232" y="326"/>
                </a:cubicBezTo>
                <a:cubicBezTo>
                  <a:pt x="232" y="327"/>
                  <a:pt x="232" y="327"/>
                  <a:pt x="231" y="327"/>
                </a:cubicBezTo>
                <a:cubicBezTo>
                  <a:pt x="230" y="326"/>
                  <a:pt x="230" y="326"/>
                  <a:pt x="230" y="326"/>
                </a:cubicBezTo>
                <a:cubicBezTo>
                  <a:pt x="230" y="326"/>
                  <a:pt x="231" y="324"/>
                  <a:pt x="230" y="323"/>
                </a:cubicBezTo>
                <a:close/>
                <a:moveTo>
                  <a:pt x="223" y="307"/>
                </a:moveTo>
                <a:cubicBezTo>
                  <a:pt x="226" y="307"/>
                  <a:pt x="232" y="311"/>
                  <a:pt x="229" y="312"/>
                </a:cubicBezTo>
                <a:cubicBezTo>
                  <a:pt x="226" y="313"/>
                  <a:pt x="224" y="313"/>
                  <a:pt x="223" y="311"/>
                </a:cubicBezTo>
                <a:cubicBezTo>
                  <a:pt x="223" y="309"/>
                  <a:pt x="223" y="307"/>
                  <a:pt x="223" y="307"/>
                </a:cubicBezTo>
                <a:close/>
                <a:moveTo>
                  <a:pt x="214" y="282"/>
                </a:moveTo>
                <a:cubicBezTo>
                  <a:pt x="214" y="284"/>
                  <a:pt x="217" y="288"/>
                  <a:pt x="216" y="292"/>
                </a:cubicBezTo>
                <a:cubicBezTo>
                  <a:pt x="214" y="297"/>
                  <a:pt x="219" y="299"/>
                  <a:pt x="220" y="295"/>
                </a:cubicBezTo>
                <a:cubicBezTo>
                  <a:pt x="221" y="290"/>
                  <a:pt x="223" y="287"/>
                  <a:pt x="219" y="284"/>
                </a:cubicBezTo>
                <a:cubicBezTo>
                  <a:pt x="216" y="280"/>
                  <a:pt x="214" y="282"/>
                  <a:pt x="214" y="282"/>
                </a:cubicBezTo>
                <a:close/>
                <a:moveTo>
                  <a:pt x="199" y="131"/>
                </a:moveTo>
                <a:cubicBezTo>
                  <a:pt x="199" y="131"/>
                  <a:pt x="197" y="133"/>
                  <a:pt x="198" y="135"/>
                </a:cubicBezTo>
                <a:cubicBezTo>
                  <a:pt x="198" y="137"/>
                  <a:pt x="211" y="137"/>
                  <a:pt x="214" y="136"/>
                </a:cubicBezTo>
                <a:cubicBezTo>
                  <a:pt x="217" y="135"/>
                  <a:pt x="212" y="131"/>
                  <a:pt x="211" y="132"/>
                </a:cubicBezTo>
                <a:cubicBezTo>
                  <a:pt x="208" y="132"/>
                  <a:pt x="201" y="131"/>
                  <a:pt x="199" y="131"/>
                </a:cubicBezTo>
                <a:close/>
                <a:moveTo>
                  <a:pt x="113" y="112"/>
                </a:moveTo>
                <a:cubicBezTo>
                  <a:pt x="112" y="114"/>
                  <a:pt x="113" y="118"/>
                  <a:pt x="114" y="120"/>
                </a:cubicBezTo>
                <a:cubicBezTo>
                  <a:pt x="114" y="121"/>
                  <a:pt x="116" y="121"/>
                  <a:pt x="117" y="122"/>
                </a:cubicBezTo>
                <a:cubicBezTo>
                  <a:pt x="119" y="123"/>
                  <a:pt x="118" y="126"/>
                  <a:pt x="120" y="126"/>
                </a:cubicBezTo>
                <a:cubicBezTo>
                  <a:pt x="121" y="127"/>
                  <a:pt x="121" y="122"/>
                  <a:pt x="121" y="117"/>
                </a:cubicBezTo>
                <a:cubicBezTo>
                  <a:pt x="120" y="113"/>
                  <a:pt x="121" y="112"/>
                  <a:pt x="119" y="112"/>
                </a:cubicBezTo>
                <a:cubicBezTo>
                  <a:pt x="117" y="112"/>
                  <a:pt x="113" y="112"/>
                  <a:pt x="113" y="11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0" name="Freeform 222">
            <a:extLst>
              <a:ext uri="{FF2B5EF4-FFF2-40B4-BE49-F238E27FC236}">
                <a16:creationId xmlns:a16="http://schemas.microsoft.com/office/drawing/2014/main" xmlns="" id="{5B6D3ECC-1CDB-41F9-B235-D9B10A35A010}"/>
              </a:ext>
            </a:extLst>
          </p:cNvPr>
          <p:cNvSpPr>
            <a:spLocks/>
          </p:cNvSpPr>
          <p:nvPr/>
        </p:nvSpPr>
        <p:spPr bwMode="auto">
          <a:xfrm>
            <a:off x="14277805" y="9530122"/>
            <a:ext cx="718519" cy="1475018"/>
          </a:xfrm>
          <a:custGeom>
            <a:avLst/>
            <a:gdLst>
              <a:gd name="T0" fmla="*/ 70 w 77"/>
              <a:gd name="T1" fmla="*/ 14 h 158"/>
              <a:gd name="T2" fmla="*/ 77 w 77"/>
              <a:gd name="T3" fmla="*/ 37 h 158"/>
              <a:gd name="T4" fmla="*/ 76 w 77"/>
              <a:gd name="T5" fmla="*/ 77 h 158"/>
              <a:gd name="T6" fmla="*/ 76 w 77"/>
              <a:gd name="T7" fmla="*/ 101 h 158"/>
              <a:gd name="T8" fmla="*/ 68 w 77"/>
              <a:gd name="T9" fmla="*/ 122 h 158"/>
              <a:gd name="T10" fmla="*/ 59 w 77"/>
              <a:gd name="T11" fmla="*/ 134 h 158"/>
              <a:gd name="T12" fmla="*/ 49 w 77"/>
              <a:gd name="T13" fmla="*/ 136 h 158"/>
              <a:gd name="T14" fmla="*/ 41 w 77"/>
              <a:gd name="T15" fmla="*/ 133 h 158"/>
              <a:gd name="T16" fmla="*/ 33 w 77"/>
              <a:gd name="T17" fmla="*/ 139 h 158"/>
              <a:gd name="T18" fmla="*/ 33 w 77"/>
              <a:gd name="T19" fmla="*/ 151 h 158"/>
              <a:gd name="T20" fmla="*/ 29 w 77"/>
              <a:gd name="T21" fmla="*/ 158 h 158"/>
              <a:gd name="T22" fmla="*/ 28 w 77"/>
              <a:gd name="T23" fmla="*/ 147 h 158"/>
              <a:gd name="T24" fmla="*/ 22 w 77"/>
              <a:gd name="T25" fmla="*/ 134 h 158"/>
              <a:gd name="T26" fmla="*/ 3 w 77"/>
              <a:gd name="T27" fmla="*/ 116 h 158"/>
              <a:gd name="T28" fmla="*/ 7 w 77"/>
              <a:gd name="T29" fmla="*/ 101 h 158"/>
              <a:gd name="T30" fmla="*/ 24 w 77"/>
              <a:gd name="T31" fmla="*/ 91 h 158"/>
              <a:gd name="T32" fmla="*/ 23 w 77"/>
              <a:gd name="T33" fmla="*/ 78 h 158"/>
              <a:gd name="T34" fmla="*/ 20 w 77"/>
              <a:gd name="T35" fmla="*/ 66 h 158"/>
              <a:gd name="T36" fmla="*/ 24 w 77"/>
              <a:gd name="T37" fmla="*/ 60 h 158"/>
              <a:gd name="T38" fmla="*/ 24 w 77"/>
              <a:gd name="T39" fmla="*/ 49 h 158"/>
              <a:gd name="T40" fmla="*/ 33 w 77"/>
              <a:gd name="T41" fmla="*/ 48 h 158"/>
              <a:gd name="T42" fmla="*/ 43 w 77"/>
              <a:gd name="T43" fmla="*/ 47 h 158"/>
              <a:gd name="T44" fmla="*/ 51 w 77"/>
              <a:gd name="T45" fmla="*/ 41 h 158"/>
              <a:gd name="T46" fmla="*/ 48 w 77"/>
              <a:gd name="T47" fmla="*/ 34 h 158"/>
              <a:gd name="T48" fmla="*/ 57 w 77"/>
              <a:gd name="T49" fmla="*/ 26 h 158"/>
              <a:gd name="T50" fmla="*/ 57 w 77"/>
              <a:gd name="T51" fmla="*/ 14 h 158"/>
              <a:gd name="T52" fmla="*/ 52 w 77"/>
              <a:gd name="T53" fmla="*/ 18 h 158"/>
              <a:gd name="T54" fmla="*/ 45 w 77"/>
              <a:gd name="T55" fmla="*/ 14 h 158"/>
              <a:gd name="T56" fmla="*/ 41 w 77"/>
              <a:gd name="T57" fmla="*/ 11 h 158"/>
              <a:gd name="T58" fmla="*/ 48 w 77"/>
              <a:gd name="T59" fmla="*/ 1 h 158"/>
              <a:gd name="T60" fmla="*/ 57 w 77"/>
              <a:gd name="T61" fmla="*/ 4 h 158"/>
              <a:gd name="T62" fmla="*/ 62 w 77"/>
              <a:gd name="T63" fmla="*/ 10 h 158"/>
              <a:gd name="T64" fmla="*/ 70 w 77"/>
              <a:gd name="T65" fmla="*/ 12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7" h="158">
                <a:moveTo>
                  <a:pt x="70" y="12"/>
                </a:moveTo>
                <a:cubicBezTo>
                  <a:pt x="70" y="12"/>
                  <a:pt x="70" y="13"/>
                  <a:pt x="70" y="14"/>
                </a:cubicBezTo>
                <a:cubicBezTo>
                  <a:pt x="72" y="21"/>
                  <a:pt x="70" y="22"/>
                  <a:pt x="73" y="25"/>
                </a:cubicBezTo>
                <a:cubicBezTo>
                  <a:pt x="76" y="29"/>
                  <a:pt x="76" y="33"/>
                  <a:pt x="77" y="37"/>
                </a:cubicBezTo>
                <a:cubicBezTo>
                  <a:pt x="77" y="41"/>
                  <a:pt x="74" y="56"/>
                  <a:pt x="75" y="63"/>
                </a:cubicBezTo>
                <a:cubicBezTo>
                  <a:pt x="76" y="70"/>
                  <a:pt x="77" y="70"/>
                  <a:pt x="76" y="77"/>
                </a:cubicBezTo>
                <a:cubicBezTo>
                  <a:pt x="73" y="84"/>
                  <a:pt x="73" y="83"/>
                  <a:pt x="74" y="86"/>
                </a:cubicBezTo>
                <a:cubicBezTo>
                  <a:pt x="76" y="88"/>
                  <a:pt x="76" y="98"/>
                  <a:pt x="76" y="101"/>
                </a:cubicBezTo>
                <a:cubicBezTo>
                  <a:pt x="75" y="105"/>
                  <a:pt x="73" y="111"/>
                  <a:pt x="72" y="115"/>
                </a:cubicBezTo>
                <a:cubicBezTo>
                  <a:pt x="70" y="120"/>
                  <a:pt x="68" y="118"/>
                  <a:pt x="68" y="122"/>
                </a:cubicBezTo>
                <a:cubicBezTo>
                  <a:pt x="67" y="124"/>
                  <a:pt x="64" y="128"/>
                  <a:pt x="63" y="129"/>
                </a:cubicBezTo>
                <a:cubicBezTo>
                  <a:pt x="62" y="130"/>
                  <a:pt x="61" y="134"/>
                  <a:pt x="59" y="134"/>
                </a:cubicBezTo>
                <a:cubicBezTo>
                  <a:pt x="58" y="134"/>
                  <a:pt x="54" y="133"/>
                  <a:pt x="53" y="134"/>
                </a:cubicBezTo>
                <a:cubicBezTo>
                  <a:pt x="51" y="136"/>
                  <a:pt x="51" y="135"/>
                  <a:pt x="49" y="136"/>
                </a:cubicBezTo>
                <a:cubicBezTo>
                  <a:pt x="48" y="136"/>
                  <a:pt x="46" y="138"/>
                  <a:pt x="45" y="136"/>
                </a:cubicBezTo>
                <a:cubicBezTo>
                  <a:pt x="45" y="134"/>
                  <a:pt x="42" y="132"/>
                  <a:pt x="41" y="133"/>
                </a:cubicBezTo>
                <a:cubicBezTo>
                  <a:pt x="40" y="135"/>
                  <a:pt x="39" y="136"/>
                  <a:pt x="37" y="135"/>
                </a:cubicBezTo>
                <a:cubicBezTo>
                  <a:pt x="35" y="134"/>
                  <a:pt x="33" y="137"/>
                  <a:pt x="33" y="139"/>
                </a:cubicBezTo>
                <a:cubicBezTo>
                  <a:pt x="34" y="140"/>
                  <a:pt x="34" y="143"/>
                  <a:pt x="33" y="144"/>
                </a:cubicBezTo>
                <a:cubicBezTo>
                  <a:pt x="32" y="145"/>
                  <a:pt x="34" y="151"/>
                  <a:pt x="33" y="151"/>
                </a:cubicBezTo>
                <a:cubicBezTo>
                  <a:pt x="32" y="151"/>
                  <a:pt x="30" y="152"/>
                  <a:pt x="29" y="153"/>
                </a:cubicBezTo>
                <a:cubicBezTo>
                  <a:pt x="29" y="154"/>
                  <a:pt x="30" y="156"/>
                  <a:pt x="29" y="158"/>
                </a:cubicBezTo>
                <a:cubicBezTo>
                  <a:pt x="26" y="157"/>
                  <a:pt x="24" y="155"/>
                  <a:pt x="23" y="154"/>
                </a:cubicBezTo>
                <a:cubicBezTo>
                  <a:pt x="23" y="152"/>
                  <a:pt x="25" y="150"/>
                  <a:pt x="28" y="147"/>
                </a:cubicBezTo>
                <a:cubicBezTo>
                  <a:pt x="31" y="145"/>
                  <a:pt x="28" y="145"/>
                  <a:pt x="27" y="142"/>
                </a:cubicBezTo>
                <a:cubicBezTo>
                  <a:pt x="26" y="140"/>
                  <a:pt x="23" y="137"/>
                  <a:pt x="22" y="134"/>
                </a:cubicBezTo>
                <a:cubicBezTo>
                  <a:pt x="20" y="130"/>
                  <a:pt x="16" y="126"/>
                  <a:pt x="13" y="123"/>
                </a:cubicBezTo>
                <a:cubicBezTo>
                  <a:pt x="11" y="119"/>
                  <a:pt x="5" y="118"/>
                  <a:pt x="3" y="116"/>
                </a:cubicBezTo>
                <a:cubicBezTo>
                  <a:pt x="0" y="114"/>
                  <a:pt x="4" y="112"/>
                  <a:pt x="7" y="109"/>
                </a:cubicBezTo>
                <a:cubicBezTo>
                  <a:pt x="10" y="107"/>
                  <a:pt x="6" y="105"/>
                  <a:pt x="7" y="101"/>
                </a:cubicBezTo>
                <a:cubicBezTo>
                  <a:pt x="10" y="97"/>
                  <a:pt x="20" y="99"/>
                  <a:pt x="24" y="98"/>
                </a:cubicBezTo>
                <a:cubicBezTo>
                  <a:pt x="29" y="96"/>
                  <a:pt x="26" y="94"/>
                  <a:pt x="24" y="91"/>
                </a:cubicBezTo>
                <a:cubicBezTo>
                  <a:pt x="23" y="89"/>
                  <a:pt x="23" y="87"/>
                  <a:pt x="25" y="85"/>
                </a:cubicBezTo>
                <a:cubicBezTo>
                  <a:pt x="26" y="84"/>
                  <a:pt x="23" y="80"/>
                  <a:pt x="23" y="78"/>
                </a:cubicBezTo>
                <a:cubicBezTo>
                  <a:pt x="23" y="78"/>
                  <a:pt x="23" y="74"/>
                  <a:pt x="23" y="72"/>
                </a:cubicBezTo>
                <a:cubicBezTo>
                  <a:pt x="23" y="70"/>
                  <a:pt x="21" y="68"/>
                  <a:pt x="20" y="66"/>
                </a:cubicBezTo>
                <a:cubicBezTo>
                  <a:pt x="20" y="65"/>
                  <a:pt x="19" y="64"/>
                  <a:pt x="18" y="62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55"/>
                  <a:pt x="22" y="55"/>
                  <a:pt x="22" y="55"/>
                </a:cubicBezTo>
                <a:cubicBezTo>
                  <a:pt x="24" y="49"/>
                  <a:pt x="24" y="49"/>
                  <a:pt x="24" y="49"/>
                </a:cubicBezTo>
                <a:cubicBezTo>
                  <a:pt x="27" y="45"/>
                  <a:pt x="27" y="45"/>
                  <a:pt x="27" y="45"/>
                </a:cubicBezTo>
                <a:cubicBezTo>
                  <a:pt x="33" y="48"/>
                  <a:pt x="33" y="48"/>
                  <a:pt x="33" y="48"/>
                </a:cubicBezTo>
                <a:cubicBezTo>
                  <a:pt x="39" y="46"/>
                  <a:pt x="39" y="46"/>
                  <a:pt x="39" y="46"/>
                </a:cubicBezTo>
                <a:cubicBezTo>
                  <a:pt x="43" y="47"/>
                  <a:pt x="43" y="47"/>
                  <a:pt x="43" y="47"/>
                </a:cubicBezTo>
                <a:cubicBezTo>
                  <a:pt x="46" y="45"/>
                  <a:pt x="46" y="45"/>
                  <a:pt x="46" y="45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35"/>
                  <a:pt x="50" y="35"/>
                  <a:pt x="50" y="35"/>
                </a:cubicBezTo>
                <a:cubicBezTo>
                  <a:pt x="48" y="34"/>
                  <a:pt x="48" y="34"/>
                  <a:pt x="48" y="34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19"/>
                  <a:pt x="58" y="19"/>
                  <a:pt x="58" y="19"/>
                </a:cubicBezTo>
                <a:cubicBezTo>
                  <a:pt x="57" y="14"/>
                  <a:pt x="57" y="14"/>
                  <a:pt x="57" y="14"/>
                </a:cubicBezTo>
                <a:cubicBezTo>
                  <a:pt x="54" y="15"/>
                  <a:pt x="54" y="15"/>
                  <a:pt x="54" y="15"/>
                </a:cubicBezTo>
                <a:cubicBezTo>
                  <a:pt x="52" y="18"/>
                  <a:pt x="52" y="18"/>
                  <a:pt x="52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5" y="14"/>
                  <a:pt x="45" y="14"/>
                  <a:pt x="45" y="14"/>
                </a:cubicBezTo>
                <a:cubicBezTo>
                  <a:pt x="42" y="15"/>
                  <a:pt x="42" y="15"/>
                  <a:pt x="42" y="15"/>
                </a:cubicBezTo>
                <a:cubicBezTo>
                  <a:pt x="41" y="11"/>
                  <a:pt x="41" y="11"/>
                  <a:pt x="41" y="11"/>
                </a:cubicBezTo>
                <a:cubicBezTo>
                  <a:pt x="47" y="8"/>
                  <a:pt x="47" y="8"/>
                  <a:pt x="47" y="8"/>
                </a:cubicBezTo>
                <a:cubicBezTo>
                  <a:pt x="48" y="1"/>
                  <a:pt x="48" y="1"/>
                  <a:pt x="48" y="1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4"/>
                  <a:pt x="57" y="4"/>
                  <a:pt x="57" y="4"/>
                </a:cubicBezTo>
                <a:cubicBezTo>
                  <a:pt x="63" y="6"/>
                  <a:pt x="63" y="6"/>
                  <a:pt x="63" y="6"/>
                </a:cubicBezTo>
                <a:cubicBezTo>
                  <a:pt x="62" y="10"/>
                  <a:pt x="62" y="10"/>
                  <a:pt x="62" y="10"/>
                </a:cubicBezTo>
                <a:cubicBezTo>
                  <a:pt x="67" y="14"/>
                  <a:pt x="67" y="14"/>
                  <a:pt x="67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1" name="Freeform 223">
            <a:extLst>
              <a:ext uri="{FF2B5EF4-FFF2-40B4-BE49-F238E27FC236}">
                <a16:creationId xmlns:a16="http://schemas.microsoft.com/office/drawing/2014/main" xmlns="" id="{EE4F59F7-F21C-4BC8-A7BC-1A661688B904}"/>
              </a:ext>
            </a:extLst>
          </p:cNvPr>
          <p:cNvSpPr>
            <a:spLocks noEditPoints="1"/>
          </p:cNvSpPr>
          <p:nvPr/>
        </p:nvSpPr>
        <p:spPr bwMode="auto">
          <a:xfrm>
            <a:off x="12853415" y="7137171"/>
            <a:ext cx="2076421" cy="2969029"/>
          </a:xfrm>
          <a:custGeom>
            <a:avLst/>
            <a:gdLst>
              <a:gd name="T0" fmla="*/ 104 w 223"/>
              <a:gd name="T1" fmla="*/ 39 h 318"/>
              <a:gd name="T2" fmla="*/ 85 w 223"/>
              <a:gd name="T3" fmla="*/ 96 h 318"/>
              <a:gd name="T4" fmla="*/ 77 w 223"/>
              <a:gd name="T5" fmla="*/ 173 h 318"/>
              <a:gd name="T6" fmla="*/ 107 w 223"/>
              <a:gd name="T7" fmla="*/ 176 h 318"/>
              <a:gd name="T8" fmla="*/ 116 w 223"/>
              <a:gd name="T9" fmla="*/ 183 h 318"/>
              <a:gd name="T10" fmla="*/ 122 w 223"/>
              <a:gd name="T11" fmla="*/ 160 h 318"/>
              <a:gd name="T12" fmla="*/ 163 w 223"/>
              <a:gd name="T13" fmla="*/ 158 h 318"/>
              <a:gd name="T14" fmla="*/ 177 w 223"/>
              <a:gd name="T15" fmla="*/ 173 h 318"/>
              <a:gd name="T16" fmla="*/ 191 w 223"/>
              <a:gd name="T17" fmla="*/ 204 h 318"/>
              <a:gd name="T18" fmla="*/ 222 w 223"/>
              <a:gd name="T19" fmla="*/ 242 h 318"/>
              <a:gd name="T20" fmla="*/ 215 w 223"/>
              <a:gd name="T21" fmla="*/ 266 h 318"/>
              <a:gd name="T22" fmla="*/ 200 w 223"/>
              <a:gd name="T23" fmla="*/ 257 h 318"/>
              <a:gd name="T24" fmla="*/ 198 w 223"/>
              <a:gd name="T25" fmla="*/ 271 h 318"/>
              <a:gd name="T26" fmla="*/ 209 w 223"/>
              <a:gd name="T27" fmla="*/ 271 h 318"/>
              <a:gd name="T28" fmla="*/ 201 w 223"/>
              <a:gd name="T29" fmla="*/ 290 h 318"/>
              <a:gd name="T30" fmla="*/ 196 w 223"/>
              <a:gd name="T31" fmla="*/ 304 h 318"/>
              <a:gd name="T32" fmla="*/ 177 w 223"/>
              <a:gd name="T33" fmla="*/ 306 h 318"/>
              <a:gd name="T34" fmla="*/ 169 w 223"/>
              <a:gd name="T35" fmla="*/ 314 h 318"/>
              <a:gd name="T36" fmla="*/ 163 w 223"/>
              <a:gd name="T37" fmla="*/ 295 h 318"/>
              <a:gd name="T38" fmla="*/ 148 w 223"/>
              <a:gd name="T39" fmla="*/ 282 h 318"/>
              <a:gd name="T40" fmla="*/ 129 w 223"/>
              <a:gd name="T41" fmla="*/ 287 h 318"/>
              <a:gd name="T42" fmla="*/ 112 w 223"/>
              <a:gd name="T43" fmla="*/ 299 h 318"/>
              <a:gd name="T44" fmla="*/ 101 w 223"/>
              <a:gd name="T45" fmla="*/ 289 h 318"/>
              <a:gd name="T46" fmla="*/ 90 w 223"/>
              <a:gd name="T47" fmla="*/ 283 h 318"/>
              <a:gd name="T48" fmla="*/ 80 w 223"/>
              <a:gd name="T49" fmla="*/ 263 h 318"/>
              <a:gd name="T50" fmla="*/ 88 w 223"/>
              <a:gd name="T51" fmla="*/ 248 h 318"/>
              <a:gd name="T52" fmla="*/ 86 w 223"/>
              <a:gd name="T53" fmla="*/ 229 h 318"/>
              <a:gd name="T54" fmla="*/ 102 w 223"/>
              <a:gd name="T55" fmla="*/ 218 h 318"/>
              <a:gd name="T56" fmla="*/ 84 w 223"/>
              <a:gd name="T57" fmla="*/ 212 h 318"/>
              <a:gd name="T58" fmla="*/ 73 w 223"/>
              <a:gd name="T59" fmla="*/ 223 h 318"/>
              <a:gd name="T60" fmla="*/ 47 w 223"/>
              <a:gd name="T61" fmla="*/ 227 h 318"/>
              <a:gd name="T62" fmla="*/ 39 w 223"/>
              <a:gd name="T63" fmla="*/ 210 h 318"/>
              <a:gd name="T64" fmla="*/ 47 w 223"/>
              <a:gd name="T65" fmla="*/ 188 h 318"/>
              <a:gd name="T66" fmla="*/ 29 w 223"/>
              <a:gd name="T67" fmla="*/ 192 h 318"/>
              <a:gd name="T68" fmla="*/ 20 w 223"/>
              <a:gd name="T69" fmla="*/ 185 h 318"/>
              <a:gd name="T70" fmla="*/ 14 w 223"/>
              <a:gd name="T71" fmla="*/ 170 h 318"/>
              <a:gd name="T72" fmla="*/ 7 w 223"/>
              <a:gd name="T73" fmla="*/ 161 h 318"/>
              <a:gd name="T74" fmla="*/ 4 w 223"/>
              <a:gd name="T75" fmla="*/ 150 h 318"/>
              <a:gd name="T76" fmla="*/ 0 w 223"/>
              <a:gd name="T77" fmla="*/ 133 h 318"/>
              <a:gd name="T78" fmla="*/ 7 w 223"/>
              <a:gd name="T79" fmla="*/ 118 h 318"/>
              <a:gd name="T80" fmla="*/ 20 w 223"/>
              <a:gd name="T81" fmla="*/ 107 h 318"/>
              <a:gd name="T82" fmla="*/ 32 w 223"/>
              <a:gd name="T83" fmla="*/ 87 h 318"/>
              <a:gd name="T84" fmla="*/ 29 w 223"/>
              <a:gd name="T85" fmla="*/ 71 h 318"/>
              <a:gd name="T86" fmla="*/ 24 w 223"/>
              <a:gd name="T87" fmla="*/ 51 h 318"/>
              <a:gd name="T88" fmla="*/ 18 w 223"/>
              <a:gd name="T89" fmla="*/ 25 h 318"/>
              <a:gd name="T90" fmla="*/ 43 w 223"/>
              <a:gd name="T91" fmla="*/ 22 h 318"/>
              <a:gd name="T92" fmla="*/ 56 w 223"/>
              <a:gd name="T93" fmla="*/ 6 h 318"/>
              <a:gd name="T94" fmla="*/ 90 w 223"/>
              <a:gd name="T95" fmla="*/ 8 h 318"/>
              <a:gd name="T96" fmla="*/ 88 w 223"/>
              <a:gd name="T97" fmla="*/ 21 h 318"/>
              <a:gd name="T98" fmla="*/ 107 w 223"/>
              <a:gd name="T99" fmla="*/ 24 h 318"/>
              <a:gd name="T100" fmla="*/ 98 w 223"/>
              <a:gd name="T101" fmla="*/ 162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3" h="318">
                <a:moveTo>
                  <a:pt x="115" y="29"/>
                </a:moveTo>
                <a:cubicBezTo>
                  <a:pt x="113" y="30"/>
                  <a:pt x="111" y="31"/>
                  <a:pt x="112" y="32"/>
                </a:cubicBezTo>
                <a:cubicBezTo>
                  <a:pt x="113" y="34"/>
                  <a:pt x="116" y="36"/>
                  <a:pt x="113" y="37"/>
                </a:cubicBezTo>
                <a:cubicBezTo>
                  <a:pt x="109" y="38"/>
                  <a:pt x="107" y="38"/>
                  <a:pt x="104" y="39"/>
                </a:cubicBezTo>
                <a:cubicBezTo>
                  <a:pt x="101" y="41"/>
                  <a:pt x="88" y="50"/>
                  <a:pt x="84" y="57"/>
                </a:cubicBezTo>
                <a:cubicBezTo>
                  <a:pt x="80" y="64"/>
                  <a:pt x="80" y="68"/>
                  <a:pt x="82" y="72"/>
                </a:cubicBezTo>
                <a:cubicBezTo>
                  <a:pt x="83" y="76"/>
                  <a:pt x="83" y="81"/>
                  <a:pt x="82" y="84"/>
                </a:cubicBezTo>
                <a:cubicBezTo>
                  <a:pt x="80" y="87"/>
                  <a:pt x="87" y="92"/>
                  <a:pt x="85" y="96"/>
                </a:cubicBezTo>
                <a:cubicBezTo>
                  <a:pt x="83" y="101"/>
                  <a:pt x="85" y="111"/>
                  <a:pt x="85" y="116"/>
                </a:cubicBezTo>
                <a:cubicBezTo>
                  <a:pt x="85" y="121"/>
                  <a:pt x="84" y="133"/>
                  <a:pt x="85" y="139"/>
                </a:cubicBezTo>
                <a:cubicBezTo>
                  <a:pt x="86" y="146"/>
                  <a:pt x="79" y="152"/>
                  <a:pt x="79" y="158"/>
                </a:cubicBezTo>
                <a:cubicBezTo>
                  <a:pt x="77" y="164"/>
                  <a:pt x="80" y="169"/>
                  <a:pt x="77" y="173"/>
                </a:cubicBezTo>
                <a:cubicBezTo>
                  <a:pt x="74" y="176"/>
                  <a:pt x="82" y="184"/>
                  <a:pt x="89" y="177"/>
                </a:cubicBezTo>
                <a:cubicBezTo>
                  <a:pt x="97" y="170"/>
                  <a:pt x="97" y="168"/>
                  <a:pt x="101" y="175"/>
                </a:cubicBezTo>
                <a:cubicBezTo>
                  <a:pt x="104" y="182"/>
                  <a:pt x="107" y="184"/>
                  <a:pt x="109" y="181"/>
                </a:cubicBezTo>
                <a:cubicBezTo>
                  <a:pt x="110" y="179"/>
                  <a:pt x="110" y="179"/>
                  <a:pt x="107" y="176"/>
                </a:cubicBezTo>
                <a:cubicBezTo>
                  <a:pt x="105" y="173"/>
                  <a:pt x="106" y="168"/>
                  <a:pt x="108" y="171"/>
                </a:cubicBezTo>
                <a:cubicBezTo>
                  <a:pt x="111" y="175"/>
                  <a:pt x="113" y="176"/>
                  <a:pt x="113" y="175"/>
                </a:cubicBezTo>
                <a:cubicBezTo>
                  <a:pt x="114" y="175"/>
                  <a:pt x="117" y="173"/>
                  <a:pt x="117" y="176"/>
                </a:cubicBezTo>
                <a:cubicBezTo>
                  <a:pt x="117" y="178"/>
                  <a:pt x="114" y="183"/>
                  <a:pt x="116" y="183"/>
                </a:cubicBezTo>
                <a:cubicBezTo>
                  <a:pt x="118" y="184"/>
                  <a:pt x="124" y="179"/>
                  <a:pt x="123" y="177"/>
                </a:cubicBezTo>
                <a:cubicBezTo>
                  <a:pt x="123" y="176"/>
                  <a:pt x="123" y="174"/>
                  <a:pt x="124" y="172"/>
                </a:cubicBezTo>
                <a:cubicBezTo>
                  <a:pt x="125" y="171"/>
                  <a:pt x="124" y="166"/>
                  <a:pt x="121" y="165"/>
                </a:cubicBezTo>
                <a:cubicBezTo>
                  <a:pt x="119" y="163"/>
                  <a:pt x="119" y="161"/>
                  <a:pt x="122" y="160"/>
                </a:cubicBezTo>
                <a:cubicBezTo>
                  <a:pt x="124" y="160"/>
                  <a:pt x="129" y="158"/>
                  <a:pt x="129" y="157"/>
                </a:cubicBezTo>
                <a:cubicBezTo>
                  <a:pt x="129" y="156"/>
                  <a:pt x="135" y="154"/>
                  <a:pt x="138" y="155"/>
                </a:cubicBezTo>
                <a:cubicBezTo>
                  <a:pt x="142" y="156"/>
                  <a:pt x="144" y="157"/>
                  <a:pt x="149" y="157"/>
                </a:cubicBezTo>
                <a:cubicBezTo>
                  <a:pt x="153" y="156"/>
                  <a:pt x="163" y="155"/>
                  <a:pt x="163" y="158"/>
                </a:cubicBezTo>
                <a:cubicBezTo>
                  <a:pt x="163" y="160"/>
                  <a:pt x="164" y="162"/>
                  <a:pt x="163" y="163"/>
                </a:cubicBezTo>
                <a:cubicBezTo>
                  <a:pt x="162" y="164"/>
                  <a:pt x="168" y="166"/>
                  <a:pt x="170" y="167"/>
                </a:cubicBezTo>
                <a:cubicBezTo>
                  <a:pt x="172" y="168"/>
                  <a:pt x="173" y="169"/>
                  <a:pt x="174" y="171"/>
                </a:cubicBezTo>
                <a:cubicBezTo>
                  <a:pt x="175" y="173"/>
                  <a:pt x="176" y="172"/>
                  <a:pt x="177" y="173"/>
                </a:cubicBezTo>
                <a:cubicBezTo>
                  <a:pt x="178" y="174"/>
                  <a:pt x="180" y="172"/>
                  <a:pt x="181" y="176"/>
                </a:cubicBezTo>
                <a:cubicBezTo>
                  <a:pt x="181" y="180"/>
                  <a:pt x="182" y="181"/>
                  <a:pt x="182" y="184"/>
                </a:cubicBezTo>
                <a:cubicBezTo>
                  <a:pt x="183" y="187"/>
                  <a:pt x="185" y="189"/>
                  <a:pt x="185" y="190"/>
                </a:cubicBezTo>
                <a:cubicBezTo>
                  <a:pt x="185" y="191"/>
                  <a:pt x="188" y="200"/>
                  <a:pt x="191" y="204"/>
                </a:cubicBezTo>
                <a:cubicBezTo>
                  <a:pt x="196" y="208"/>
                  <a:pt x="201" y="208"/>
                  <a:pt x="203" y="212"/>
                </a:cubicBezTo>
                <a:cubicBezTo>
                  <a:pt x="203" y="216"/>
                  <a:pt x="205" y="215"/>
                  <a:pt x="206" y="218"/>
                </a:cubicBezTo>
                <a:cubicBezTo>
                  <a:pt x="208" y="220"/>
                  <a:pt x="209" y="222"/>
                  <a:pt x="211" y="226"/>
                </a:cubicBezTo>
                <a:cubicBezTo>
                  <a:pt x="212" y="230"/>
                  <a:pt x="221" y="239"/>
                  <a:pt x="222" y="242"/>
                </a:cubicBezTo>
                <a:cubicBezTo>
                  <a:pt x="222" y="245"/>
                  <a:pt x="219" y="250"/>
                  <a:pt x="220" y="257"/>
                </a:cubicBezTo>
                <a:cubicBezTo>
                  <a:pt x="221" y="264"/>
                  <a:pt x="222" y="262"/>
                  <a:pt x="223" y="268"/>
                </a:cubicBezTo>
                <a:cubicBezTo>
                  <a:pt x="219" y="270"/>
                  <a:pt x="219" y="270"/>
                  <a:pt x="219" y="270"/>
                </a:cubicBezTo>
                <a:cubicBezTo>
                  <a:pt x="215" y="266"/>
                  <a:pt x="215" y="266"/>
                  <a:pt x="215" y="266"/>
                </a:cubicBezTo>
                <a:cubicBezTo>
                  <a:pt x="216" y="262"/>
                  <a:pt x="216" y="262"/>
                  <a:pt x="216" y="262"/>
                </a:cubicBezTo>
                <a:cubicBezTo>
                  <a:pt x="209" y="260"/>
                  <a:pt x="209" y="260"/>
                  <a:pt x="209" y="260"/>
                </a:cubicBezTo>
                <a:cubicBezTo>
                  <a:pt x="203" y="256"/>
                  <a:pt x="203" y="256"/>
                  <a:pt x="203" y="256"/>
                </a:cubicBezTo>
                <a:cubicBezTo>
                  <a:pt x="200" y="257"/>
                  <a:pt x="200" y="257"/>
                  <a:pt x="200" y="257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67"/>
                  <a:pt x="194" y="267"/>
                  <a:pt x="194" y="267"/>
                </a:cubicBezTo>
                <a:cubicBezTo>
                  <a:pt x="194" y="271"/>
                  <a:pt x="194" y="271"/>
                  <a:pt x="194" y="271"/>
                </a:cubicBezTo>
                <a:cubicBezTo>
                  <a:pt x="198" y="271"/>
                  <a:pt x="198" y="271"/>
                  <a:pt x="198" y="271"/>
                </a:cubicBezTo>
                <a:cubicBezTo>
                  <a:pt x="201" y="274"/>
                  <a:pt x="201" y="274"/>
                  <a:pt x="201" y="274"/>
                </a:cubicBezTo>
                <a:cubicBezTo>
                  <a:pt x="205" y="274"/>
                  <a:pt x="205" y="274"/>
                  <a:pt x="205" y="274"/>
                </a:cubicBezTo>
                <a:cubicBezTo>
                  <a:pt x="207" y="271"/>
                  <a:pt x="207" y="271"/>
                  <a:pt x="207" y="271"/>
                </a:cubicBezTo>
                <a:cubicBezTo>
                  <a:pt x="209" y="271"/>
                  <a:pt x="209" y="271"/>
                  <a:pt x="209" y="271"/>
                </a:cubicBezTo>
                <a:cubicBezTo>
                  <a:pt x="210" y="275"/>
                  <a:pt x="210" y="275"/>
                  <a:pt x="210" y="275"/>
                </a:cubicBezTo>
                <a:cubicBezTo>
                  <a:pt x="209" y="283"/>
                  <a:pt x="209" y="283"/>
                  <a:pt x="209" y="283"/>
                </a:cubicBezTo>
                <a:cubicBezTo>
                  <a:pt x="204" y="285"/>
                  <a:pt x="204" y="285"/>
                  <a:pt x="204" y="285"/>
                </a:cubicBezTo>
                <a:cubicBezTo>
                  <a:pt x="201" y="290"/>
                  <a:pt x="201" y="290"/>
                  <a:pt x="201" y="290"/>
                </a:cubicBezTo>
                <a:cubicBezTo>
                  <a:pt x="203" y="291"/>
                  <a:pt x="203" y="291"/>
                  <a:pt x="203" y="291"/>
                </a:cubicBezTo>
                <a:cubicBezTo>
                  <a:pt x="204" y="297"/>
                  <a:pt x="204" y="297"/>
                  <a:pt x="204" y="297"/>
                </a:cubicBezTo>
                <a:cubicBezTo>
                  <a:pt x="199" y="302"/>
                  <a:pt x="199" y="302"/>
                  <a:pt x="199" y="302"/>
                </a:cubicBezTo>
                <a:cubicBezTo>
                  <a:pt x="196" y="304"/>
                  <a:pt x="196" y="304"/>
                  <a:pt x="196" y="304"/>
                </a:cubicBezTo>
                <a:cubicBezTo>
                  <a:pt x="192" y="302"/>
                  <a:pt x="192" y="302"/>
                  <a:pt x="192" y="302"/>
                </a:cubicBezTo>
                <a:cubicBezTo>
                  <a:pt x="186" y="304"/>
                  <a:pt x="186" y="304"/>
                  <a:pt x="186" y="304"/>
                </a:cubicBezTo>
                <a:cubicBezTo>
                  <a:pt x="180" y="302"/>
                  <a:pt x="180" y="302"/>
                  <a:pt x="180" y="302"/>
                </a:cubicBezTo>
                <a:cubicBezTo>
                  <a:pt x="177" y="306"/>
                  <a:pt x="177" y="306"/>
                  <a:pt x="177" y="306"/>
                </a:cubicBezTo>
                <a:cubicBezTo>
                  <a:pt x="175" y="312"/>
                  <a:pt x="175" y="312"/>
                  <a:pt x="175" y="312"/>
                </a:cubicBezTo>
                <a:cubicBezTo>
                  <a:pt x="177" y="316"/>
                  <a:pt x="177" y="316"/>
                  <a:pt x="177" y="316"/>
                </a:cubicBezTo>
                <a:cubicBezTo>
                  <a:pt x="171" y="318"/>
                  <a:pt x="171" y="318"/>
                  <a:pt x="171" y="318"/>
                </a:cubicBezTo>
                <a:cubicBezTo>
                  <a:pt x="170" y="318"/>
                  <a:pt x="170" y="316"/>
                  <a:pt x="169" y="314"/>
                </a:cubicBezTo>
                <a:cubicBezTo>
                  <a:pt x="168" y="310"/>
                  <a:pt x="169" y="311"/>
                  <a:pt x="167" y="307"/>
                </a:cubicBezTo>
                <a:cubicBezTo>
                  <a:pt x="165" y="304"/>
                  <a:pt x="167" y="304"/>
                  <a:pt x="168" y="301"/>
                </a:cubicBezTo>
                <a:cubicBezTo>
                  <a:pt x="168" y="297"/>
                  <a:pt x="168" y="295"/>
                  <a:pt x="165" y="295"/>
                </a:cubicBezTo>
                <a:cubicBezTo>
                  <a:pt x="164" y="295"/>
                  <a:pt x="164" y="295"/>
                  <a:pt x="163" y="295"/>
                </a:cubicBezTo>
                <a:cubicBezTo>
                  <a:pt x="164" y="277"/>
                  <a:pt x="164" y="277"/>
                  <a:pt x="164" y="277"/>
                </a:cubicBezTo>
                <a:cubicBezTo>
                  <a:pt x="162" y="277"/>
                  <a:pt x="162" y="277"/>
                  <a:pt x="162" y="277"/>
                </a:cubicBezTo>
                <a:cubicBezTo>
                  <a:pt x="157" y="281"/>
                  <a:pt x="157" y="281"/>
                  <a:pt x="157" y="281"/>
                </a:cubicBezTo>
                <a:cubicBezTo>
                  <a:pt x="148" y="282"/>
                  <a:pt x="148" y="282"/>
                  <a:pt x="148" y="282"/>
                </a:cubicBezTo>
                <a:cubicBezTo>
                  <a:pt x="144" y="287"/>
                  <a:pt x="144" y="287"/>
                  <a:pt x="144" y="287"/>
                </a:cubicBezTo>
                <a:cubicBezTo>
                  <a:pt x="141" y="287"/>
                  <a:pt x="141" y="287"/>
                  <a:pt x="141" y="287"/>
                </a:cubicBezTo>
                <a:cubicBezTo>
                  <a:pt x="136" y="290"/>
                  <a:pt x="136" y="290"/>
                  <a:pt x="136" y="290"/>
                </a:cubicBezTo>
                <a:cubicBezTo>
                  <a:pt x="129" y="287"/>
                  <a:pt x="129" y="287"/>
                  <a:pt x="129" y="287"/>
                </a:cubicBezTo>
                <a:cubicBezTo>
                  <a:pt x="125" y="289"/>
                  <a:pt x="125" y="289"/>
                  <a:pt x="125" y="289"/>
                </a:cubicBezTo>
                <a:cubicBezTo>
                  <a:pt x="116" y="288"/>
                  <a:pt x="116" y="288"/>
                  <a:pt x="116" y="288"/>
                </a:cubicBezTo>
                <a:cubicBezTo>
                  <a:pt x="116" y="295"/>
                  <a:pt x="116" y="295"/>
                  <a:pt x="116" y="295"/>
                </a:cubicBezTo>
                <a:cubicBezTo>
                  <a:pt x="112" y="299"/>
                  <a:pt x="112" y="299"/>
                  <a:pt x="112" y="299"/>
                </a:cubicBezTo>
                <a:cubicBezTo>
                  <a:pt x="107" y="300"/>
                  <a:pt x="107" y="300"/>
                  <a:pt x="107" y="300"/>
                </a:cubicBezTo>
                <a:cubicBezTo>
                  <a:pt x="108" y="293"/>
                  <a:pt x="108" y="293"/>
                  <a:pt x="108" y="293"/>
                </a:cubicBezTo>
                <a:cubicBezTo>
                  <a:pt x="103" y="292"/>
                  <a:pt x="103" y="292"/>
                  <a:pt x="103" y="292"/>
                </a:cubicBezTo>
                <a:cubicBezTo>
                  <a:pt x="101" y="289"/>
                  <a:pt x="101" y="289"/>
                  <a:pt x="101" y="289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7" y="282"/>
                  <a:pt x="97" y="282"/>
                  <a:pt x="97" y="282"/>
                </a:cubicBezTo>
                <a:cubicBezTo>
                  <a:pt x="94" y="281"/>
                  <a:pt x="94" y="281"/>
                  <a:pt x="94" y="281"/>
                </a:cubicBezTo>
                <a:cubicBezTo>
                  <a:pt x="90" y="283"/>
                  <a:pt x="90" y="283"/>
                  <a:pt x="90" y="283"/>
                </a:cubicBezTo>
                <a:cubicBezTo>
                  <a:pt x="87" y="279"/>
                  <a:pt x="87" y="279"/>
                  <a:pt x="87" y="279"/>
                </a:cubicBezTo>
                <a:cubicBezTo>
                  <a:pt x="81" y="277"/>
                  <a:pt x="81" y="277"/>
                  <a:pt x="81" y="277"/>
                </a:cubicBezTo>
                <a:cubicBezTo>
                  <a:pt x="79" y="268"/>
                  <a:pt x="79" y="268"/>
                  <a:pt x="79" y="268"/>
                </a:cubicBezTo>
                <a:cubicBezTo>
                  <a:pt x="80" y="263"/>
                  <a:pt x="80" y="263"/>
                  <a:pt x="80" y="263"/>
                </a:cubicBezTo>
                <a:cubicBezTo>
                  <a:pt x="79" y="259"/>
                  <a:pt x="79" y="259"/>
                  <a:pt x="79" y="259"/>
                </a:cubicBezTo>
                <a:cubicBezTo>
                  <a:pt x="82" y="256"/>
                  <a:pt x="82" y="256"/>
                  <a:pt x="82" y="256"/>
                </a:cubicBezTo>
                <a:cubicBezTo>
                  <a:pt x="82" y="252"/>
                  <a:pt x="82" y="252"/>
                  <a:pt x="82" y="252"/>
                </a:cubicBezTo>
                <a:cubicBezTo>
                  <a:pt x="88" y="248"/>
                  <a:pt x="88" y="248"/>
                  <a:pt x="88" y="248"/>
                </a:cubicBezTo>
                <a:cubicBezTo>
                  <a:pt x="87" y="241"/>
                  <a:pt x="87" y="241"/>
                  <a:pt x="87" y="241"/>
                </a:cubicBezTo>
                <a:cubicBezTo>
                  <a:pt x="92" y="238"/>
                  <a:pt x="92" y="238"/>
                  <a:pt x="92" y="238"/>
                </a:cubicBezTo>
                <a:cubicBezTo>
                  <a:pt x="92" y="235"/>
                  <a:pt x="92" y="235"/>
                  <a:pt x="92" y="235"/>
                </a:cubicBezTo>
                <a:cubicBezTo>
                  <a:pt x="86" y="229"/>
                  <a:pt x="86" y="229"/>
                  <a:pt x="86" y="229"/>
                </a:cubicBezTo>
                <a:cubicBezTo>
                  <a:pt x="88" y="227"/>
                  <a:pt x="88" y="227"/>
                  <a:pt x="88" y="227"/>
                </a:cubicBezTo>
                <a:cubicBezTo>
                  <a:pt x="94" y="227"/>
                  <a:pt x="94" y="227"/>
                  <a:pt x="94" y="227"/>
                </a:cubicBezTo>
                <a:cubicBezTo>
                  <a:pt x="101" y="225"/>
                  <a:pt x="101" y="225"/>
                  <a:pt x="101" y="225"/>
                </a:cubicBezTo>
                <a:cubicBezTo>
                  <a:pt x="102" y="218"/>
                  <a:pt x="102" y="218"/>
                  <a:pt x="102" y="218"/>
                </a:cubicBezTo>
                <a:cubicBezTo>
                  <a:pt x="98" y="212"/>
                  <a:pt x="98" y="212"/>
                  <a:pt x="98" y="212"/>
                </a:cubicBezTo>
                <a:cubicBezTo>
                  <a:pt x="94" y="206"/>
                  <a:pt x="94" y="206"/>
                  <a:pt x="94" y="206"/>
                </a:cubicBezTo>
                <a:cubicBezTo>
                  <a:pt x="88" y="206"/>
                  <a:pt x="88" y="206"/>
                  <a:pt x="88" y="206"/>
                </a:cubicBezTo>
                <a:cubicBezTo>
                  <a:pt x="84" y="212"/>
                  <a:pt x="84" y="212"/>
                  <a:pt x="84" y="212"/>
                </a:cubicBezTo>
                <a:cubicBezTo>
                  <a:pt x="80" y="212"/>
                  <a:pt x="80" y="212"/>
                  <a:pt x="80" y="212"/>
                </a:cubicBezTo>
                <a:cubicBezTo>
                  <a:pt x="78" y="216"/>
                  <a:pt x="78" y="216"/>
                  <a:pt x="78" y="216"/>
                </a:cubicBezTo>
                <a:cubicBezTo>
                  <a:pt x="77" y="223"/>
                  <a:pt x="77" y="223"/>
                  <a:pt x="77" y="223"/>
                </a:cubicBezTo>
                <a:cubicBezTo>
                  <a:pt x="73" y="223"/>
                  <a:pt x="73" y="223"/>
                  <a:pt x="73" y="223"/>
                </a:cubicBezTo>
                <a:cubicBezTo>
                  <a:pt x="66" y="231"/>
                  <a:pt x="66" y="231"/>
                  <a:pt x="66" y="231"/>
                </a:cubicBezTo>
                <a:cubicBezTo>
                  <a:pt x="61" y="234"/>
                  <a:pt x="61" y="234"/>
                  <a:pt x="61" y="234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47" y="227"/>
                  <a:pt x="47" y="227"/>
                  <a:pt x="47" y="227"/>
                </a:cubicBezTo>
                <a:cubicBezTo>
                  <a:pt x="41" y="226"/>
                  <a:pt x="41" y="226"/>
                  <a:pt x="41" y="226"/>
                </a:cubicBezTo>
                <a:cubicBezTo>
                  <a:pt x="37" y="222"/>
                  <a:pt x="37" y="222"/>
                  <a:pt x="37" y="222"/>
                </a:cubicBezTo>
                <a:cubicBezTo>
                  <a:pt x="42" y="215"/>
                  <a:pt x="42" y="215"/>
                  <a:pt x="42" y="215"/>
                </a:cubicBezTo>
                <a:cubicBezTo>
                  <a:pt x="39" y="210"/>
                  <a:pt x="39" y="210"/>
                  <a:pt x="39" y="210"/>
                </a:cubicBezTo>
                <a:cubicBezTo>
                  <a:pt x="43" y="207"/>
                  <a:pt x="43" y="207"/>
                  <a:pt x="43" y="207"/>
                </a:cubicBezTo>
                <a:cubicBezTo>
                  <a:pt x="42" y="200"/>
                  <a:pt x="42" y="200"/>
                  <a:pt x="42" y="200"/>
                </a:cubicBezTo>
                <a:cubicBezTo>
                  <a:pt x="45" y="198"/>
                  <a:pt x="45" y="198"/>
                  <a:pt x="45" y="198"/>
                </a:cubicBezTo>
                <a:cubicBezTo>
                  <a:pt x="47" y="188"/>
                  <a:pt x="47" y="188"/>
                  <a:pt x="47" y="188"/>
                </a:cubicBezTo>
                <a:cubicBezTo>
                  <a:pt x="45" y="187"/>
                  <a:pt x="45" y="187"/>
                  <a:pt x="45" y="187"/>
                </a:cubicBezTo>
                <a:cubicBezTo>
                  <a:pt x="39" y="187"/>
                  <a:pt x="39" y="187"/>
                  <a:pt x="39" y="187"/>
                </a:cubicBezTo>
                <a:cubicBezTo>
                  <a:pt x="34" y="191"/>
                  <a:pt x="34" y="191"/>
                  <a:pt x="34" y="191"/>
                </a:cubicBezTo>
                <a:cubicBezTo>
                  <a:pt x="29" y="192"/>
                  <a:pt x="29" y="192"/>
                  <a:pt x="29" y="192"/>
                </a:cubicBezTo>
                <a:cubicBezTo>
                  <a:pt x="25" y="195"/>
                  <a:pt x="25" y="195"/>
                  <a:pt x="25" y="195"/>
                </a:cubicBezTo>
                <a:cubicBezTo>
                  <a:pt x="22" y="196"/>
                  <a:pt x="22" y="196"/>
                  <a:pt x="22" y="196"/>
                </a:cubicBezTo>
                <a:cubicBezTo>
                  <a:pt x="19" y="191"/>
                  <a:pt x="19" y="191"/>
                  <a:pt x="19" y="191"/>
                </a:cubicBezTo>
                <a:cubicBezTo>
                  <a:pt x="20" y="185"/>
                  <a:pt x="20" y="185"/>
                  <a:pt x="20" y="185"/>
                </a:cubicBezTo>
                <a:cubicBezTo>
                  <a:pt x="16" y="182"/>
                  <a:pt x="16" y="182"/>
                  <a:pt x="16" y="182"/>
                </a:cubicBezTo>
                <a:cubicBezTo>
                  <a:pt x="20" y="178"/>
                  <a:pt x="20" y="178"/>
                  <a:pt x="20" y="178"/>
                </a:cubicBezTo>
                <a:cubicBezTo>
                  <a:pt x="20" y="172"/>
                  <a:pt x="20" y="172"/>
                  <a:pt x="20" y="172"/>
                </a:cubicBezTo>
                <a:cubicBezTo>
                  <a:pt x="14" y="170"/>
                  <a:pt x="14" y="170"/>
                  <a:pt x="14" y="170"/>
                </a:cubicBezTo>
                <a:cubicBezTo>
                  <a:pt x="6" y="171"/>
                  <a:pt x="6" y="171"/>
                  <a:pt x="6" y="171"/>
                </a:cubicBezTo>
                <a:cubicBezTo>
                  <a:pt x="5" y="168"/>
                  <a:pt x="5" y="168"/>
                  <a:pt x="5" y="168"/>
                </a:cubicBezTo>
                <a:cubicBezTo>
                  <a:pt x="10" y="164"/>
                  <a:pt x="10" y="164"/>
                  <a:pt x="10" y="164"/>
                </a:cubicBezTo>
                <a:cubicBezTo>
                  <a:pt x="7" y="161"/>
                  <a:pt x="7" y="161"/>
                  <a:pt x="7" y="161"/>
                </a:cubicBezTo>
                <a:cubicBezTo>
                  <a:pt x="10" y="155"/>
                  <a:pt x="10" y="155"/>
                  <a:pt x="10" y="155"/>
                </a:cubicBezTo>
                <a:cubicBezTo>
                  <a:pt x="5" y="154"/>
                  <a:pt x="5" y="154"/>
                  <a:pt x="5" y="154"/>
                </a:cubicBezTo>
                <a:cubicBezTo>
                  <a:pt x="0" y="150"/>
                  <a:pt x="0" y="150"/>
                  <a:pt x="0" y="150"/>
                </a:cubicBezTo>
                <a:cubicBezTo>
                  <a:pt x="4" y="150"/>
                  <a:pt x="4" y="150"/>
                  <a:pt x="4" y="150"/>
                </a:cubicBezTo>
                <a:cubicBezTo>
                  <a:pt x="4" y="144"/>
                  <a:pt x="4" y="144"/>
                  <a:pt x="4" y="144"/>
                </a:cubicBezTo>
                <a:cubicBezTo>
                  <a:pt x="1" y="139"/>
                  <a:pt x="1" y="139"/>
                  <a:pt x="1" y="139"/>
                </a:cubicBezTo>
                <a:cubicBezTo>
                  <a:pt x="4" y="136"/>
                  <a:pt x="4" y="136"/>
                  <a:pt x="4" y="136"/>
                </a:cubicBezTo>
                <a:cubicBezTo>
                  <a:pt x="0" y="133"/>
                  <a:pt x="0" y="133"/>
                  <a:pt x="0" y="133"/>
                </a:cubicBezTo>
                <a:cubicBezTo>
                  <a:pt x="3" y="129"/>
                  <a:pt x="3" y="129"/>
                  <a:pt x="3" y="129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2"/>
                  <a:pt x="1" y="122"/>
                  <a:pt x="1" y="122"/>
                </a:cubicBezTo>
                <a:cubicBezTo>
                  <a:pt x="7" y="118"/>
                  <a:pt x="7" y="118"/>
                  <a:pt x="7" y="118"/>
                </a:cubicBezTo>
                <a:cubicBezTo>
                  <a:pt x="13" y="118"/>
                  <a:pt x="13" y="118"/>
                  <a:pt x="13" y="118"/>
                </a:cubicBezTo>
                <a:cubicBezTo>
                  <a:pt x="20" y="115"/>
                  <a:pt x="20" y="115"/>
                  <a:pt x="20" y="115"/>
                </a:cubicBezTo>
                <a:cubicBezTo>
                  <a:pt x="22" y="110"/>
                  <a:pt x="22" y="110"/>
                  <a:pt x="22" y="110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6" y="103"/>
                  <a:pt x="26" y="103"/>
                  <a:pt x="26" y="103"/>
                </a:cubicBezTo>
                <a:cubicBezTo>
                  <a:pt x="33" y="97"/>
                  <a:pt x="33" y="97"/>
                  <a:pt x="33" y="97"/>
                </a:cubicBezTo>
                <a:cubicBezTo>
                  <a:pt x="32" y="87"/>
                  <a:pt x="32" y="87"/>
                  <a:pt x="32" y="87"/>
                </a:cubicBezTo>
                <a:cubicBezTo>
                  <a:pt x="38" y="86"/>
                  <a:pt x="38" y="86"/>
                  <a:pt x="38" y="86"/>
                </a:cubicBezTo>
                <a:cubicBezTo>
                  <a:pt x="38" y="83"/>
                  <a:pt x="38" y="83"/>
                  <a:pt x="38" y="83"/>
                </a:cubicBezTo>
                <a:cubicBezTo>
                  <a:pt x="33" y="77"/>
                  <a:pt x="33" y="77"/>
                  <a:pt x="33" y="77"/>
                </a:cubicBezTo>
                <a:cubicBezTo>
                  <a:pt x="29" y="71"/>
                  <a:pt x="29" y="71"/>
                  <a:pt x="29" y="71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0"/>
                  <a:pt x="21" y="60"/>
                  <a:pt x="21" y="60"/>
                </a:cubicBezTo>
                <a:cubicBezTo>
                  <a:pt x="19" y="56"/>
                  <a:pt x="19" y="56"/>
                  <a:pt x="19" y="56"/>
                </a:cubicBezTo>
                <a:cubicBezTo>
                  <a:pt x="24" y="51"/>
                  <a:pt x="24" y="51"/>
                  <a:pt x="24" y="51"/>
                </a:cubicBezTo>
                <a:cubicBezTo>
                  <a:pt x="23" y="39"/>
                  <a:pt x="23" y="39"/>
                  <a:pt x="23" y="39"/>
                </a:cubicBezTo>
                <a:cubicBezTo>
                  <a:pt x="20" y="33"/>
                  <a:pt x="20" y="33"/>
                  <a:pt x="20" y="33"/>
                </a:cubicBezTo>
                <a:cubicBezTo>
                  <a:pt x="17" y="30"/>
                  <a:pt x="17" y="30"/>
                  <a:pt x="17" y="30"/>
                </a:cubicBezTo>
                <a:cubicBezTo>
                  <a:pt x="18" y="25"/>
                  <a:pt x="18" y="25"/>
                  <a:pt x="18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32" y="28"/>
                  <a:pt x="32" y="28"/>
                  <a:pt x="32" y="28"/>
                </a:cubicBezTo>
                <a:cubicBezTo>
                  <a:pt x="37" y="27"/>
                  <a:pt x="37" y="27"/>
                  <a:pt x="37" y="27"/>
                </a:cubicBezTo>
                <a:cubicBezTo>
                  <a:pt x="43" y="22"/>
                  <a:pt x="43" y="22"/>
                  <a:pt x="43" y="22"/>
                </a:cubicBezTo>
                <a:cubicBezTo>
                  <a:pt x="48" y="16"/>
                  <a:pt x="48" y="16"/>
                  <a:pt x="48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8" y="18"/>
                  <a:pt x="58" y="18"/>
                  <a:pt x="58" y="18"/>
                </a:cubicBezTo>
                <a:cubicBezTo>
                  <a:pt x="56" y="6"/>
                  <a:pt x="56" y="6"/>
                  <a:pt x="56" y="6"/>
                </a:cubicBezTo>
                <a:cubicBezTo>
                  <a:pt x="60" y="6"/>
                  <a:pt x="60" y="6"/>
                  <a:pt x="60" y="6"/>
                </a:cubicBezTo>
                <a:cubicBezTo>
                  <a:pt x="66" y="0"/>
                  <a:pt x="66" y="0"/>
                  <a:pt x="66" y="0"/>
                </a:cubicBezTo>
                <a:cubicBezTo>
                  <a:pt x="78" y="1"/>
                  <a:pt x="78" y="1"/>
                  <a:pt x="78" y="1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11"/>
                  <a:pt x="90" y="11"/>
                  <a:pt x="90" y="11"/>
                </a:cubicBezTo>
                <a:cubicBezTo>
                  <a:pt x="94" y="15"/>
                  <a:pt x="94" y="15"/>
                  <a:pt x="94" y="15"/>
                </a:cubicBezTo>
                <a:cubicBezTo>
                  <a:pt x="90" y="16"/>
                  <a:pt x="90" y="16"/>
                  <a:pt x="90" y="16"/>
                </a:cubicBezTo>
                <a:cubicBezTo>
                  <a:pt x="88" y="21"/>
                  <a:pt x="88" y="21"/>
                  <a:pt x="88" y="21"/>
                </a:cubicBezTo>
                <a:cubicBezTo>
                  <a:pt x="89" y="25"/>
                  <a:pt x="89" y="25"/>
                  <a:pt x="89" y="25"/>
                </a:cubicBezTo>
                <a:cubicBezTo>
                  <a:pt x="94" y="27"/>
                  <a:pt x="94" y="27"/>
                  <a:pt x="94" y="27"/>
                </a:cubicBezTo>
                <a:cubicBezTo>
                  <a:pt x="101" y="21"/>
                  <a:pt x="101" y="21"/>
                  <a:pt x="101" y="21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5" y="29"/>
                  <a:pt x="115" y="29"/>
                  <a:pt x="115" y="29"/>
                </a:cubicBezTo>
                <a:close/>
                <a:moveTo>
                  <a:pt x="98" y="157"/>
                </a:moveTo>
                <a:cubicBezTo>
                  <a:pt x="97" y="160"/>
                  <a:pt x="97" y="161"/>
                  <a:pt x="98" y="162"/>
                </a:cubicBezTo>
                <a:cubicBezTo>
                  <a:pt x="101" y="164"/>
                  <a:pt x="102" y="162"/>
                  <a:pt x="104" y="163"/>
                </a:cubicBezTo>
                <a:cubicBezTo>
                  <a:pt x="105" y="165"/>
                  <a:pt x="107" y="162"/>
                  <a:pt x="105" y="159"/>
                </a:cubicBezTo>
                <a:cubicBezTo>
                  <a:pt x="103" y="155"/>
                  <a:pt x="103" y="154"/>
                  <a:pt x="98" y="157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2" name="Freeform 224">
            <a:extLst>
              <a:ext uri="{FF2B5EF4-FFF2-40B4-BE49-F238E27FC236}">
                <a16:creationId xmlns:a16="http://schemas.microsoft.com/office/drawing/2014/main" xmlns="" id="{B5D53A77-71F9-474F-B9CD-CE4CE4EE5CBF}"/>
              </a:ext>
            </a:extLst>
          </p:cNvPr>
          <p:cNvSpPr>
            <a:spLocks/>
          </p:cNvSpPr>
          <p:nvPr/>
        </p:nvSpPr>
        <p:spPr bwMode="auto">
          <a:xfrm>
            <a:off x="1860413" y="9856130"/>
            <a:ext cx="547595" cy="633055"/>
          </a:xfrm>
          <a:custGeom>
            <a:avLst/>
            <a:gdLst>
              <a:gd name="T0" fmla="*/ 4 w 59"/>
              <a:gd name="T1" fmla="*/ 47 h 68"/>
              <a:gd name="T2" fmla="*/ 5 w 59"/>
              <a:gd name="T3" fmla="*/ 47 h 68"/>
              <a:gd name="T4" fmla="*/ 10 w 59"/>
              <a:gd name="T5" fmla="*/ 47 h 68"/>
              <a:gd name="T6" fmla="*/ 13 w 59"/>
              <a:gd name="T7" fmla="*/ 49 h 68"/>
              <a:gd name="T8" fmla="*/ 17 w 59"/>
              <a:gd name="T9" fmla="*/ 55 h 68"/>
              <a:gd name="T10" fmla="*/ 21 w 59"/>
              <a:gd name="T11" fmla="*/ 54 h 68"/>
              <a:gd name="T12" fmla="*/ 25 w 59"/>
              <a:gd name="T13" fmla="*/ 57 h 68"/>
              <a:gd name="T14" fmla="*/ 25 w 59"/>
              <a:gd name="T15" fmla="*/ 60 h 68"/>
              <a:gd name="T16" fmla="*/ 25 w 59"/>
              <a:gd name="T17" fmla="*/ 60 h 68"/>
              <a:gd name="T18" fmla="*/ 25 w 59"/>
              <a:gd name="T19" fmla="*/ 60 h 68"/>
              <a:gd name="T20" fmla="*/ 28 w 59"/>
              <a:gd name="T21" fmla="*/ 62 h 68"/>
              <a:gd name="T22" fmla="*/ 30 w 59"/>
              <a:gd name="T23" fmla="*/ 64 h 68"/>
              <a:gd name="T24" fmla="*/ 30 w 59"/>
              <a:gd name="T25" fmla="*/ 68 h 68"/>
              <a:gd name="T26" fmla="*/ 31 w 59"/>
              <a:gd name="T27" fmla="*/ 68 h 68"/>
              <a:gd name="T28" fmla="*/ 34 w 59"/>
              <a:gd name="T29" fmla="*/ 64 h 68"/>
              <a:gd name="T30" fmla="*/ 39 w 59"/>
              <a:gd name="T31" fmla="*/ 68 h 68"/>
              <a:gd name="T32" fmla="*/ 43 w 59"/>
              <a:gd name="T33" fmla="*/ 68 h 68"/>
              <a:gd name="T34" fmla="*/ 43 w 59"/>
              <a:gd name="T35" fmla="*/ 68 h 68"/>
              <a:gd name="T36" fmla="*/ 43 w 59"/>
              <a:gd name="T37" fmla="*/ 66 h 68"/>
              <a:gd name="T38" fmla="*/ 43 w 59"/>
              <a:gd name="T39" fmla="*/ 62 h 68"/>
              <a:gd name="T40" fmla="*/ 47 w 59"/>
              <a:gd name="T41" fmla="*/ 61 h 68"/>
              <a:gd name="T42" fmla="*/ 48 w 59"/>
              <a:gd name="T43" fmla="*/ 56 h 68"/>
              <a:gd name="T44" fmla="*/ 54 w 59"/>
              <a:gd name="T45" fmla="*/ 57 h 68"/>
              <a:gd name="T46" fmla="*/ 59 w 59"/>
              <a:gd name="T47" fmla="*/ 54 h 68"/>
              <a:gd name="T48" fmla="*/ 59 w 59"/>
              <a:gd name="T49" fmla="*/ 53 h 68"/>
              <a:gd name="T50" fmla="*/ 58 w 59"/>
              <a:gd name="T51" fmla="*/ 47 h 68"/>
              <a:gd name="T52" fmla="*/ 56 w 59"/>
              <a:gd name="T53" fmla="*/ 43 h 68"/>
              <a:gd name="T54" fmla="*/ 53 w 59"/>
              <a:gd name="T55" fmla="*/ 37 h 68"/>
              <a:gd name="T56" fmla="*/ 47 w 59"/>
              <a:gd name="T57" fmla="*/ 29 h 68"/>
              <a:gd name="T58" fmla="*/ 47 w 59"/>
              <a:gd name="T59" fmla="*/ 23 h 68"/>
              <a:gd name="T60" fmla="*/ 43 w 59"/>
              <a:gd name="T61" fmla="*/ 18 h 68"/>
              <a:gd name="T62" fmla="*/ 39 w 59"/>
              <a:gd name="T63" fmla="*/ 11 h 68"/>
              <a:gd name="T64" fmla="*/ 32 w 59"/>
              <a:gd name="T65" fmla="*/ 10 h 68"/>
              <a:gd name="T66" fmla="*/ 28 w 59"/>
              <a:gd name="T67" fmla="*/ 6 h 68"/>
              <a:gd name="T68" fmla="*/ 23 w 59"/>
              <a:gd name="T69" fmla="*/ 4 h 68"/>
              <a:gd name="T70" fmla="*/ 18 w 59"/>
              <a:gd name="T71" fmla="*/ 0 h 68"/>
              <a:gd name="T72" fmla="*/ 12 w 59"/>
              <a:gd name="T73" fmla="*/ 3 h 68"/>
              <a:gd name="T74" fmla="*/ 5 w 59"/>
              <a:gd name="T75" fmla="*/ 2 h 68"/>
              <a:gd name="T76" fmla="*/ 4 w 59"/>
              <a:gd name="T77" fmla="*/ 6 h 68"/>
              <a:gd name="T78" fmla="*/ 6 w 59"/>
              <a:gd name="T79" fmla="*/ 10 h 68"/>
              <a:gd name="T80" fmla="*/ 6 w 59"/>
              <a:gd name="T81" fmla="*/ 14 h 68"/>
              <a:gd name="T82" fmla="*/ 7 w 59"/>
              <a:gd name="T83" fmla="*/ 18 h 68"/>
              <a:gd name="T84" fmla="*/ 0 w 59"/>
              <a:gd name="T85" fmla="*/ 21 h 68"/>
              <a:gd name="T86" fmla="*/ 0 w 59"/>
              <a:gd name="T87" fmla="*/ 27 h 68"/>
              <a:gd name="T88" fmla="*/ 2 w 59"/>
              <a:gd name="T89" fmla="*/ 27 h 68"/>
              <a:gd name="T90" fmla="*/ 3 w 59"/>
              <a:gd name="T91" fmla="*/ 29 h 68"/>
              <a:gd name="T92" fmla="*/ 4 w 59"/>
              <a:gd name="T93" fmla="*/ 33 h 68"/>
              <a:gd name="T94" fmla="*/ 7 w 59"/>
              <a:gd name="T95" fmla="*/ 37 h 68"/>
              <a:gd name="T96" fmla="*/ 3 w 59"/>
              <a:gd name="T97" fmla="*/ 38 h 68"/>
              <a:gd name="T98" fmla="*/ 3 w 59"/>
              <a:gd name="T99" fmla="*/ 40 h 68"/>
              <a:gd name="T100" fmla="*/ 5 w 59"/>
              <a:gd name="T101" fmla="*/ 43 h 68"/>
              <a:gd name="T102" fmla="*/ 4 w 59"/>
              <a:gd name="T103" fmla="*/ 45 h 68"/>
              <a:gd name="T104" fmla="*/ 4 w 59"/>
              <a:gd name="T105" fmla="*/ 47 h 68"/>
              <a:gd name="T106" fmla="*/ 4 w 59"/>
              <a:gd name="T107" fmla="*/ 47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9" h="68">
                <a:moveTo>
                  <a:pt x="4" y="47"/>
                </a:moveTo>
                <a:cubicBezTo>
                  <a:pt x="5" y="47"/>
                  <a:pt x="5" y="47"/>
                  <a:pt x="5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3" y="49"/>
                  <a:pt x="13" y="49"/>
                  <a:pt x="13" y="49"/>
                </a:cubicBezTo>
                <a:cubicBezTo>
                  <a:pt x="17" y="55"/>
                  <a:pt x="17" y="55"/>
                  <a:pt x="17" y="55"/>
                </a:cubicBezTo>
                <a:cubicBezTo>
                  <a:pt x="21" y="54"/>
                  <a:pt x="21" y="54"/>
                  <a:pt x="21" y="54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60"/>
                  <a:pt x="25" y="60"/>
                  <a:pt x="25" y="60"/>
                </a:cubicBezTo>
                <a:cubicBezTo>
                  <a:pt x="28" y="62"/>
                  <a:pt x="28" y="62"/>
                  <a:pt x="28" y="62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8"/>
                  <a:pt x="30" y="68"/>
                  <a:pt x="30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32" y="67"/>
                  <a:pt x="34" y="64"/>
                  <a:pt x="34" y="64"/>
                </a:cubicBezTo>
                <a:cubicBezTo>
                  <a:pt x="34" y="64"/>
                  <a:pt x="38" y="68"/>
                  <a:pt x="39" y="68"/>
                </a:cubicBezTo>
                <a:cubicBezTo>
                  <a:pt x="39" y="68"/>
                  <a:pt x="40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5" y="67"/>
                  <a:pt x="43" y="66"/>
                </a:cubicBezTo>
                <a:cubicBezTo>
                  <a:pt x="43" y="64"/>
                  <a:pt x="42" y="62"/>
                  <a:pt x="43" y="62"/>
                </a:cubicBezTo>
                <a:cubicBezTo>
                  <a:pt x="43" y="62"/>
                  <a:pt x="47" y="62"/>
                  <a:pt x="47" y="61"/>
                </a:cubicBezTo>
                <a:cubicBezTo>
                  <a:pt x="47" y="60"/>
                  <a:pt x="47" y="56"/>
                  <a:pt x="48" y="56"/>
                </a:cubicBezTo>
                <a:cubicBezTo>
                  <a:pt x="50" y="56"/>
                  <a:pt x="52" y="58"/>
                  <a:pt x="54" y="57"/>
                </a:cubicBezTo>
                <a:cubicBezTo>
                  <a:pt x="55" y="56"/>
                  <a:pt x="56" y="55"/>
                  <a:pt x="59" y="54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49"/>
                  <a:pt x="58" y="47"/>
                </a:cubicBezTo>
                <a:cubicBezTo>
                  <a:pt x="58" y="47"/>
                  <a:pt x="56" y="45"/>
                  <a:pt x="56" y="43"/>
                </a:cubicBezTo>
                <a:cubicBezTo>
                  <a:pt x="56" y="41"/>
                  <a:pt x="53" y="40"/>
                  <a:pt x="53" y="37"/>
                </a:cubicBezTo>
                <a:cubicBezTo>
                  <a:pt x="52" y="33"/>
                  <a:pt x="47" y="32"/>
                  <a:pt x="47" y="29"/>
                </a:cubicBezTo>
                <a:cubicBezTo>
                  <a:pt x="47" y="27"/>
                  <a:pt x="50" y="25"/>
                  <a:pt x="47" y="23"/>
                </a:cubicBezTo>
                <a:cubicBezTo>
                  <a:pt x="45" y="20"/>
                  <a:pt x="44" y="22"/>
                  <a:pt x="43" y="18"/>
                </a:cubicBezTo>
                <a:cubicBezTo>
                  <a:pt x="41" y="14"/>
                  <a:pt x="41" y="12"/>
                  <a:pt x="39" y="11"/>
                </a:cubicBezTo>
                <a:cubicBezTo>
                  <a:pt x="37" y="10"/>
                  <a:pt x="34" y="12"/>
                  <a:pt x="32" y="10"/>
                </a:cubicBezTo>
                <a:cubicBezTo>
                  <a:pt x="31" y="8"/>
                  <a:pt x="30" y="6"/>
                  <a:pt x="28" y="6"/>
                </a:cubicBezTo>
                <a:cubicBezTo>
                  <a:pt x="25" y="7"/>
                  <a:pt x="25" y="8"/>
                  <a:pt x="23" y="4"/>
                </a:cubicBezTo>
                <a:cubicBezTo>
                  <a:pt x="21" y="2"/>
                  <a:pt x="21" y="0"/>
                  <a:pt x="18" y="0"/>
                </a:cubicBezTo>
                <a:cubicBezTo>
                  <a:pt x="16" y="1"/>
                  <a:pt x="14" y="4"/>
                  <a:pt x="12" y="3"/>
                </a:cubicBezTo>
                <a:cubicBezTo>
                  <a:pt x="10" y="2"/>
                  <a:pt x="7" y="0"/>
                  <a:pt x="5" y="2"/>
                </a:cubicBezTo>
                <a:cubicBezTo>
                  <a:pt x="3" y="4"/>
                  <a:pt x="6" y="6"/>
                  <a:pt x="4" y="6"/>
                </a:cubicBezTo>
                <a:cubicBezTo>
                  <a:pt x="3" y="8"/>
                  <a:pt x="5" y="10"/>
                  <a:pt x="6" y="10"/>
                </a:cubicBezTo>
                <a:cubicBezTo>
                  <a:pt x="7" y="11"/>
                  <a:pt x="7" y="13"/>
                  <a:pt x="6" y="14"/>
                </a:cubicBezTo>
                <a:cubicBezTo>
                  <a:pt x="5" y="15"/>
                  <a:pt x="8" y="17"/>
                  <a:pt x="7" y="18"/>
                </a:cubicBezTo>
                <a:cubicBezTo>
                  <a:pt x="7" y="18"/>
                  <a:pt x="0" y="21"/>
                  <a:pt x="0" y="21"/>
                </a:cubicBezTo>
                <a:cubicBezTo>
                  <a:pt x="0" y="21"/>
                  <a:pt x="0" y="25"/>
                  <a:pt x="0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3" y="29"/>
                  <a:pt x="3" y="29"/>
                  <a:pt x="3" y="29"/>
                </a:cubicBezTo>
                <a:cubicBezTo>
                  <a:pt x="4" y="33"/>
                  <a:pt x="4" y="33"/>
                  <a:pt x="4" y="33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37"/>
                  <a:pt x="3" y="37"/>
                  <a:pt x="3" y="38"/>
                </a:cubicBezTo>
                <a:cubicBezTo>
                  <a:pt x="2" y="39"/>
                  <a:pt x="3" y="40"/>
                  <a:pt x="3" y="40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5"/>
                  <a:pt x="4" y="45"/>
                  <a:pt x="4" y="45"/>
                </a:cubicBezTo>
                <a:cubicBezTo>
                  <a:pt x="4" y="47"/>
                  <a:pt x="4" y="47"/>
                  <a:pt x="4" y="47"/>
                </a:cubicBezTo>
                <a:cubicBezTo>
                  <a:pt x="4" y="47"/>
                  <a:pt x="4" y="47"/>
                  <a:pt x="4" y="47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3" name="Freeform 225">
            <a:extLst>
              <a:ext uri="{FF2B5EF4-FFF2-40B4-BE49-F238E27FC236}">
                <a16:creationId xmlns:a16="http://schemas.microsoft.com/office/drawing/2014/main" xmlns="" id="{170C59DA-55D8-4975-9DE7-ACBE2CE178BE}"/>
              </a:ext>
            </a:extLst>
          </p:cNvPr>
          <p:cNvSpPr>
            <a:spLocks noEditPoints="1"/>
          </p:cNvSpPr>
          <p:nvPr/>
        </p:nvSpPr>
        <p:spPr bwMode="auto">
          <a:xfrm>
            <a:off x="1401445" y="9444643"/>
            <a:ext cx="636221" cy="699529"/>
          </a:xfrm>
          <a:custGeom>
            <a:avLst/>
            <a:gdLst>
              <a:gd name="T0" fmla="*/ 67 w 68"/>
              <a:gd name="T1" fmla="*/ 45 h 75"/>
              <a:gd name="T2" fmla="*/ 61 w 68"/>
              <a:gd name="T3" fmla="*/ 47 h 75"/>
              <a:gd name="T4" fmla="*/ 54 w 68"/>
              <a:gd name="T5" fmla="*/ 46 h 75"/>
              <a:gd name="T6" fmla="*/ 53 w 68"/>
              <a:gd name="T7" fmla="*/ 51 h 75"/>
              <a:gd name="T8" fmla="*/ 55 w 68"/>
              <a:gd name="T9" fmla="*/ 55 h 75"/>
              <a:gd name="T10" fmla="*/ 55 w 68"/>
              <a:gd name="T11" fmla="*/ 58 h 75"/>
              <a:gd name="T12" fmla="*/ 56 w 68"/>
              <a:gd name="T13" fmla="*/ 62 h 75"/>
              <a:gd name="T14" fmla="*/ 49 w 68"/>
              <a:gd name="T15" fmla="*/ 65 h 75"/>
              <a:gd name="T16" fmla="*/ 49 w 68"/>
              <a:gd name="T17" fmla="*/ 71 h 75"/>
              <a:gd name="T18" fmla="*/ 45 w 68"/>
              <a:gd name="T19" fmla="*/ 75 h 75"/>
              <a:gd name="T20" fmla="*/ 39 w 68"/>
              <a:gd name="T21" fmla="*/ 73 h 75"/>
              <a:gd name="T22" fmla="*/ 35 w 68"/>
              <a:gd name="T23" fmla="*/ 69 h 75"/>
              <a:gd name="T24" fmla="*/ 30 w 68"/>
              <a:gd name="T25" fmla="*/ 72 h 75"/>
              <a:gd name="T26" fmla="*/ 25 w 68"/>
              <a:gd name="T27" fmla="*/ 74 h 75"/>
              <a:gd name="T28" fmla="*/ 24 w 68"/>
              <a:gd name="T29" fmla="*/ 75 h 75"/>
              <a:gd name="T30" fmla="*/ 17 w 68"/>
              <a:gd name="T31" fmla="*/ 69 h 75"/>
              <a:gd name="T32" fmla="*/ 14 w 68"/>
              <a:gd name="T33" fmla="*/ 70 h 75"/>
              <a:gd name="T34" fmla="*/ 14 w 68"/>
              <a:gd name="T35" fmla="*/ 66 h 75"/>
              <a:gd name="T36" fmla="*/ 13 w 68"/>
              <a:gd name="T37" fmla="*/ 50 h 75"/>
              <a:gd name="T38" fmla="*/ 6 w 68"/>
              <a:gd name="T39" fmla="*/ 37 h 75"/>
              <a:gd name="T40" fmla="*/ 5 w 68"/>
              <a:gd name="T41" fmla="*/ 28 h 75"/>
              <a:gd name="T42" fmla="*/ 2 w 68"/>
              <a:gd name="T43" fmla="*/ 22 h 75"/>
              <a:gd name="T44" fmla="*/ 2 w 68"/>
              <a:gd name="T45" fmla="*/ 15 h 75"/>
              <a:gd name="T46" fmla="*/ 5 w 68"/>
              <a:gd name="T47" fmla="*/ 9 h 75"/>
              <a:gd name="T48" fmla="*/ 10 w 68"/>
              <a:gd name="T49" fmla="*/ 14 h 75"/>
              <a:gd name="T50" fmla="*/ 16 w 68"/>
              <a:gd name="T51" fmla="*/ 17 h 75"/>
              <a:gd name="T52" fmla="*/ 20 w 68"/>
              <a:gd name="T53" fmla="*/ 13 h 75"/>
              <a:gd name="T54" fmla="*/ 29 w 68"/>
              <a:gd name="T55" fmla="*/ 12 h 75"/>
              <a:gd name="T56" fmla="*/ 36 w 68"/>
              <a:gd name="T57" fmla="*/ 12 h 75"/>
              <a:gd name="T58" fmla="*/ 33 w 68"/>
              <a:gd name="T59" fmla="*/ 3 h 75"/>
              <a:gd name="T60" fmla="*/ 41 w 68"/>
              <a:gd name="T61" fmla="*/ 3 h 75"/>
              <a:gd name="T62" fmla="*/ 46 w 68"/>
              <a:gd name="T63" fmla="*/ 2 h 75"/>
              <a:gd name="T64" fmla="*/ 46 w 68"/>
              <a:gd name="T65" fmla="*/ 2 h 75"/>
              <a:gd name="T66" fmla="*/ 49 w 68"/>
              <a:gd name="T67" fmla="*/ 13 h 75"/>
              <a:gd name="T68" fmla="*/ 55 w 68"/>
              <a:gd name="T69" fmla="*/ 14 h 75"/>
              <a:gd name="T70" fmla="*/ 62 w 68"/>
              <a:gd name="T71" fmla="*/ 21 h 75"/>
              <a:gd name="T72" fmla="*/ 61 w 68"/>
              <a:gd name="T73" fmla="*/ 24 h 75"/>
              <a:gd name="T74" fmla="*/ 59 w 68"/>
              <a:gd name="T75" fmla="*/ 29 h 75"/>
              <a:gd name="T76" fmla="*/ 68 w 68"/>
              <a:gd name="T77" fmla="*/ 37 h 75"/>
              <a:gd name="T78" fmla="*/ 67 w 68"/>
              <a:gd name="T79" fmla="*/ 45 h 75"/>
              <a:gd name="T80" fmla="*/ 21 w 68"/>
              <a:gd name="T81" fmla="*/ 36 h 75"/>
              <a:gd name="T82" fmla="*/ 22 w 68"/>
              <a:gd name="T83" fmla="*/ 42 h 75"/>
              <a:gd name="T84" fmla="*/ 27 w 68"/>
              <a:gd name="T85" fmla="*/ 45 h 75"/>
              <a:gd name="T86" fmla="*/ 34 w 68"/>
              <a:gd name="T87" fmla="*/ 48 h 75"/>
              <a:gd name="T88" fmla="*/ 29 w 68"/>
              <a:gd name="T89" fmla="*/ 51 h 75"/>
              <a:gd name="T90" fmla="*/ 27 w 68"/>
              <a:gd name="T91" fmla="*/ 57 h 75"/>
              <a:gd name="T92" fmla="*/ 26 w 68"/>
              <a:gd name="T93" fmla="*/ 61 h 75"/>
              <a:gd name="T94" fmla="*/ 18 w 68"/>
              <a:gd name="T95" fmla="*/ 61 h 75"/>
              <a:gd name="T96" fmla="*/ 23 w 68"/>
              <a:gd name="T97" fmla="*/ 68 h 75"/>
              <a:gd name="T98" fmla="*/ 30 w 68"/>
              <a:gd name="T99" fmla="*/ 63 h 75"/>
              <a:gd name="T100" fmla="*/ 38 w 68"/>
              <a:gd name="T101" fmla="*/ 57 h 75"/>
              <a:gd name="T102" fmla="*/ 41 w 68"/>
              <a:gd name="T103" fmla="*/ 53 h 75"/>
              <a:gd name="T104" fmla="*/ 38 w 68"/>
              <a:gd name="T105" fmla="*/ 45 h 75"/>
              <a:gd name="T106" fmla="*/ 33 w 68"/>
              <a:gd name="T107" fmla="*/ 40 h 75"/>
              <a:gd name="T108" fmla="*/ 26 w 68"/>
              <a:gd name="T109" fmla="*/ 37 h 75"/>
              <a:gd name="T110" fmla="*/ 21 w 68"/>
              <a:gd name="T111" fmla="*/ 36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8" h="75">
                <a:moveTo>
                  <a:pt x="67" y="45"/>
                </a:moveTo>
                <a:cubicBezTo>
                  <a:pt x="65" y="46"/>
                  <a:pt x="62" y="48"/>
                  <a:pt x="61" y="47"/>
                </a:cubicBezTo>
                <a:cubicBezTo>
                  <a:pt x="59" y="47"/>
                  <a:pt x="56" y="44"/>
                  <a:pt x="54" y="46"/>
                </a:cubicBezTo>
                <a:cubicBezTo>
                  <a:pt x="52" y="48"/>
                  <a:pt x="55" y="50"/>
                  <a:pt x="53" y="51"/>
                </a:cubicBezTo>
                <a:cubicBezTo>
                  <a:pt x="52" y="52"/>
                  <a:pt x="54" y="54"/>
                  <a:pt x="55" y="55"/>
                </a:cubicBezTo>
                <a:cubicBezTo>
                  <a:pt x="56" y="55"/>
                  <a:pt x="56" y="57"/>
                  <a:pt x="55" y="58"/>
                </a:cubicBezTo>
                <a:cubicBezTo>
                  <a:pt x="54" y="59"/>
                  <a:pt x="57" y="61"/>
                  <a:pt x="56" y="62"/>
                </a:cubicBezTo>
                <a:cubicBezTo>
                  <a:pt x="56" y="63"/>
                  <a:pt x="49" y="65"/>
                  <a:pt x="49" y="65"/>
                </a:cubicBezTo>
                <a:cubicBezTo>
                  <a:pt x="49" y="65"/>
                  <a:pt x="50" y="70"/>
                  <a:pt x="49" y="71"/>
                </a:cubicBezTo>
                <a:cubicBezTo>
                  <a:pt x="48" y="73"/>
                  <a:pt x="46" y="75"/>
                  <a:pt x="45" y="75"/>
                </a:cubicBezTo>
                <a:cubicBezTo>
                  <a:pt x="43" y="75"/>
                  <a:pt x="40" y="75"/>
                  <a:pt x="39" y="73"/>
                </a:cubicBezTo>
                <a:cubicBezTo>
                  <a:pt x="38" y="73"/>
                  <a:pt x="37" y="69"/>
                  <a:pt x="35" y="69"/>
                </a:cubicBezTo>
                <a:cubicBezTo>
                  <a:pt x="34" y="70"/>
                  <a:pt x="30" y="71"/>
                  <a:pt x="30" y="72"/>
                </a:cubicBezTo>
                <a:cubicBezTo>
                  <a:pt x="29" y="72"/>
                  <a:pt x="26" y="73"/>
                  <a:pt x="25" y="74"/>
                </a:cubicBezTo>
                <a:cubicBezTo>
                  <a:pt x="24" y="74"/>
                  <a:pt x="24" y="75"/>
                  <a:pt x="24" y="75"/>
                </a:cubicBezTo>
                <a:cubicBezTo>
                  <a:pt x="21" y="73"/>
                  <a:pt x="18" y="71"/>
                  <a:pt x="17" y="69"/>
                </a:cubicBezTo>
                <a:cubicBezTo>
                  <a:pt x="17" y="69"/>
                  <a:pt x="15" y="69"/>
                  <a:pt x="14" y="70"/>
                </a:cubicBezTo>
                <a:cubicBezTo>
                  <a:pt x="14" y="69"/>
                  <a:pt x="14" y="67"/>
                  <a:pt x="14" y="66"/>
                </a:cubicBezTo>
                <a:cubicBezTo>
                  <a:pt x="14" y="63"/>
                  <a:pt x="14" y="54"/>
                  <a:pt x="13" y="50"/>
                </a:cubicBezTo>
                <a:cubicBezTo>
                  <a:pt x="13" y="47"/>
                  <a:pt x="7" y="39"/>
                  <a:pt x="6" y="37"/>
                </a:cubicBezTo>
                <a:cubicBezTo>
                  <a:pt x="6" y="34"/>
                  <a:pt x="8" y="31"/>
                  <a:pt x="5" y="28"/>
                </a:cubicBezTo>
                <a:cubicBezTo>
                  <a:pt x="3" y="26"/>
                  <a:pt x="0" y="24"/>
                  <a:pt x="2" y="22"/>
                </a:cubicBezTo>
                <a:cubicBezTo>
                  <a:pt x="3" y="19"/>
                  <a:pt x="5" y="17"/>
                  <a:pt x="2" y="15"/>
                </a:cubicBezTo>
                <a:cubicBezTo>
                  <a:pt x="0" y="13"/>
                  <a:pt x="3" y="9"/>
                  <a:pt x="5" y="9"/>
                </a:cubicBezTo>
                <a:cubicBezTo>
                  <a:pt x="7" y="9"/>
                  <a:pt x="9" y="11"/>
                  <a:pt x="10" y="14"/>
                </a:cubicBezTo>
                <a:cubicBezTo>
                  <a:pt x="11" y="18"/>
                  <a:pt x="16" y="20"/>
                  <a:pt x="16" y="17"/>
                </a:cubicBezTo>
                <a:cubicBezTo>
                  <a:pt x="17" y="14"/>
                  <a:pt x="17" y="13"/>
                  <a:pt x="20" y="13"/>
                </a:cubicBezTo>
                <a:cubicBezTo>
                  <a:pt x="23" y="13"/>
                  <a:pt x="27" y="13"/>
                  <a:pt x="29" y="12"/>
                </a:cubicBezTo>
                <a:cubicBezTo>
                  <a:pt x="31" y="11"/>
                  <a:pt x="37" y="17"/>
                  <a:pt x="36" y="12"/>
                </a:cubicBezTo>
                <a:cubicBezTo>
                  <a:pt x="34" y="7"/>
                  <a:pt x="31" y="5"/>
                  <a:pt x="33" y="3"/>
                </a:cubicBezTo>
                <a:cubicBezTo>
                  <a:pt x="35" y="1"/>
                  <a:pt x="41" y="0"/>
                  <a:pt x="41" y="3"/>
                </a:cubicBezTo>
                <a:cubicBezTo>
                  <a:pt x="42" y="6"/>
                  <a:pt x="45" y="3"/>
                  <a:pt x="46" y="2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5"/>
                  <a:pt x="49" y="13"/>
                  <a:pt x="49" y="13"/>
                </a:cubicBezTo>
                <a:cubicBezTo>
                  <a:pt x="49" y="15"/>
                  <a:pt x="53" y="15"/>
                  <a:pt x="55" y="14"/>
                </a:cubicBezTo>
                <a:cubicBezTo>
                  <a:pt x="57" y="13"/>
                  <a:pt x="62" y="21"/>
                  <a:pt x="62" y="21"/>
                </a:cubicBezTo>
                <a:cubicBezTo>
                  <a:pt x="62" y="21"/>
                  <a:pt x="61" y="23"/>
                  <a:pt x="61" y="24"/>
                </a:cubicBezTo>
                <a:cubicBezTo>
                  <a:pt x="61" y="24"/>
                  <a:pt x="61" y="29"/>
                  <a:pt x="59" y="29"/>
                </a:cubicBezTo>
                <a:cubicBezTo>
                  <a:pt x="59" y="29"/>
                  <a:pt x="68" y="37"/>
                  <a:pt x="68" y="37"/>
                </a:cubicBezTo>
                <a:cubicBezTo>
                  <a:pt x="67" y="45"/>
                  <a:pt x="67" y="45"/>
                  <a:pt x="67" y="45"/>
                </a:cubicBezTo>
                <a:close/>
                <a:moveTo>
                  <a:pt x="21" y="36"/>
                </a:moveTo>
                <a:cubicBezTo>
                  <a:pt x="21" y="40"/>
                  <a:pt x="21" y="40"/>
                  <a:pt x="22" y="42"/>
                </a:cubicBezTo>
                <a:cubicBezTo>
                  <a:pt x="23" y="44"/>
                  <a:pt x="24" y="44"/>
                  <a:pt x="27" y="45"/>
                </a:cubicBezTo>
                <a:cubicBezTo>
                  <a:pt x="30" y="46"/>
                  <a:pt x="34" y="45"/>
                  <a:pt x="34" y="48"/>
                </a:cubicBezTo>
                <a:cubicBezTo>
                  <a:pt x="33" y="51"/>
                  <a:pt x="31" y="49"/>
                  <a:pt x="29" y="51"/>
                </a:cubicBezTo>
                <a:cubicBezTo>
                  <a:pt x="27" y="53"/>
                  <a:pt x="27" y="56"/>
                  <a:pt x="27" y="57"/>
                </a:cubicBezTo>
                <a:cubicBezTo>
                  <a:pt x="28" y="57"/>
                  <a:pt x="30" y="61"/>
                  <a:pt x="26" y="61"/>
                </a:cubicBezTo>
                <a:cubicBezTo>
                  <a:pt x="22" y="61"/>
                  <a:pt x="18" y="59"/>
                  <a:pt x="18" y="61"/>
                </a:cubicBezTo>
                <a:cubicBezTo>
                  <a:pt x="18" y="63"/>
                  <a:pt x="23" y="68"/>
                  <a:pt x="23" y="68"/>
                </a:cubicBezTo>
                <a:cubicBezTo>
                  <a:pt x="23" y="68"/>
                  <a:pt x="28" y="66"/>
                  <a:pt x="30" y="63"/>
                </a:cubicBezTo>
                <a:cubicBezTo>
                  <a:pt x="31" y="60"/>
                  <a:pt x="37" y="55"/>
                  <a:pt x="38" y="57"/>
                </a:cubicBezTo>
                <a:cubicBezTo>
                  <a:pt x="39" y="59"/>
                  <a:pt x="41" y="57"/>
                  <a:pt x="41" y="53"/>
                </a:cubicBezTo>
                <a:cubicBezTo>
                  <a:pt x="42" y="49"/>
                  <a:pt x="42" y="49"/>
                  <a:pt x="38" y="45"/>
                </a:cubicBezTo>
                <a:cubicBezTo>
                  <a:pt x="34" y="42"/>
                  <a:pt x="37" y="41"/>
                  <a:pt x="33" y="40"/>
                </a:cubicBezTo>
                <a:cubicBezTo>
                  <a:pt x="29" y="40"/>
                  <a:pt x="26" y="38"/>
                  <a:pt x="26" y="37"/>
                </a:cubicBezTo>
                <a:cubicBezTo>
                  <a:pt x="26" y="36"/>
                  <a:pt x="21" y="36"/>
                  <a:pt x="21" y="3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4" name="Freeform 226">
            <a:extLst>
              <a:ext uri="{FF2B5EF4-FFF2-40B4-BE49-F238E27FC236}">
                <a16:creationId xmlns:a16="http://schemas.microsoft.com/office/drawing/2014/main" xmlns="" id="{3B5EE78B-6640-430F-9E6C-79B5E7FB2C7D}"/>
              </a:ext>
            </a:extLst>
          </p:cNvPr>
          <p:cNvSpPr>
            <a:spLocks/>
          </p:cNvSpPr>
          <p:nvPr/>
        </p:nvSpPr>
        <p:spPr bwMode="auto">
          <a:xfrm>
            <a:off x="4636372" y="8295652"/>
            <a:ext cx="971740" cy="1000229"/>
          </a:xfrm>
          <a:custGeom>
            <a:avLst/>
            <a:gdLst>
              <a:gd name="T0" fmla="*/ 68 w 307"/>
              <a:gd name="T1" fmla="*/ 30 h 316"/>
              <a:gd name="T2" fmla="*/ 71 w 307"/>
              <a:gd name="T3" fmla="*/ 18 h 316"/>
              <a:gd name="T4" fmla="*/ 71 w 307"/>
              <a:gd name="T5" fmla="*/ 3 h 316"/>
              <a:gd name="T6" fmla="*/ 95 w 307"/>
              <a:gd name="T7" fmla="*/ 3 h 316"/>
              <a:gd name="T8" fmla="*/ 106 w 307"/>
              <a:gd name="T9" fmla="*/ 0 h 316"/>
              <a:gd name="T10" fmla="*/ 115 w 307"/>
              <a:gd name="T11" fmla="*/ 21 h 316"/>
              <a:gd name="T12" fmla="*/ 139 w 307"/>
              <a:gd name="T13" fmla="*/ 24 h 316"/>
              <a:gd name="T14" fmla="*/ 171 w 307"/>
              <a:gd name="T15" fmla="*/ 33 h 316"/>
              <a:gd name="T16" fmla="*/ 195 w 307"/>
              <a:gd name="T17" fmla="*/ 33 h 316"/>
              <a:gd name="T18" fmla="*/ 210 w 307"/>
              <a:gd name="T19" fmla="*/ 38 h 316"/>
              <a:gd name="T20" fmla="*/ 239 w 307"/>
              <a:gd name="T21" fmla="*/ 33 h 316"/>
              <a:gd name="T22" fmla="*/ 307 w 307"/>
              <a:gd name="T23" fmla="*/ 56 h 316"/>
              <a:gd name="T24" fmla="*/ 292 w 307"/>
              <a:gd name="T25" fmla="*/ 77 h 316"/>
              <a:gd name="T26" fmla="*/ 280 w 307"/>
              <a:gd name="T27" fmla="*/ 106 h 316"/>
              <a:gd name="T28" fmla="*/ 233 w 307"/>
              <a:gd name="T29" fmla="*/ 145 h 316"/>
              <a:gd name="T30" fmla="*/ 221 w 307"/>
              <a:gd name="T31" fmla="*/ 171 h 316"/>
              <a:gd name="T32" fmla="*/ 230 w 307"/>
              <a:gd name="T33" fmla="*/ 195 h 316"/>
              <a:gd name="T34" fmla="*/ 227 w 307"/>
              <a:gd name="T35" fmla="*/ 218 h 316"/>
              <a:gd name="T36" fmla="*/ 198 w 307"/>
              <a:gd name="T37" fmla="*/ 233 h 316"/>
              <a:gd name="T38" fmla="*/ 189 w 307"/>
              <a:gd name="T39" fmla="*/ 254 h 316"/>
              <a:gd name="T40" fmla="*/ 162 w 307"/>
              <a:gd name="T41" fmla="*/ 254 h 316"/>
              <a:gd name="T42" fmla="*/ 145 w 307"/>
              <a:gd name="T43" fmla="*/ 274 h 316"/>
              <a:gd name="T44" fmla="*/ 112 w 307"/>
              <a:gd name="T45" fmla="*/ 277 h 316"/>
              <a:gd name="T46" fmla="*/ 92 w 307"/>
              <a:gd name="T47" fmla="*/ 313 h 316"/>
              <a:gd name="T48" fmla="*/ 71 w 307"/>
              <a:gd name="T49" fmla="*/ 313 h 316"/>
              <a:gd name="T50" fmla="*/ 53 w 307"/>
              <a:gd name="T51" fmla="*/ 292 h 316"/>
              <a:gd name="T52" fmla="*/ 33 w 307"/>
              <a:gd name="T53" fmla="*/ 280 h 316"/>
              <a:gd name="T54" fmla="*/ 15 w 307"/>
              <a:gd name="T55" fmla="*/ 260 h 316"/>
              <a:gd name="T56" fmla="*/ 6 w 307"/>
              <a:gd name="T57" fmla="*/ 263 h 316"/>
              <a:gd name="T58" fmla="*/ 0 w 307"/>
              <a:gd name="T59" fmla="*/ 236 h 316"/>
              <a:gd name="T60" fmla="*/ 30 w 307"/>
              <a:gd name="T61" fmla="*/ 204 h 316"/>
              <a:gd name="T62" fmla="*/ 42 w 307"/>
              <a:gd name="T63" fmla="*/ 177 h 316"/>
              <a:gd name="T64" fmla="*/ 33 w 307"/>
              <a:gd name="T65" fmla="*/ 145 h 316"/>
              <a:gd name="T66" fmla="*/ 62 w 307"/>
              <a:gd name="T67" fmla="*/ 136 h 316"/>
              <a:gd name="T68" fmla="*/ 65 w 307"/>
              <a:gd name="T69" fmla="*/ 112 h 316"/>
              <a:gd name="T70" fmla="*/ 71 w 307"/>
              <a:gd name="T71" fmla="*/ 92 h 316"/>
              <a:gd name="T72" fmla="*/ 98 w 307"/>
              <a:gd name="T73" fmla="*/ 56 h 316"/>
              <a:gd name="T74" fmla="*/ 59 w 307"/>
              <a:gd name="T75" fmla="*/ 33 h 316"/>
              <a:gd name="T76" fmla="*/ 59 w 307"/>
              <a:gd name="T77" fmla="*/ 33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07" h="316">
                <a:moveTo>
                  <a:pt x="59" y="33"/>
                </a:moveTo>
                <a:lnTo>
                  <a:pt x="68" y="30"/>
                </a:lnTo>
                <a:lnTo>
                  <a:pt x="71" y="27"/>
                </a:lnTo>
                <a:lnTo>
                  <a:pt x="71" y="18"/>
                </a:lnTo>
                <a:lnTo>
                  <a:pt x="65" y="12"/>
                </a:lnTo>
                <a:lnTo>
                  <a:pt x="71" y="3"/>
                </a:lnTo>
                <a:lnTo>
                  <a:pt x="89" y="9"/>
                </a:lnTo>
                <a:lnTo>
                  <a:pt x="95" y="3"/>
                </a:lnTo>
                <a:lnTo>
                  <a:pt x="98" y="6"/>
                </a:lnTo>
                <a:lnTo>
                  <a:pt x="106" y="0"/>
                </a:lnTo>
                <a:lnTo>
                  <a:pt x="118" y="9"/>
                </a:lnTo>
                <a:lnTo>
                  <a:pt x="115" y="21"/>
                </a:lnTo>
                <a:lnTo>
                  <a:pt x="127" y="27"/>
                </a:lnTo>
                <a:lnTo>
                  <a:pt x="139" y="24"/>
                </a:lnTo>
                <a:lnTo>
                  <a:pt x="162" y="38"/>
                </a:lnTo>
                <a:lnTo>
                  <a:pt x="171" y="33"/>
                </a:lnTo>
                <a:lnTo>
                  <a:pt x="189" y="41"/>
                </a:lnTo>
                <a:lnTo>
                  <a:pt x="195" y="33"/>
                </a:lnTo>
                <a:lnTo>
                  <a:pt x="204" y="35"/>
                </a:lnTo>
                <a:lnTo>
                  <a:pt x="210" y="38"/>
                </a:lnTo>
                <a:lnTo>
                  <a:pt x="221" y="27"/>
                </a:lnTo>
                <a:lnTo>
                  <a:pt x="239" y="33"/>
                </a:lnTo>
                <a:lnTo>
                  <a:pt x="277" y="53"/>
                </a:lnTo>
                <a:lnTo>
                  <a:pt x="307" y="56"/>
                </a:lnTo>
                <a:lnTo>
                  <a:pt x="307" y="68"/>
                </a:lnTo>
                <a:lnTo>
                  <a:pt x="292" y="77"/>
                </a:lnTo>
                <a:lnTo>
                  <a:pt x="292" y="92"/>
                </a:lnTo>
                <a:lnTo>
                  <a:pt x="280" y="106"/>
                </a:lnTo>
                <a:lnTo>
                  <a:pt x="251" y="145"/>
                </a:lnTo>
                <a:lnTo>
                  <a:pt x="233" y="145"/>
                </a:lnTo>
                <a:lnTo>
                  <a:pt x="224" y="154"/>
                </a:lnTo>
                <a:lnTo>
                  <a:pt x="221" y="171"/>
                </a:lnTo>
                <a:lnTo>
                  <a:pt x="230" y="180"/>
                </a:lnTo>
                <a:lnTo>
                  <a:pt x="230" y="195"/>
                </a:lnTo>
                <a:lnTo>
                  <a:pt x="215" y="207"/>
                </a:lnTo>
                <a:lnTo>
                  <a:pt x="227" y="218"/>
                </a:lnTo>
                <a:lnTo>
                  <a:pt x="212" y="233"/>
                </a:lnTo>
                <a:lnTo>
                  <a:pt x="198" y="233"/>
                </a:lnTo>
                <a:lnTo>
                  <a:pt x="180" y="242"/>
                </a:lnTo>
                <a:lnTo>
                  <a:pt x="189" y="254"/>
                </a:lnTo>
                <a:lnTo>
                  <a:pt x="177" y="263"/>
                </a:lnTo>
                <a:lnTo>
                  <a:pt x="162" y="254"/>
                </a:lnTo>
                <a:lnTo>
                  <a:pt x="151" y="257"/>
                </a:lnTo>
                <a:lnTo>
                  <a:pt x="145" y="274"/>
                </a:lnTo>
                <a:lnTo>
                  <a:pt x="136" y="280"/>
                </a:lnTo>
                <a:lnTo>
                  <a:pt x="112" y="277"/>
                </a:lnTo>
                <a:lnTo>
                  <a:pt x="109" y="295"/>
                </a:lnTo>
                <a:lnTo>
                  <a:pt x="92" y="313"/>
                </a:lnTo>
                <a:lnTo>
                  <a:pt x="92" y="316"/>
                </a:lnTo>
                <a:lnTo>
                  <a:pt x="71" y="313"/>
                </a:lnTo>
                <a:lnTo>
                  <a:pt x="65" y="292"/>
                </a:lnTo>
                <a:lnTo>
                  <a:pt x="53" y="292"/>
                </a:lnTo>
                <a:lnTo>
                  <a:pt x="45" y="277"/>
                </a:lnTo>
                <a:lnTo>
                  <a:pt x="33" y="280"/>
                </a:lnTo>
                <a:lnTo>
                  <a:pt x="15" y="272"/>
                </a:lnTo>
                <a:lnTo>
                  <a:pt x="15" y="260"/>
                </a:lnTo>
                <a:lnTo>
                  <a:pt x="9" y="260"/>
                </a:lnTo>
                <a:lnTo>
                  <a:pt x="6" y="263"/>
                </a:lnTo>
                <a:lnTo>
                  <a:pt x="0" y="248"/>
                </a:lnTo>
                <a:lnTo>
                  <a:pt x="0" y="236"/>
                </a:lnTo>
                <a:lnTo>
                  <a:pt x="27" y="227"/>
                </a:lnTo>
                <a:lnTo>
                  <a:pt x="30" y="204"/>
                </a:lnTo>
                <a:lnTo>
                  <a:pt x="33" y="186"/>
                </a:lnTo>
                <a:lnTo>
                  <a:pt x="42" y="177"/>
                </a:lnTo>
                <a:lnTo>
                  <a:pt x="45" y="145"/>
                </a:lnTo>
                <a:lnTo>
                  <a:pt x="33" y="145"/>
                </a:lnTo>
                <a:lnTo>
                  <a:pt x="50" y="148"/>
                </a:lnTo>
                <a:lnTo>
                  <a:pt x="62" y="136"/>
                </a:lnTo>
                <a:lnTo>
                  <a:pt x="65" y="118"/>
                </a:lnTo>
                <a:lnTo>
                  <a:pt x="65" y="112"/>
                </a:lnTo>
                <a:lnTo>
                  <a:pt x="62" y="103"/>
                </a:lnTo>
                <a:lnTo>
                  <a:pt x="71" y="92"/>
                </a:lnTo>
                <a:lnTo>
                  <a:pt x="98" y="71"/>
                </a:lnTo>
                <a:lnTo>
                  <a:pt x="98" y="56"/>
                </a:lnTo>
                <a:lnTo>
                  <a:pt x="83" y="47"/>
                </a:lnTo>
                <a:lnTo>
                  <a:pt x="59" y="33"/>
                </a:lnTo>
                <a:lnTo>
                  <a:pt x="59" y="33"/>
                </a:lnTo>
                <a:lnTo>
                  <a:pt x="59" y="33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5" name="Freeform 227">
            <a:extLst>
              <a:ext uri="{FF2B5EF4-FFF2-40B4-BE49-F238E27FC236}">
                <a16:creationId xmlns:a16="http://schemas.microsoft.com/office/drawing/2014/main" xmlns="" id="{2D4DF38B-AADC-41C8-BD98-7DCAB3CE539F}"/>
              </a:ext>
            </a:extLst>
          </p:cNvPr>
          <p:cNvSpPr>
            <a:spLocks noEditPoints="1"/>
          </p:cNvSpPr>
          <p:nvPr/>
        </p:nvSpPr>
        <p:spPr bwMode="auto">
          <a:xfrm>
            <a:off x="7731999" y="5168356"/>
            <a:ext cx="2510064" cy="5703829"/>
          </a:xfrm>
          <a:custGeom>
            <a:avLst/>
            <a:gdLst>
              <a:gd name="T0" fmla="*/ 71 w 269"/>
              <a:gd name="T1" fmla="*/ 519 h 611"/>
              <a:gd name="T2" fmla="*/ 84 w 269"/>
              <a:gd name="T3" fmla="*/ 548 h 611"/>
              <a:gd name="T4" fmla="*/ 106 w 269"/>
              <a:gd name="T5" fmla="*/ 559 h 611"/>
              <a:gd name="T6" fmla="*/ 108 w 269"/>
              <a:gd name="T7" fmla="*/ 589 h 611"/>
              <a:gd name="T8" fmla="*/ 134 w 269"/>
              <a:gd name="T9" fmla="*/ 604 h 611"/>
              <a:gd name="T10" fmla="*/ 150 w 269"/>
              <a:gd name="T11" fmla="*/ 579 h 611"/>
              <a:gd name="T12" fmla="*/ 177 w 269"/>
              <a:gd name="T13" fmla="*/ 571 h 611"/>
              <a:gd name="T14" fmla="*/ 173 w 269"/>
              <a:gd name="T15" fmla="*/ 550 h 611"/>
              <a:gd name="T16" fmla="*/ 177 w 269"/>
              <a:gd name="T17" fmla="*/ 523 h 611"/>
              <a:gd name="T18" fmla="*/ 182 w 269"/>
              <a:gd name="T19" fmla="*/ 496 h 611"/>
              <a:gd name="T20" fmla="*/ 207 w 269"/>
              <a:gd name="T21" fmla="*/ 484 h 611"/>
              <a:gd name="T22" fmla="*/ 231 w 269"/>
              <a:gd name="T23" fmla="*/ 463 h 611"/>
              <a:gd name="T24" fmla="*/ 249 w 269"/>
              <a:gd name="T25" fmla="*/ 459 h 611"/>
              <a:gd name="T26" fmla="*/ 256 w 269"/>
              <a:gd name="T27" fmla="*/ 438 h 611"/>
              <a:gd name="T28" fmla="*/ 246 w 269"/>
              <a:gd name="T29" fmla="*/ 409 h 611"/>
              <a:gd name="T30" fmla="*/ 259 w 269"/>
              <a:gd name="T31" fmla="*/ 382 h 611"/>
              <a:gd name="T32" fmla="*/ 259 w 269"/>
              <a:gd name="T33" fmla="*/ 351 h 611"/>
              <a:gd name="T34" fmla="*/ 258 w 269"/>
              <a:gd name="T35" fmla="*/ 344 h 611"/>
              <a:gd name="T36" fmla="*/ 241 w 269"/>
              <a:gd name="T37" fmla="*/ 338 h 611"/>
              <a:gd name="T38" fmla="*/ 233 w 269"/>
              <a:gd name="T39" fmla="*/ 306 h 611"/>
              <a:gd name="T40" fmla="*/ 230 w 269"/>
              <a:gd name="T41" fmla="*/ 290 h 611"/>
              <a:gd name="T42" fmla="*/ 221 w 269"/>
              <a:gd name="T43" fmla="*/ 243 h 611"/>
              <a:gd name="T44" fmla="*/ 239 w 269"/>
              <a:gd name="T45" fmla="*/ 226 h 611"/>
              <a:gd name="T46" fmla="*/ 255 w 269"/>
              <a:gd name="T47" fmla="*/ 202 h 611"/>
              <a:gd name="T48" fmla="*/ 237 w 269"/>
              <a:gd name="T49" fmla="*/ 176 h 611"/>
              <a:gd name="T50" fmla="*/ 224 w 269"/>
              <a:gd name="T51" fmla="*/ 148 h 611"/>
              <a:gd name="T52" fmla="*/ 204 w 269"/>
              <a:gd name="T53" fmla="*/ 167 h 611"/>
              <a:gd name="T54" fmla="*/ 215 w 269"/>
              <a:gd name="T55" fmla="*/ 141 h 611"/>
              <a:gd name="T56" fmla="*/ 226 w 269"/>
              <a:gd name="T57" fmla="*/ 101 h 611"/>
              <a:gd name="T58" fmla="*/ 180 w 269"/>
              <a:gd name="T59" fmla="*/ 97 h 611"/>
              <a:gd name="T60" fmla="*/ 149 w 269"/>
              <a:gd name="T61" fmla="*/ 93 h 611"/>
              <a:gd name="T62" fmla="*/ 121 w 269"/>
              <a:gd name="T63" fmla="*/ 116 h 611"/>
              <a:gd name="T64" fmla="*/ 69 w 269"/>
              <a:gd name="T65" fmla="*/ 143 h 611"/>
              <a:gd name="T66" fmla="*/ 48 w 269"/>
              <a:gd name="T67" fmla="*/ 168 h 611"/>
              <a:gd name="T68" fmla="*/ 37 w 269"/>
              <a:gd name="T69" fmla="*/ 222 h 611"/>
              <a:gd name="T70" fmla="*/ 36 w 269"/>
              <a:gd name="T71" fmla="*/ 208 h 611"/>
              <a:gd name="T72" fmla="*/ 17 w 269"/>
              <a:gd name="T73" fmla="*/ 205 h 611"/>
              <a:gd name="T74" fmla="*/ 16 w 269"/>
              <a:gd name="T75" fmla="*/ 234 h 611"/>
              <a:gd name="T76" fmla="*/ 12 w 269"/>
              <a:gd name="T77" fmla="*/ 257 h 611"/>
              <a:gd name="T78" fmla="*/ 25 w 269"/>
              <a:gd name="T79" fmla="*/ 261 h 611"/>
              <a:gd name="T80" fmla="*/ 18 w 269"/>
              <a:gd name="T81" fmla="*/ 287 h 611"/>
              <a:gd name="T82" fmla="*/ 26 w 269"/>
              <a:gd name="T83" fmla="*/ 309 h 611"/>
              <a:gd name="T84" fmla="*/ 27 w 269"/>
              <a:gd name="T85" fmla="*/ 332 h 611"/>
              <a:gd name="T86" fmla="*/ 40 w 269"/>
              <a:gd name="T87" fmla="*/ 351 h 611"/>
              <a:gd name="T88" fmla="*/ 39 w 269"/>
              <a:gd name="T89" fmla="*/ 377 h 611"/>
              <a:gd name="T90" fmla="*/ 31 w 269"/>
              <a:gd name="T91" fmla="*/ 410 h 611"/>
              <a:gd name="T92" fmla="*/ 27 w 269"/>
              <a:gd name="T93" fmla="*/ 445 h 611"/>
              <a:gd name="T94" fmla="*/ 64 w 269"/>
              <a:gd name="T95" fmla="*/ 465 h 611"/>
              <a:gd name="T96" fmla="*/ 75 w 269"/>
              <a:gd name="T97" fmla="*/ 490 h 611"/>
              <a:gd name="T98" fmla="*/ 143 w 269"/>
              <a:gd name="T99" fmla="*/ 42 h 611"/>
              <a:gd name="T100" fmla="*/ 164 w 269"/>
              <a:gd name="T101" fmla="*/ 58 h 611"/>
              <a:gd name="T102" fmla="*/ 105 w 269"/>
              <a:gd name="T103" fmla="*/ 33 h 611"/>
              <a:gd name="T104" fmla="*/ 99 w 269"/>
              <a:gd name="T105" fmla="*/ 10 h 611"/>
              <a:gd name="T106" fmla="*/ 110 w 269"/>
              <a:gd name="T107" fmla="*/ 27 h 611"/>
              <a:gd name="T108" fmla="*/ 135 w 269"/>
              <a:gd name="T109" fmla="*/ 51 h 611"/>
              <a:gd name="T110" fmla="*/ 105 w 269"/>
              <a:gd name="T111" fmla="*/ 33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69" h="611">
                <a:moveTo>
                  <a:pt x="0" y="220"/>
                </a:move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lose/>
                <a:moveTo>
                  <a:pt x="71" y="511"/>
                </a:moveTo>
                <a:cubicBezTo>
                  <a:pt x="71" y="519"/>
                  <a:pt x="71" y="519"/>
                  <a:pt x="71" y="519"/>
                </a:cubicBezTo>
                <a:cubicBezTo>
                  <a:pt x="77" y="523"/>
                  <a:pt x="77" y="523"/>
                  <a:pt x="77" y="523"/>
                </a:cubicBezTo>
                <a:cubicBezTo>
                  <a:pt x="80" y="527"/>
                  <a:pt x="80" y="527"/>
                  <a:pt x="80" y="527"/>
                </a:cubicBezTo>
                <a:cubicBezTo>
                  <a:pt x="80" y="534"/>
                  <a:pt x="80" y="534"/>
                  <a:pt x="80" y="534"/>
                </a:cubicBezTo>
                <a:cubicBezTo>
                  <a:pt x="74" y="539"/>
                  <a:pt x="74" y="539"/>
                  <a:pt x="74" y="539"/>
                </a:cubicBezTo>
                <a:cubicBezTo>
                  <a:pt x="80" y="548"/>
                  <a:pt x="80" y="548"/>
                  <a:pt x="80" y="548"/>
                </a:cubicBezTo>
                <a:cubicBezTo>
                  <a:pt x="84" y="548"/>
                  <a:pt x="84" y="548"/>
                  <a:pt x="84" y="548"/>
                </a:cubicBezTo>
                <a:cubicBezTo>
                  <a:pt x="87" y="546"/>
                  <a:pt x="87" y="546"/>
                  <a:pt x="87" y="546"/>
                </a:cubicBezTo>
                <a:cubicBezTo>
                  <a:pt x="97" y="548"/>
                  <a:pt x="97" y="548"/>
                  <a:pt x="97" y="548"/>
                </a:cubicBezTo>
                <a:cubicBezTo>
                  <a:pt x="100" y="547"/>
                  <a:pt x="100" y="547"/>
                  <a:pt x="100" y="547"/>
                </a:cubicBezTo>
                <a:cubicBezTo>
                  <a:pt x="102" y="550"/>
                  <a:pt x="102" y="550"/>
                  <a:pt x="102" y="550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6" y="559"/>
                  <a:pt x="106" y="559"/>
                  <a:pt x="106" y="559"/>
                </a:cubicBezTo>
                <a:cubicBezTo>
                  <a:pt x="106" y="565"/>
                  <a:pt x="106" y="565"/>
                  <a:pt x="106" y="565"/>
                </a:cubicBezTo>
                <a:cubicBezTo>
                  <a:pt x="112" y="570"/>
                  <a:pt x="112" y="570"/>
                  <a:pt x="112" y="570"/>
                </a:cubicBezTo>
                <a:cubicBezTo>
                  <a:pt x="112" y="576"/>
                  <a:pt x="112" y="576"/>
                  <a:pt x="112" y="576"/>
                </a:cubicBezTo>
                <a:cubicBezTo>
                  <a:pt x="114" y="580"/>
                  <a:pt x="114" y="580"/>
                  <a:pt x="114" y="580"/>
                </a:cubicBezTo>
                <a:cubicBezTo>
                  <a:pt x="107" y="585"/>
                  <a:pt x="107" y="585"/>
                  <a:pt x="107" y="585"/>
                </a:cubicBezTo>
                <a:cubicBezTo>
                  <a:pt x="108" y="589"/>
                  <a:pt x="108" y="589"/>
                  <a:pt x="108" y="589"/>
                </a:cubicBezTo>
                <a:cubicBezTo>
                  <a:pt x="99" y="596"/>
                  <a:pt x="99" y="596"/>
                  <a:pt x="99" y="596"/>
                </a:cubicBezTo>
                <a:cubicBezTo>
                  <a:pt x="95" y="606"/>
                  <a:pt x="95" y="606"/>
                  <a:pt x="95" y="606"/>
                </a:cubicBezTo>
                <a:cubicBezTo>
                  <a:pt x="104" y="610"/>
                  <a:pt x="104" y="610"/>
                  <a:pt x="104" y="610"/>
                </a:cubicBezTo>
                <a:cubicBezTo>
                  <a:pt x="115" y="611"/>
                  <a:pt x="115" y="611"/>
                  <a:pt x="115" y="611"/>
                </a:cubicBezTo>
                <a:cubicBezTo>
                  <a:pt x="124" y="610"/>
                  <a:pt x="124" y="610"/>
                  <a:pt x="124" y="610"/>
                </a:cubicBezTo>
                <a:cubicBezTo>
                  <a:pt x="134" y="604"/>
                  <a:pt x="134" y="604"/>
                  <a:pt x="134" y="604"/>
                </a:cubicBezTo>
                <a:cubicBezTo>
                  <a:pt x="139" y="604"/>
                  <a:pt x="139" y="604"/>
                  <a:pt x="139" y="604"/>
                </a:cubicBezTo>
                <a:cubicBezTo>
                  <a:pt x="139" y="598"/>
                  <a:pt x="139" y="598"/>
                  <a:pt x="139" y="598"/>
                </a:cubicBezTo>
                <a:cubicBezTo>
                  <a:pt x="143" y="594"/>
                  <a:pt x="143" y="594"/>
                  <a:pt x="143" y="594"/>
                </a:cubicBezTo>
                <a:cubicBezTo>
                  <a:pt x="143" y="590"/>
                  <a:pt x="143" y="590"/>
                  <a:pt x="143" y="590"/>
                </a:cubicBezTo>
                <a:cubicBezTo>
                  <a:pt x="149" y="588"/>
                  <a:pt x="149" y="588"/>
                  <a:pt x="149" y="588"/>
                </a:cubicBezTo>
                <a:cubicBezTo>
                  <a:pt x="150" y="579"/>
                  <a:pt x="150" y="579"/>
                  <a:pt x="150" y="579"/>
                </a:cubicBezTo>
                <a:cubicBezTo>
                  <a:pt x="156" y="578"/>
                  <a:pt x="156" y="578"/>
                  <a:pt x="156" y="578"/>
                </a:cubicBezTo>
                <a:cubicBezTo>
                  <a:pt x="161" y="578"/>
                  <a:pt x="161" y="578"/>
                  <a:pt x="161" y="578"/>
                </a:cubicBezTo>
                <a:cubicBezTo>
                  <a:pt x="163" y="576"/>
                  <a:pt x="163" y="576"/>
                  <a:pt x="163" y="576"/>
                </a:cubicBezTo>
                <a:cubicBezTo>
                  <a:pt x="171" y="575"/>
                  <a:pt x="171" y="575"/>
                  <a:pt x="171" y="575"/>
                </a:cubicBezTo>
                <a:cubicBezTo>
                  <a:pt x="175" y="573"/>
                  <a:pt x="175" y="573"/>
                  <a:pt x="175" y="573"/>
                </a:cubicBezTo>
                <a:cubicBezTo>
                  <a:pt x="177" y="571"/>
                  <a:pt x="177" y="571"/>
                  <a:pt x="177" y="571"/>
                </a:cubicBezTo>
                <a:cubicBezTo>
                  <a:pt x="162" y="564"/>
                  <a:pt x="162" y="564"/>
                  <a:pt x="162" y="564"/>
                </a:cubicBezTo>
                <a:cubicBezTo>
                  <a:pt x="161" y="558"/>
                  <a:pt x="161" y="558"/>
                  <a:pt x="161" y="558"/>
                </a:cubicBezTo>
                <a:cubicBezTo>
                  <a:pt x="164" y="556"/>
                  <a:pt x="164" y="556"/>
                  <a:pt x="164" y="556"/>
                </a:cubicBezTo>
                <a:cubicBezTo>
                  <a:pt x="168" y="554"/>
                  <a:pt x="168" y="554"/>
                  <a:pt x="168" y="554"/>
                </a:cubicBezTo>
                <a:cubicBezTo>
                  <a:pt x="173" y="554"/>
                  <a:pt x="173" y="554"/>
                  <a:pt x="173" y="554"/>
                </a:cubicBezTo>
                <a:cubicBezTo>
                  <a:pt x="173" y="550"/>
                  <a:pt x="173" y="550"/>
                  <a:pt x="173" y="550"/>
                </a:cubicBezTo>
                <a:cubicBezTo>
                  <a:pt x="174" y="548"/>
                  <a:pt x="174" y="548"/>
                  <a:pt x="174" y="548"/>
                </a:cubicBezTo>
                <a:cubicBezTo>
                  <a:pt x="173" y="540"/>
                  <a:pt x="173" y="540"/>
                  <a:pt x="173" y="540"/>
                </a:cubicBezTo>
                <a:cubicBezTo>
                  <a:pt x="175" y="535"/>
                  <a:pt x="175" y="535"/>
                  <a:pt x="175" y="535"/>
                </a:cubicBezTo>
                <a:cubicBezTo>
                  <a:pt x="171" y="530"/>
                  <a:pt x="171" y="530"/>
                  <a:pt x="171" y="530"/>
                </a:cubicBezTo>
                <a:cubicBezTo>
                  <a:pt x="173" y="523"/>
                  <a:pt x="173" y="523"/>
                  <a:pt x="173" y="523"/>
                </a:cubicBezTo>
                <a:cubicBezTo>
                  <a:pt x="177" y="523"/>
                  <a:pt x="177" y="523"/>
                  <a:pt x="177" y="523"/>
                </a:cubicBezTo>
                <a:cubicBezTo>
                  <a:pt x="180" y="520"/>
                  <a:pt x="180" y="520"/>
                  <a:pt x="180" y="520"/>
                </a:cubicBezTo>
                <a:cubicBezTo>
                  <a:pt x="185" y="516"/>
                  <a:pt x="185" y="516"/>
                  <a:pt x="185" y="516"/>
                </a:cubicBezTo>
                <a:cubicBezTo>
                  <a:pt x="183" y="509"/>
                  <a:pt x="183" y="509"/>
                  <a:pt x="183" y="509"/>
                </a:cubicBezTo>
                <a:cubicBezTo>
                  <a:pt x="179" y="504"/>
                  <a:pt x="179" y="504"/>
                  <a:pt x="179" y="504"/>
                </a:cubicBezTo>
                <a:cubicBezTo>
                  <a:pt x="178" y="499"/>
                  <a:pt x="178" y="499"/>
                  <a:pt x="178" y="499"/>
                </a:cubicBezTo>
                <a:cubicBezTo>
                  <a:pt x="182" y="496"/>
                  <a:pt x="182" y="496"/>
                  <a:pt x="182" y="496"/>
                </a:cubicBezTo>
                <a:cubicBezTo>
                  <a:pt x="183" y="490"/>
                  <a:pt x="183" y="490"/>
                  <a:pt x="183" y="490"/>
                </a:cubicBezTo>
                <a:cubicBezTo>
                  <a:pt x="188" y="489"/>
                  <a:pt x="188" y="489"/>
                  <a:pt x="188" y="489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201" y="483"/>
                  <a:pt x="201" y="483"/>
                  <a:pt x="201" y="483"/>
                </a:cubicBezTo>
                <a:cubicBezTo>
                  <a:pt x="203" y="481"/>
                  <a:pt x="203" y="481"/>
                  <a:pt x="203" y="481"/>
                </a:cubicBezTo>
                <a:cubicBezTo>
                  <a:pt x="207" y="484"/>
                  <a:pt x="207" y="484"/>
                  <a:pt x="207" y="484"/>
                </a:cubicBezTo>
                <a:cubicBezTo>
                  <a:pt x="212" y="490"/>
                  <a:pt x="212" y="490"/>
                  <a:pt x="212" y="490"/>
                </a:cubicBezTo>
                <a:cubicBezTo>
                  <a:pt x="217" y="493"/>
                  <a:pt x="217" y="493"/>
                  <a:pt x="217" y="493"/>
                </a:cubicBezTo>
                <a:cubicBezTo>
                  <a:pt x="218" y="490"/>
                  <a:pt x="218" y="490"/>
                  <a:pt x="218" y="490"/>
                </a:cubicBezTo>
                <a:cubicBezTo>
                  <a:pt x="216" y="486"/>
                  <a:pt x="216" y="486"/>
                  <a:pt x="216" y="486"/>
                </a:cubicBezTo>
                <a:cubicBezTo>
                  <a:pt x="219" y="476"/>
                  <a:pt x="219" y="476"/>
                  <a:pt x="219" y="476"/>
                </a:cubicBezTo>
                <a:cubicBezTo>
                  <a:pt x="231" y="463"/>
                  <a:pt x="231" y="463"/>
                  <a:pt x="231" y="463"/>
                </a:cubicBezTo>
                <a:cubicBezTo>
                  <a:pt x="230" y="457"/>
                  <a:pt x="230" y="457"/>
                  <a:pt x="230" y="457"/>
                </a:cubicBezTo>
                <a:cubicBezTo>
                  <a:pt x="233" y="454"/>
                  <a:pt x="233" y="454"/>
                  <a:pt x="233" y="454"/>
                </a:cubicBezTo>
                <a:cubicBezTo>
                  <a:pt x="237" y="452"/>
                  <a:pt x="237" y="452"/>
                  <a:pt x="237" y="452"/>
                </a:cubicBezTo>
                <a:cubicBezTo>
                  <a:pt x="241" y="457"/>
                  <a:pt x="241" y="457"/>
                  <a:pt x="241" y="457"/>
                </a:cubicBezTo>
                <a:cubicBezTo>
                  <a:pt x="246" y="457"/>
                  <a:pt x="246" y="457"/>
                  <a:pt x="246" y="457"/>
                </a:cubicBezTo>
                <a:cubicBezTo>
                  <a:pt x="249" y="459"/>
                  <a:pt x="249" y="459"/>
                  <a:pt x="249" y="459"/>
                </a:cubicBezTo>
                <a:cubicBezTo>
                  <a:pt x="255" y="460"/>
                  <a:pt x="255" y="460"/>
                  <a:pt x="255" y="460"/>
                </a:cubicBezTo>
                <a:cubicBezTo>
                  <a:pt x="258" y="456"/>
                  <a:pt x="258" y="456"/>
                  <a:pt x="258" y="456"/>
                </a:cubicBezTo>
                <a:cubicBezTo>
                  <a:pt x="263" y="452"/>
                  <a:pt x="263" y="452"/>
                  <a:pt x="263" y="452"/>
                </a:cubicBezTo>
                <a:cubicBezTo>
                  <a:pt x="261" y="443"/>
                  <a:pt x="261" y="443"/>
                  <a:pt x="261" y="443"/>
                </a:cubicBezTo>
                <a:cubicBezTo>
                  <a:pt x="256" y="442"/>
                  <a:pt x="256" y="442"/>
                  <a:pt x="256" y="442"/>
                </a:cubicBezTo>
                <a:cubicBezTo>
                  <a:pt x="256" y="438"/>
                  <a:pt x="256" y="438"/>
                  <a:pt x="256" y="438"/>
                </a:cubicBezTo>
                <a:cubicBezTo>
                  <a:pt x="260" y="436"/>
                  <a:pt x="260" y="436"/>
                  <a:pt x="260" y="436"/>
                </a:cubicBezTo>
                <a:cubicBezTo>
                  <a:pt x="257" y="427"/>
                  <a:pt x="257" y="427"/>
                  <a:pt x="257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5" y="423"/>
                  <a:pt x="245" y="423"/>
                  <a:pt x="245" y="423"/>
                </a:cubicBezTo>
                <a:cubicBezTo>
                  <a:pt x="246" y="417"/>
                  <a:pt x="246" y="417"/>
                  <a:pt x="246" y="417"/>
                </a:cubicBezTo>
                <a:cubicBezTo>
                  <a:pt x="246" y="409"/>
                  <a:pt x="246" y="409"/>
                  <a:pt x="246" y="409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5" y="400"/>
                  <a:pt x="255" y="400"/>
                  <a:pt x="255" y="400"/>
                </a:cubicBezTo>
                <a:cubicBezTo>
                  <a:pt x="255" y="394"/>
                  <a:pt x="255" y="394"/>
                  <a:pt x="255" y="394"/>
                </a:cubicBezTo>
                <a:cubicBezTo>
                  <a:pt x="260" y="390"/>
                  <a:pt x="260" y="390"/>
                  <a:pt x="260" y="390"/>
                </a:cubicBezTo>
                <a:cubicBezTo>
                  <a:pt x="258" y="386"/>
                  <a:pt x="258" y="386"/>
                  <a:pt x="258" y="386"/>
                </a:cubicBezTo>
                <a:cubicBezTo>
                  <a:pt x="259" y="382"/>
                  <a:pt x="259" y="382"/>
                  <a:pt x="259" y="382"/>
                </a:cubicBezTo>
                <a:cubicBezTo>
                  <a:pt x="252" y="376"/>
                  <a:pt x="252" y="376"/>
                  <a:pt x="252" y="376"/>
                </a:cubicBezTo>
                <a:cubicBezTo>
                  <a:pt x="252" y="371"/>
                  <a:pt x="252" y="371"/>
                  <a:pt x="252" y="371"/>
                </a:cubicBezTo>
                <a:cubicBezTo>
                  <a:pt x="253" y="366"/>
                  <a:pt x="253" y="366"/>
                  <a:pt x="253" y="366"/>
                </a:cubicBezTo>
                <a:cubicBezTo>
                  <a:pt x="251" y="361"/>
                  <a:pt x="251" y="361"/>
                  <a:pt x="251" y="361"/>
                </a:cubicBezTo>
                <a:cubicBezTo>
                  <a:pt x="252" y="356"/>
                  <a:pt x="252" y="356"/>
                  <a:pt x="252" y="356"/>
                </a:cubicBezTo>
                <a:cubicBezTo>
                  <a:pt x="259" y="351"/>
                  <a:pt x="259" y="351"/>
                  <a:pt x="259" y="351"/>
                </a:cubicBezTo>
                <a:cubicBezTo>
                  <a:pt x="264" y="351"/>
                  <a:pt x="264" y="351"/>
                  <a:pt x="264" y="351"/>
                </a:cubicBezTo>
                <a:cubicBezTo>
                  <a:pt x="269" y="347"/>
                  <a:pt x="269" y="347"/>
                  <a:pt x="269" y="347"/>
                </a:cubicBezTo>
                <a:cubicBezTo>
                  <a:pt x="268" y="343"/>
                  <a:pt x="268" y="343"/>
                  <a:pt x="268" y="343"/>
                </a:cubicBezTo>
                <a:cubicBezTo>
                  <a:pt x="265" y="343"/>
                  <a:pt x="265" y="343"/>
                  <a:pt x="265" y="343"/>
                </a:cubicBezTo>
                <a:cubicBezTo>
                  <a:pt x="262" y="345"/>
                  <a:pt x="262" y="345"/>
                  <a:pt x="262" y="345"/>
                </a:cubicBezTo>
                <a:cubicBezTo>
                  <a:pt x="258" y="344"/>
                  <a:pt x="258" y="344"/>
                  <a:pt x="258" y="344"/>
                </a:cubicBezTo>
                <a:cubicBezTo>
                  <a:pt x="254" y="346"/>
                  <a:pt x="254" y="346"/>
                  <a:pt x="254" y="346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46" y="346"/>
                  <a:pt x="246" y="346"/>
                  <a:pt x="246" y="346"/>
                </a:cubicBezTo>
                <a:cubicBezTo>
                  <a:pt x="240" y="345"/>
                  <a:pt x="240" y="345"/>
                  <a:pt x="240" y="345"/>
                </a:cubicBezTo>
                <a:cubicBezTo>
                  <a:pt x="240" y="339"/>
                  <a:pt x="240" y="339"/>
                  <a:pt x="240" y="339"/>
                </a:cubicBezTo>
                <a:cubicBezTo>
                  <a:pt x="241" y="338"/>
                  <a:pt x="241" y="338"/>
                  <a:pt x="241" y="338"/>
                </a:cubicBezTo>
                <a:cubicBezTo>
                  <a:pt x="241" y="333"/>
                  <a:pt x="241" y="333"/>
                  <a:pt x="241" y="333"/>
                </a:cubicBezTo>
                <a:cubicBezTo>
                  <a:pt x="244" y="324"/>
                  <a:pt x="244" y="324"/>
                  <a:pt x="244" y="324"/>
                </a:cubicBezTo>
                <a:cubicBezTo>
                  <a:pt x="239" y="318"/>
                  <a:pt x="239" y="318"/>
                  <a:pt x="239" y="318"/>
                </a:cubicBezTo>
                <a:cubicBezTo>
                  <a:pt x="238" y="312"/>
                  <a:pt x="238" y="312"/>
                  <a:pt x="238" y="312"/>
                </a:cubicBezTo>
                <a:cubicBezTo>
                  <a:pt x="233" y="309"/>
                  <a:pt x="233" y="309"/>
                  <a:pt x="233" y="309"/>
                </a:cubicBezTo>
                <a:cubicBezTo>
                  <a:pt x="233" y="306"/>
                  <a:pt x="233" y="306"/>
                  <a:pt x="233" y="306"/>
                </a:cubicBezTo>
                <a:cubicBezTo>
                  <a:pt x="235" y="304"/>
                  <a:pt x="235" y="304"/>
                  <a:pt x="235" y="304"/>
                </a:cubicBezTo>
                <a:cubicBezTo>
                  <a:pt x="233" y="301"/>
                  <a:pt x="233" y="301"/>
                  <a:pt x="233" y="301"/>
                </a:cubicBezTo>
                <a:cubicBezTo>
                  <a:pt x="233" y="298"/>
                  <a:pt x="233" y="298"/>
                  <a:pt x="233" y="298"/>
                </a:cubicBezTo>
                <a:cubicBezTo>
                  <a:pt x="226" y="298"/>
                  <a:pt x="226" y="298"/>
                  <a:pt x="226" y="298"/>
                </a:cubicBezTo>
                <a:cubicBezTo>
                  <a:pt x="225" y="295"/>
                  <a:pt x="225" y="295"/>
                  <a:pt x="225" y="295"/>
                </a:cubicBezTo>
                <a:cubicBezTo>
                  <a:pt x="230" y="290"/>
                  <a:pt x="230" y="290"/>
                  <a:pt x="230" y="290"/>
                </a:cubicBezTo>
                <a:cubicBezTo>
                  <a:pt x="234" y="289"/>
                  <a:pt x="234" y="289"/>
                  <a:pt x="234" y="289"/>
                </a:cubicBezTo>
                <a:cubicBezTo>
                  <a:pt x="231" y="270"/>
                  <a:pt x="231" y="270"/>
                  <a:pt x="231" y="270"/>
                </a:cubicBezTo>
                <a:cubicBezTo>
                  <a:pt x="228" y="263"/>
                  <a:pt x="228" y="263"/>
                  <a:pt x="228" y="263"/>
                </a:cubicBezTo>
                <a:cubicBezTo>
                  <a:pt x="227" y="255"/>
                  <a:pt x="227" y="255"/>
                  <a:pt x="227" y="255"/>
                </a:cubicBezTo>
                <a:cubicBezTo>
                  <a:pt x="220" y="247"/>
                  <a:pt x="220" y="247"/>
                  <a:pt x="220" y="247"/>
                </a:cubicBezTo>
                <a:cubicBezTo>
                  <a:pt x="221" y="243"/>
                  <a:pt x="221" y="243"/>
                  <a:pt x="221" y="243"/>
                </a:cubicBezTo>
                <a:cubicBezTo>
                  <a:pt x="224" y="243"/>
                  <a:pt x="224" y="243"/>
                  <a:pt x="224" y="243"/>
                </a:cubicBezTo>
                <a:cubicBezTo>
                  <a:pt x="230" y="234"/>
                  <a:pt x="230" y="234"/>
                  <a:pt x="230" y="234"/>
                </a:cubicBezTo>
                <a:cubicBezTo>
                  <a:pt x="236" y="235"/>
                  <a:pt x="236" y="235"/>
                  <a:pt x="236" y="235"/>
                </a:cubicBezTo>
                <a:cubicBezTo>
                  <a:pt x="240" y="235"/>
                  <a:pt x="240" y="235"/>
                  <a:pt x="240" y="235"/>
                </a:cubicBezTo>
                <a:cubicBezTo>
                  <a:pt x="242" y="229"/>
                  <a:pt x="242" y="229"/>
                  <a:pt x="242" y="229"/>
                </a:cubicBezTo>
                <a:cubicBezTo>
                  <a:pt x="239" y="226"/>
                  <a:pt x="239" y="226"/>
                  <a:pt x="239" y="226"/>
                </a:cubicBezTo>
                <a:cubicBezTo>
                  <a:pt x="240" y="220"/>
                  <a:pt x="240" y="220"/>
                  <a:pt x="240" y="220"/>
                </a:cubicBezTo>
                <a:cubicBezTo>
                  <a:pt x="243" y="220"/>
                  <a:pt x="243" y="220"/>
                  <a:pt x="243" y="220"/>
                </a:cubicBezTo>
                <a:cubicBezTo>
                  <a:pt x="243" y="213"/>
                  <a:pt x="243" y="213"/>
                  <a:pt x="243" y="213"/>
                </a:cubicBezTo>
                <a:cubicBezTo>
                  <a:pt x="252" y="205"/>
                  <a:pt x="252" y="205"/>
                  <a:pt x="252" y="205"/>
                </a:cubicBezTo>
                <a:cubicBezTo>
                  <a:pt x="252" y="202"/>
                  <a:pt x="252" y="202"/>
                  <a:pt x="252" y="202"/>
                </a:cubicBezTo>
                <a:cubicBezTo>
                  <a:pt x="255" y="202"/>
                  <a:pt x="255" y="202"/>
                  <a:pt x="255" y="202"/>
                </a:cubicBezTo>
                <a:cubicBezTo>
                  <a:pt x="255" y="196"/>
                  <a:pt x="255" y="196"/>
                  <a:pt x="255" y="196"/>
                </a:cubicBezTo>
                <a:cubicBezTo>
                  <a:pt x="250" y="197"/>
                  <a:pt x="250" y="197"/>
                  <a:pt x="250" y="197"/>
                </a:cubicBezTo>
                <a:cubicBezTo>
                  <a:pt x="248" y="192"/>
                  <a:pt x="248" y="192"/>
                  <a:pt x="248" y="192"/>
                </a:cubicBezTo>
                <a:cubicBezTo>
                  <a:pt x="246" y="185"/>
                  <a:pt x="246" y="185"/>
                  <a:pt x="246" y="185"/>
                </a:cubicBezTo>
                <a:cubicBezTo>
                  <a:pt x="238" y="178"/>
                  <a:pt x="238" y="178"/>
                  <a:pt x="238" y="178"/>
                </a:cubicBezTo>
                <a:cubicBezTo>
                  <a:pt x="237" y="176"/>
                  <a:pt x="237" y="176"/>
                  <a:pt x="237" y="176"/>
                </a:cubicBezTo>
                <a:cubicBezTo>
                  <a:pt x="232" y="175"/>
                  <a:pt x="232" y="175"/>
                  <a:pt x="232" y="175"/>
                </a:cubicBezTo>
                <a:cubicBezTo>
                  <a:pt x="230" y="171"/>
                  <a:pt x="230" y="171"/>
                  <a:pt x="230" y="171"/>
                </a:cubicBezTo>
                <a:cubicBezTo>
                  <a:pt x="230" y="165"/>
                  <a:pt x="230" y="165"/>
                  <a:pt x="230" y="165"/>
                </a:cubicBezTo>
                <a:cubicBezTo>
                  <a:pt x="225" y="159"/>
                  <a:pt x="225" y="159"/>
                  <a:pt x="225" y="159"/>
                </a:cubicBezTo>
                <a:cubicBezTo>
                  <a:pt x="228" y="154"/>
                  <a:pt x="228" y="154"/>
                  <a:pt x="228" y="154"/>
                </a:cubicBezTo>
                <a:cubicBezTo>
                  <a:pt x="224" y="148"/>
                  <a:pt x="224" y="148"/>
                  <a:pt x="224" y="148"/>
                </a:cubicBezTo>
                <a:cubicBezTo>
                  <a:pt x="223" y="145"/>
                  <a:pt x="223" y="145"/>
                  <a:pt x="223" y="145"/>
                </a:cubicBezTo>
                <a:cubicBezTo>
                  <a:pt x="221" y="147"/>
                  <a:pt x="218" y="146"/>
                  <a:pt x="217" y="147"/>
                </a:cubicBezTo>
                <a:cubicBezTo>
                  <a:pt x="216" y="149"/>
                  <a:pt x="216" y="153"/>
                  <a:pt x="218" y="153"/>
                </a:cubicBezTo>
                <a:cubicBezTo>
                  <a:pt x="220" y="153"/>
                  <a:pt x="224" y="152"/>
                  <a:pt x="222" y="155"/>
                </a:cubicBezTo>
                <a:cubicBezTo>
                  <a:pt x="220" y="157"/>
                  <a:pt x="214" y="162"/>
                  <a:pt x="212" y="162"/>
                </a:cubicBezTo>
                <a:cubicBezTo>
                  <a:pt x="209" y="164"/>
                  <a:pt x="207" y="165"/>
                  <a:pt x="204" y="167"/>
                </a:cubicBezTo>
                <a:cubicBezTo>
                  <a:pt x="202" y="168"/>
                  <a:pt x="196" y="170"/>
                  <a:pt x="197" y="169"/>
                </a:cubicBezTo>
                <a:cubicBezTo>
                  <a:pt x="199" y="168"/>
                  <a:pt x="199" y="167"/>
                  <a:pt x="200" y="165"/>
                </a:cubicBezTo>
                <a:cubicBezTo>
                  <a:pt x="201" y="164"/>
                  <a:pt x="202" y="162"/>
                  <a:pt x="204" y="160"/>
                </a:cubicBezTo>
                <a:cubicBezTo>
                  <a:pt x="205" y="158"/>
                  <a:pt x="207" y="156"/>
                  <a:pt x="209" y="154"/>
                </a:cubicBezTo>
                <a:cubicBezTo>
                  <a:pt x="211" y="152"/>
                  <a:pt x="212" y="150"/>
                  <a:pt x="212" y="149"/>
                </a:cubicBezTo>
                <a:cubicBezTo>
                  <a:pt x="213" y="147"/>
                  <a:pt x="215" y="145"/>
                  <a:pt x="215" y="141"/>
                </a:cubicBezTo>
                <a:cubicBezTo>
                  <a:pt x="217" y="138"/>
                  <a:pt x="216" y="137"/>
                  <a:pt x="219" y="133"/>
                </a:cubicBezTo>
                <a:cubicBezTo>
                  <a:pt x="221" y="130"/>
                  <a:pt x="223" y="131"/>
                  <a:pt x="224" y="128"/>
                </a:cubicBezTo>
                <a:cubicBezTo>
                  <a:pt x="225" y="126"/>
                  <a:pt x="224" y="124"/>
                  <a:pt x="227" y="122"/>
                </a:cubicBezTo>
                <a:cubicBezTo>
                  <a:pt x="230" y="120"/>
                  <a:pt x="230" y="118"/>
                  <a:pt x="230" y="112"/>
                </a:cubicBezTo>
                <a:cubicBezTo>
                  <a:pt x="230" y="107"/>
                  <a:pt x="228" y="109"/>
                  <a:pt x="228" y="106"/>
                </a:cubicBezTo>
                <a:cubicBezTo>
                  <a:pt x="227" y="104"/>
                  <a:pt x="227" y="102"/>
                  <a:pt x="226" y="101"/>
                </a:cubicBezTo>
                <a:cubicBezTo>
                  <a:pt x="225" y="99"/>
                  <a:pt x="221" y="96"/>
                  <a:pt x="220" y="95"/>
                </a:cubicBezTo>
                <a:cubicBezTo>
                  <a:pt x="218" y="95"/>
                  <a:pt x="215" y="94"/>
                  <a:pt x="211" y="91"/>
                </a:cubicBezTo>
                <a:cubicBezTo>
                  <a:pt x="207" y="87"/>
                  <a:pt x="205" y="87"/>
                  <a:pt x="203" y="89"/>
                </a:cubicBezTo>
                <a:cubicBezTo>
                  <a:pt x="201" y="91"/>
                  <a:pt x="196" y="90"/>
                  <a:pt x="191" y="91"/>
                </a:cubicBezTo>
                <a:cubicBezTo>
                  <a:pt x="187" y="92"/>
                  <a:pt x="190" y="94"/>
                  <a:pt x="187" y="97"/>
                </a:cubicBezTo>
                <a:cubicBezTo>
                  <a:pt x="183" y="100"/>
                  <a:pt x="179" y="99"/>
                  <a:pt x="180" y="97"/>
                </a:cubicBezTo>
                <a:cubicBezTo>
                  <a:pt x="182" y="95"/>
                  <a:pt x="184" y="88"/>
                  <a:pt x="183" y="88"/>
                </a:cubicBezTo>
                <a:cubicBezTo>
                  <a:pt x="182" y="87"/>
                  <a:pt x="176" y="87"/>
                  <a:pt x="174" y="87"/>
                </a:cubicBezTo>
                <a:cubicBezTo>
                  <a:pt x="172" y="88"/>
                  <a:pt x="166" y="88"/>
                  <a:pt x="170" y="85"/>
                </a:cubicBezTo>
                <a:cubicBezTo>
                  <a:pt x="174" y="81"/>
                  <a:pt x="174" y="81"/>
                  <a:pt x="170" y="79"/>
                </a:cubicBezTo>
                <a:cubicBezTo>
                  <a:pt x="166" y="76"/>
                  <a:pt x="162" y="76"/>
                  <a:pt x="157" y="79"/>
                </a:cubicBezTo>
                <a:cubicBezTo>
                  <a:pt x="152" y="82"/>
                  <a:pt x="152" y="87"/>
                  <a:pt x="149" y="93"/>
                </a:cubicBezTo>
                <a:cubicBezTo>
                  <a:pt x="146" y="99"/>
                  <a:pt x="147" y="99"/>
                  <a:pt x="149" y="101"/>
                </a:cubicBezTo>
                <a:cubicBezTo>
                  <a:pt x="151" y="104"/>
                  <a:pt x="146" y="105"/>
                  <a:pt x="144" y="106"/>
                </a:cubicBezTo>
                <a:cubicBezTo>
                  <a:pt x="142" y="106"/>
                  <a:pt x="139" y="106"/>
                  <a:pt x="139" y="109"/>
                </a:cubicBezTo>
                <a:cubicBezTo>
                  <a:pt x="140" y="112"/>
                  <a:pt x="139" y="112"/>
                  <a:pt x="137" y="113"/>
                </a:cubicBezTo>
                <a:cubicBezTo>
                  <a:pt x="134" y="114"/>
                  <a:pt x="132" y="117"/>
                  <a:pt x="129" y="119"/>
                </a:cubicBezTo>
                <a:cubicBezTo>
                  <a:pt x="127" y="121"/>
                  <a:pt x="122" y="118"/>
                  <a:pt x="121" y="116"/>
                </a:cubicBezTo>
                <a:cubicBezTo>
                  <a:pt x="118" y="113"/>
                  <a:pt x="107" y="116"/>
                  <a:pt x="103" y="118"/>
                </a:cubicBezTo>
                <a:cubicBezTo>
                  <a:pt x="100" y="121"/>
                  <a:pt x="106" y="124"/>
                  <a:pt x="102" y="124"/>
                </a:cubicBezTo>
                <a:cubicBezTo>
                  <a:pt x="99" y="125"/>
                  <a:pt x="93" y="128"/>
                  <a:pt x="90" y="128"/>
                </a:cubicBezTo>
                <a:cubicBezTo>
                  <a:pt x="86" y="128"/>
                  <a:pt x="81" y="133"/>
                  <a:pt x="78" y="136"/>
                </a:cubicBezTo>
                <a:cubicBezTo>
                  <a:pt x="75" y="139"/>
                  <a:pt x="74" y="137"/>
                  <a:pt x="70" y="137"/>
                </a:cubicBezTo>
                <a:cubicBezTo>
                  <a:pt x="65" y="137"/>
                  <a:pt x="69" y="141"/>
                  <a:pt x="69" y="143"/>
                </a:cubicBezTo>
                <a:cubicBezTo>
                  <a:pt x="70" y="146"/>
                  <a:pt x="65" y="147"/>
                  <a:pt x="63" y="145"/>
                </a:cubicBezTo>
                <a:cubicBezTo>
                  <a:pt x="62" y="144"/>
                  <a:pt x="59" y="147"/>
                  <a:pt x="61" y="149"/>
                </a:cubicBezTo>
                <a:cubicBezTo>
                  <a:pt x="64" y="151"/>
                  <a:pt x="65" y="153"/>
                  <a:pt x="62" y="153"/>
                </a:cubicBezTo>
                <a:cubicBezTo>
                  <a:pt x="59" y="153"/>
                  <a:pt x="63" y="158"/>
                  <a:pt x="65" y="159"/>
                </a:cubicBezTo>
                <a:cubicBezTo>
                  <a:pt x="66" y="159"/>
                  <a:pt x="73" y="164"/>
                  <a:pt x="64" y="165"/>
                </a:cubicBezTo>
                <a:cubicBezTo>
                  <a:pt x="54" y="166"/>
                  <a:pt x="52" y="168"/>
                  <a:pt x="48" y="168"/>
                </a:cubicBezTo>
                <a:cubicBezTo>
                  <a:pt x="44" y="168"/>
                  <a:pt x="36" y="168"/>
                  <a:pt x="28" y="168"/>
                </a:cubicBezTo>
                <a:cubicBezTo>
                  <a:pt x="21" y="167"/>
                  <a:pt x="19" y="173"/>
                  <a:pt x="22" y="178"/>
                </a:cubicBezTo>
                <a:cubicBezTo>
                  <a:pt x="26" y="183"/>
                  <a:pt x="21" y="185"/>
                  <a:pt x="22" y="190"/>
                </a:cubicBezTo>
                <a:cubicBezTo>
                  <a:pt x="24" y="194"/>
                  <a:pt x="30" y="197"/>
                  <a:pt x="33" y="200"/>
                </a:cubicBezTo>
                <a:cubicBezTo>
                  <a:pt x="36" y="203"/>
                  <a:pt x="43" y="209"/>
                  <a:pt x="40" y="213"/>
                </a:cubicBezTo>
                <a:cubicBezTo>
                  <a:pt x="37" y="216"/>
                  <a:pt x="36" y="219"/>
                  <a:pt x="37" y="222"/>
                </a:cubicBezTo>
                <a:cubicBezTo>
                  <a:pt x="37" y="226"/>
                  <a:pt x="39" y="234"/>
                  <a:pt x="37" y="234"/>
                </a:cubicBezTo>
                <a:cubicBezTo>
                  <a:pt x="35" y="236"/>
                  <a:pt x="34" y="243"/>
                  <a:pt x="32" y="241"/>
                </a:cubicBezTo>
                <a:cubicBezTo>
                  <a:pt x="31" y="238"/>
                  <a:pt x="33" y="234"/>
                  <a:pt x="34" y="228"/>
                </a:cubicBezTo>
                <a:cubicBezTo>
                  <a:pt x="35" y="222"/>
                  <a:pt x="32" y="226"/>
                  <a:pt x="31" y="224"/>
                </a:cubicBezTo>
                <a:cubicBezTo>
                  <a:pt x="30" y="222"/>
                  <a:pt x="31" y="220"/>
                  <a:pt x="34" y="216"/>
                </a:cubicBezTo>
                <a:cubicBezTo>
                  <a:pt x="37" y="211"/>
                  <a:pt x="37" y="210"/>
                  <a:pt x="36" y="208"/>
                </a:cubicBezTo>
                <a:cubicBezTo>
                  <a:pt x="34" y="205"/>
                  <a:pt x="27" y="208"/>
                  <a:pt x="24" y="206"/>
                </a:cubicBezTo>
                <a:cubicBezTo>
                  <a:pt x="21" y="204"/>
                  <a:pt x="18" y="199"/>
                  <a:pt x="16" y="195"/>
                </a:cubicBezTo>
                <a:cubicBezTo>
                  <a:pt x="15" y="192"/>
                  <a:pt x="9" y="191"/>
                  <a:pt x="5" y="192"/>
                </a:cubicBezTo>
                <a:cubicBezTo>
                  <a:pt x="4" y="197"/>
                  <a:pt x="4" y="197"/>
                  <a:pt x="4" y="197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7" y="205"/>
                  <a:pt x="17" y="205"/>
                  <a:pt x="17" y="205"/>
                </a:cubicBezTo>
                <a:cubicBezTo>
                  <a:pt x="15" y="210"/>
                  <a:pt x="15" y="210"/>
                  <a:pt x="15" y="210"/>
                </a:cubicBezTo>
                <a:cubicBezTo>
                  <a:pt x="12" y="209"/>
                  <a:pt x="12" y="209"/>
                  <a:pt x="12" y="209"/>
                </a:cubicBezTo>
                <a:cubicBezTo>
                  <a:pt x="7" y="215"/>
                  <a:pt x="7" y="215"/>
                  <a:pt x="7" y="215"/>
                </a:cubicBezTo>
                <a:cubicBezTo>
                  <a:pt x="10" y="218"/>
                  <a:pt x="10" y="218"/>
                  <a:pt x="10" y="218"/>
                </a:cubicBezTo>
                <a:cubicBezTo>
                  <a:pt x="16" y="222"/>
                  <a:pt x="16" y="222"/>
                  <a:pt x="16" y="222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1" y="235"/>
                  <a:pt x="11" y="235"/>
                  <a:pt x="11" y="23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49"/>
                  <a:pt x="0" y="249"/>
                  <a:pt x="0" y="249"/>
                </a:cubicBezTo>
                <a:cubicBezTo>
                  <a:pt x="6" y="256"/>
                  <a:pt x="6" y="256"/>
                  <a:pt x="6" y="256"/>
                </a:cubicBezTo>
                <a:cubicBezTo>
                  <a:pt x="11" y="256"/>
                  <a:pt x="11" y="256"/>
                  <a:pt x="11" y="256"/>
                </a:cubicBezTo>
                <a:cubicBezTo>
                  <a:pt x="12" y="257"/>
                  <a:pt x="12" y="257"/>
                  <a:pt x="12" y="257"/>
                </a:cubicBezTo>
                <a:cubicBezTo>
                  <a:pt x="14" y="261"/>
                  <a:pt x="14" y="261"/>
                  <a:pt x="14" y="261"/>
                </a:cubicBezTo>
                <a:cubicBezTo>
                  <a:pt x="16" y="258"/>
                  <a:pt x="16" y="258"/>
                  <a:pt x="16" y="258"/>
                </a:cubicBezTo>
                <a:cubicBezTo>
                  <a:pt x="20" y="259"/>
                  <a:pt x="20" y="259"/>
                  <a:pt x="20" y="259"/>
                </a:cubicBezTo>
                <a:cubicBezTo>
                  <a:pt x="24" y="257"/>
                  <a:pt x="24" y="257"/>
                  <a:pt x="24" y="257"/>
                </a:cubicBezTo>
                <a:cubicBezTo>
                  <a:pt x="24" y="257"/>
                  <a:pt x="24" y="260"/>
                  <a:pt x="24" y="261"/>
                </a:cubicBezTo>
                <a:cubicBezTo>
                  <a:pt x="24" y="261"/>
                  <a:pt x="25" y="261"/>
                  <a:pt x="25" y="261"/>
                </a:cubicBezTo>
                <a:cubicBezTo>
                  <a:pt x="26" y="265"/>
                  <a:pt x="26" y="265"/>
                  <a:pt x="26" y="265"/>
                </a:cubicBezTo>
                <a:cubicBezTo>
                  <a:pt x="28" y="272"/>
                  <a:pt x="28" y="272"/>
                  <a:pt x="28" y="272"/>
                </a:cubicBezTo>
                <a:cubicBezTo>
                  <a:pt x="25" y="274"/>
                  <a:pt x="25" y="274"/>
                  <a:pt x="25" y="274"/>
                </a:cubicBezTo>
                <a:cubicBezTo>
                  <a:pt x="27" y="280"/>
                  <a:pt x="27" y="280"/>
                  <a:pt x="27" y="280"/>
                </a:cubicBezTo>
                <a:cubicBezTo>
                  <a:pt x="22" y="287"/>
                  <a:pt x="22" y="287"/>
                  <a:pt x="22" y="287"/>
                </a:cubicBezTo>
                <a:cubicBezTo>
                  <a:pt x="18" y="287"/>
                  <a:pt x="18" y="287"/>
                  <a:pt x="18" y="287"/>
                </a:cubicBezTo>
                <a:cubicBezTo>
                  <a:pt x="18" y="292"/>
                  <a:pt x="18" y="292"/>
                  <a:pt x="18" y="292"/>
                </a:cubicBezTo>
                <a:cubicBezTo>
                  <a:pt x="23" y="296"/>
                  <a:pt x="23" y="296"/>
                  <a:pt x="23" y="296"/>
                </a:cubicBezTo>
                <a:cubicBezTo>
                  <a:pt x="18" y="301"/>
                  <a:pt x="18" y="301"/>
                  <a:pt x="18" y="301"/>
                </a:cubicBezTo>
                <a:cubicBezTo>
                  <a:pt x="21" y="303"/>
                  <a:pt x="21" y="303"/>
                  <a:pt x="21" y="303"/>
                </a:cubicBezTo>
                <a:cubicBezTo>
                  <a:pt x="21" y="307"/>
                  <a:pt x="21" y="307"/>
                  <a:pt x="21" y="307"/>
                </a:cubicBezTo>
                <a:cubicBezTo>
                  <a:pt x="26" y="309"/>
                  <a:pt x="26" y="309"/>
                  <a:pt x="26" y="309"/>
                </a:cubicBezTo>
                <a:cubicBezTo>
                  <a:pt x="29" y="312"/>
                  <a:pt x="29" y="312"/>
                  <a:pt x="29" y="312"/>
                </a:cubicBezTo>
                <a:cubicBezTo>
                  <a:pt x="25" y="317"/>
                  <a:pt x="25" y="317"/>
                  <a:pt x="25" y="317"/>
                </a:cubicBezTo>
                <a:cubicBezTo>
                  <a:pt x="28" y="319"/>
                  <a:pt x="28" y="319"/>
                  <a:pt x="28" y="319"/>
                </a:cubicBezTo>
                <a:cubicBezTo>
                  <a:pt x="28" y="325"/>
                  <a:pt x="28" y="325"/>
                  <a:pt x="28" y="325"/>
                </a:cubicBezTo>
                <a:cubicBezTo>
                  <a:pt x="24" y="326"/>
                  <a:pt x="24" y="326"/>
                  <a:pt x="24" y="326"/>
                </a:cubicBezTo>
                <a:cubicBezTo>
                  <a:pt x="27" y="332"/>
                  <a:pt x="27" y="332"/>
                  <a:pt x="27" y="332"/>
                </a:cubicBezTo>
                <a:cubicBezTo>
                  <a:pt x="31" y="331"/>
                  <a:pt x="31" y="331"/>
                  <a:pt x="31" y="331"/>
                </a:cubicBezTo>
                <a:cubicBezTo>
                  <a:pt x="36" y="335"/>
                  <a:pt x="36" y="335"/>
                  <a:pt x="36" y="335"/>
                </a:cubicBezTo>
                <a:cubicBezTo>
                  <a:pt x="38" y="342"/>
                  <a:pt x="38" y="342"/>
                  <a:pt x="38" y="342"/>
                </a:cubicBezTo>
                <a:cubicBezTo>
                  <a:pt x="34" y="346"/>
                  <a:pt x="34" y="346"/>
                  <a:pt x="34" y="346"/>
                </a:cubicBezTo>
                <a:cubicBezTo>
                  <a:pt x="36" y="351"/>
                  <a:pt x="36" y="351"/>
                  <a:pt x="36" y="351"/>
                </a:cubicBezTo>
                <a:cubicBezTo>
                  <a:pt x="40" y="351"/>
                  <a:pt x="40" y="351"/>
                  <a:pt x="40" y="351"/>
                </a:cubicBezTo>
                <a:cubicBezTo>
                  <a:pt x="45" y="354"/>
                  <a:pt x="45" y="354"/>
                  <a:pt x="45" y="354"/>
                </a:cubicBezTo>
                <a:cubicBezTo>
                  <a:pt x="48" y="351"/>
                  <a:pt x="48" y="351"/>
                  <a:pt x="48" y="351"/>
                </a:cubicBezTo>
                <a:cubicBezTo>
                  <a:pt x="48" y="361"/>
                  <a:pt x="48" y="361"/>
                  <a:pt x="48" y="361"/>
                </a:cubicBezTo>
                <a:cubicBezTo>
                  <a:pt x="50" y="365"/>
                  <a:pt x="50" y="365"/>
                  <a:pt x="50" y="365"/>
                </a:cubicBezTo>
                <a:cubicBezTo>
                  <a:pt x="43" y="371"/>
                  <a:pt x="43" y="371"/>
                  <a:pt x="43" y="371"/>
                </a:cubicBezTo>
                <a:cubicBezTo>
                  <a:pt x="39" y="377"/>
                  <a:pt x="39" y="377"/>
                  <a:pt x="39" y="377"/>
                </a:cubicBezTo>
                <a:cubicBezTo>
                  <a:pt x="43" y="382"/>
                  <a:pt x="43" y="382"/>
                  <a:pt x="43" y="382"/>
                </a:cubicBezTo>
                <a:cubicBezTo>
                  <a:pt x="44" y="388"/>
                  <a:pt x="44" y="388"/>
                  <a:pt x="44" y="388"/>
                </a:cubicBezTo>
                <a:cubicBezTo>
                  <a:pt x="40" y="390"/>
                  <a:pt x="40" y="390"/>
                  <a:pt x="40" y="390"/>
                </a:cubicBezTo>
                <a:cubicBezTo>
                  <a:pt x="39" y="396"/>
                  <a:pt x="39" y="396"/>
                  <a:pt x="39" y="396"/>
                </a:cubicBezTo>
                <a:cubicBezTo>
                  <a:pt x="31" y="403"/>
                  <a:pt x="31" y="403"/>
                  <a:pt x="31" y="403"/>
                </a:cubicBezTo>
                <a:cubicBezTo>
                  <a:pt x="31" y="410"/>
                  <a:pt x="31" y="410"/>
                  <a:pt x="31" y="410"/>
                </a:cubicBezTo>
                <a:cubicBezTo>
                  <a:pt x="44" y="417"/>
                  <a:pt x="44" y="417"/>
                  <a:pt x="44" y="417"/>
                </a:cubicBezTo>
                <a:cubicBezTo>
                  <a:pt x="39" y="424"/>
                  <a:pt x="39" y="424"/>
                  <a:pt x="39" y="424"/>
                </a:cubicBezTo>
                <a:cubicBezTo>
                  <a:pt x="34" y="425"/>
                  <a:pt x="34" y="425"/>
                  <a:pt x="34" y="425"/>
                </a:cubicBezTo>
                <a:cubicBezTo>
                  <a:pt x="26" y="431"/>
                  <a:pt x="26" y="431"/>
                  <a:pt x="26" y="431"/>
                </a:cubicBezTo>
                <a:cubicBezTo>
                  <a:pt x="31" y="441"/>
                  <a:pt x="31" y="441"/>
                  <a:pt x="31" y="441"/>
                </a:cubicBezTo>
                <a:cubicBezTo>
                  <a:pt x="27" y="445"/>
                  <a:pt x="27" y="445"/>
                  <a:pt x="27" y="445"/>
                </a:cubicBezTo>
                <a:cubicBezTo>
                  <a:pt x="29" y="450"/>
                  <a:pt x="29" y="450"/>
                  <a:pt x="29" y="450"/>
                </a:cubicBezTo>
                <a:cubicBezTo>
                  <a:pt x="34" y="451"/>
                  <a:pt x="34" y="451"/>
                  <a:pt x="34" y="451"/>
                </a:cubicBezTo>
                <a:cubicBezTo>
                  <a:pt x="38" y="450"/>
                  <a:pt x="38" y="450"/>
                  <a:pt x="38" y="450"/>
                </a:cubicBezTo>
                <a:cubicBezTo>
                  <a:pt x="54" y="449"/>
                  <a:pt x="54" y="449"/>
                  <a:pt x="54" y="449"/>
                </a:cubicBezTo>
                <a:cubicBezTo>
                  <a:pt x="63" y="459"/>
                  <a:pt x="63" y="459"/>
                  <a:pt x="63" y="459"/>
                </a:cubicBezTo>
                <a:cubicBezTo>
                  <a:pt x="64" y="465"/>
                  <a:pt x="64" y="465"/>
                  <a:pt x="64" y="465"/>
                </a:cubicBezTo>
                <a:cubicBezTo>
                  <a:pt x="71" y="465"/>
                  <a:pt x="71" y="465"/>
                  <a:pt x="71" y="465"/>
                </a:cubicBezTo>
                <a:cubicBezTo>
                  <a:pt x="74" y="467"/>
                  <a:pt x="74" y="467"/>
                  <a:pt x="74" y="467"/>
                </a:cubicBezTo>
                <a:cubicBezTo>
                  <a:pt x="65" y="479"/>
                  <a:pt x="65" y="479"/>
                  <a:pt x="65" y="479"/>
                </a:cubicBezTo>
                <a:cubicBezTo>
                  <a:pt x="67" y="486"/>
                  <a:pt x="67" y="486"/>
                  <a:pt x="67" y="486"/>
                </a:cubicBezTo>
                <a:cubicBezTo>
                  <a:pt x="68" y="490"/>
                  <a:pt x="68" y="490"/>
                  <a:pt x="68" y="490"/>
                </a:cubicBezTo>
                <a:cubicBezTo>
                  <a:pt x="75" y="490"/>
                  <a:pt x="75" y="490"/>
                  <a:pt x="75" y="490"/>
                </a:cubicBezTo>
                <a:cubicBezTo>
                  <a:pt x="80" y="492"/>
                  <a:pt x="80" y="492"/>
                  <a:pt x="80" y="492"/>
                </a:cubicBezTo>
                <a:cubicBezTo>
                  <a:pt x="81" y="497"/>
                  <a:pt x="81" y="497"/>
                  <a:pt x="81" y="497"/>
                </a:cubicBezTo>
                <a:cubicBezTo>
                  <a:pt x="76" y="498"/>
                  <a:pt x="76" y="498"/>
                  <a:pt x="76" y="498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1" y="511"/>
                  <a:pt x="71" y="511"/>
                  <a:pt x="71" y="511"/>
                </a:cubicBezTo>
                <a:close/>
                <a:moveTo>
                  <a:pt x="143" y="42"/>
                </a:moveTo>
                <a:cubicBezTo>
                  <a:pt x="140" y="45"/>
                  <a:pt x="140" y="47"/>
                  <a:pt x="140" y="50"/>
                </a:cubicBezTo>
                <a:cubicBezTo>
                  <a:pt x="140" y="51"/>
                  <a:pt x="140" y="58"/>
                  <a:pt x="138" y="61"/>
                </a:cubicBezTo>
                <a:cubicBezTo>
                  <a:pt x="137" y="65"/>
                  <a:pt x="136" y="70"/>
                  <a:pt x="136" y="73"/>
                </a:cubicBezTo>
                <a:cubicBezTo>
                  <a:pt x="136" y="75"/>
                  <a:pt x="141" y="74"/>
                  <a:pt x="144" y="71"/>
                </a:cubicBezTo>
                <a:cubicBezTo>
                  <a:pt x="147" y="68"/>
                  <a:pt x="150" y="67"/>
                  <a:pt x="154" y="67"/>
                </a:cubicBezTo>
                <a:cubicBezTo>
                  <a:pt x="157" y="67"/>
                  <a:pt x="164" y="60"/>
                  <a:pt x="164" y="58"/>
                </a:cubicBezTo>
                <a:cubicBezTo>
                  <a:pt x="165" y="56"/>
                  <a:pt x="159" y="49"/>
                  <a:pt x="156" y="47"/>
                </a:cubicBezTo>
                <a:cubicBezTo>
                  <a:pt x="154" y="44"/>
                  <a:pt x="151" y="45"/>
                  <a:pt x="150" y="45"/>
                </a:cubicBezTo>
                <a:cubicBezTo>
                  <a:pt x="150" y="46"/>
                  <a:pt x="149" y="46"/>
                  <a:pt x="149" y="44"/>
                </a:cubicBezTo>
                <a:cubicBezTo>
                  <a:pt x="148" y="42"/>
                  <a:pt x="146" y="41"/>
                  <a:pt x="145" y="41"/>
                </a:cubicBezTo>
                <a:cubicBezTo>
                  <a:pt x="143" y="41"/>
                  <a:pt x="143" y="42"/>
                  <a:pt x="143" y="42"/>
                </a:cubicBezTo>
                <a:close/>
                <a:moveTo>
                  <a:pt x="105" y="33"/>
                </a:moveTo>
                <a:cubicBezTo>
                  <a:pt x="103" y="34"/>
                  <a:pt x="102" y="39"/>
                  <a:pt x="100" y="38"/>
                </a:cubicBezTo>
                <a:cubicBezTo>
                  <a:pt x="99" y="37"/>
                  <a:pt x="93" y="35"/>
                  <a:pt x="91" y="34"/>
                </a:cubicBezTo>
                <a:cubicBezTo>
                  <a:pt x="90" y="33"/>
                  <a:pt x="91" y="29"/>
                  <a:pt x="94" y="30"/>
                </a:cubicBezTo>
                <a:cubicBezTo>
                  <a:pt x="97" y="30"/>
                  <a:pt x="101" y="30"/>
                  <a:pt x="97" y="26"/>
                </a:cubicBezTo>
                <a:cubicBezTo>
                  <a:pt x="94" y="23"/>
                  <a:pt x="93" y="23"/>
                  <a:pt x="97" y="19"/>
                </a:cubicBezTo>
                <a:cubicBezTo>
                  <a:pt x="100" y="16"/>
                  <a:pt x="99" y="13"/>
                  <a:pt x="99" y="10"/>
                </a:cubicBezTo>
                <a:cubicBezTo>
                  <a:pt x="99" y="8"/>
                  <a:pt x="107" y="8"/>
                  <a:pt x="107" y="6"/>
                </a:cubicBezTo>
                <a:cubicBezTo>
                  <a:pt x="108" y="3"/>
                  <a:pt x="109" y="0"/>
                  <a:pt x="112" y="4"/>
                </a:cubicBezTo>
                <a:cubicBezTo>
                  <a:pt x="115" y="8"/>
                  <a:pt x="117" y="10"/>
                  <a:pt x="119" y="11"/>
                </a:cubicBezTo>
                <a:cubicBezTo>
                  <a:pt x="121" y="12"/>
                  <a:pt x="118" y="14"/>
                  <a:pt x="118" y="16"/>
                </a:cubicBezTo>
                <a:cubicBezTo>
                  <a:pt x="117" y="18"/>
                  <a:pt x="119" y="22"/>
                  <a:pt x="118" y="23"/>
                </a:cubicBezTo>
                <a:cubicBezTo>
                  <a:pt x="118" y="24"/>
                  <a:pt x="111" y="26"/>
                  <a:pt x="110" y="27"/>
                </a:cubicBezTo>
                <a:cubicBezTo>
                  <a:pt x="110" y="27"/>
                  <a:pt x="116" y="27"/>
                  <a:pt x="118" y="26"/>
                </a:cubicBezTo>
                <a:cubicBezTo>
                  <a:pt x="121" y="25"/>
                  <a:pt x="121" y="25"/>
                  <a:pt x="121" y="28"/>
                </a:cubicBezTo>
                <a:cubicBezTo>
                  <a:pt x="121" y="30"/>
                  <a:pt x="126" y="32"/>
                  <a:pt x="127" y="30"/>
                </a:cubicBezTo>
                <a:cubicBezTo>
                  <a:pt x="127" y="28"/>
                  <a:pt x="131" y="29"/>
                  <a:pt x="133" y="33"/>
                </a:cubicBezTo>
                <a:cubicBezTo>
                  <a:pt x="134" y="38"/>
                  <a:pt x="133" y="42"/>
                  <a:pt x="133" y="44"/>
                </a:cubicBezTo>
                <a:cubicBezTo>
                  <a:pt x="133" y="46"/>
                  <a:pt x="135" y="48"/>
                  <a:pt x="135" y="51"/>
                </a:cubicBezTo>
                <a:cubicBezTo>
                  <a:pt x="135" y="54"/>
                  <a:pt x="129" y="56"/>
                  <a:pt x="126" y="57"/>
                </a:cubicBezTo>
                <a:cubicBezTo>
                  <a:pt x="124" y="57"/>
                  <a:pt x="116" y="50"/>
                  <a:pt x="112" y="51"/>
                </a:cubicBezTo>
                <a:cubicBezTo>
                  <a:pt x="109" y="52"/>
                  <a:pt x="108" y="47"/>
                  <a:pt x="106" y="45"/>
                </a:cubicBezTo>
                <a:cubicBezTo>
                  <a:pt x="105" y="43"/>
                  <a:pt x="103" y="44"/>
                  <a:pt x="103" y="41"/>
                </a:cubicBezTo>
                <a:cubicBezTo>
                  <a:pt x="104" y="38"/>
                  <a:pt x="107" y="36"/>
                  <a:pt x="107" y="35"/>
                </a:cubicBezTo>
                <a:cubicBezTo>
                  <a:pt x="106" y="33"/>
                  <a:pt x="105" y="33"/>
                  <a:pt x="105" y="33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6" name="Freeform 228">
            <a:extLst>
              <a:ext uri="{FF2B5EF4-FFF2-40B4-BE49-F238E27FC236}">
                <a16:creationId xmlns:a16="http://schemas.microsoft.com/office/drawing/2014/main" xmlns="" id="{032E8C2E-418C-4002-AF3C-89382D6C76A9}"/>
              </a:ext>
            </a:extLst>
          </p:cNvPr>
          <p:cNvSpPr>
            <a:spLocks/>
          </p:cNvSpPr>
          <p:nvPr/>
        </p:nvSpPr>
        <p:spPr bwMode="auto">
          <a:xfrm>
            <a:off x="10922600" y="9118631"/>
            <a:ext cx="1443366" cy="1905496"/>
          </a:xfrm>
          <a:custGeom>
            <a:avLst/>
            <a:gdLst>
              <a:gd name="T0" fmla="*/ 73 w 155"/>
              <a:gd name="T1" fmla="*/ 3 h 204"/>
              <a:gd name="T2" fmla="*/ 66 w 155"/>
              <a:gd name="T3" fmla="*/ 0 h 204"/>
              <a:gd name="T4" fmla="*/ 61 w 155"/>
              <a:gd name="T5" fmla="*/ 9 h 204"/>
              <a:gd name="T6" fmla="*/ 62 w 155"/>
              <a:gd name="T7" fmla="*/ 13 h 204"/>
              <a:gd name="T8" fmla="*/ 67 w 155"/>
              <a:gd name="T9" fmla="*/ 25 h 204"/>
              <a:gd name="T10" fmla="*/ 74 w 155"/>
              <a:gd name="T11" fmla="*/ 27 h 204"/>
              <a:gd name="T12" fmla="*/ 66 w 155"/>
              <a:gd name="T13" fmla="*/ 38 h 204"/>
              <a:gd name="T14" fmla="*/ 55 w 155"/>
              <a:gd name="T15" fmla="*/ 38 h 204"/>
              <a:gd name="T16" fmla="*/ 50 w 155"/>
              <a:gd name="T17" fmla="*/ 43 h 204"/>
              <a:gd name="T18" fmla="*/ 58 w 155"/>
              <a:gd name="T19" fmla="*/ 52 h 204"/>
              <a:gd name="T20" fmla="*/ 65 w 155"/>
              <a:gd name="T21" fmla="*/ 64 h 204"/>
              <a:gd name="T22" fmla="*/ 73 w 155"/>
              <a:gd name="T23" fmla="*/ 63 h 204"/>
              <a:gd name="T24" fmla="*/ 82 w 155"/>
              <a:gd name="T25" fmla="*/ 77 h 204"/>
              <a:gd name="T26" fmla="*/ 74 w 155"/>
              <a:gd name="T27" fmla="*/ 82 h 204"/>
              <a:gd name="T28" fmla="*/ 57 w 155"/>
              <a:gd name="T29" fmla="*/ 102 h 204"/>
              <a:gd name="T30" fmla="*/ 60 w 155"/>
              <a:gd name="T31" fmla="*/ 113 h 204"/>
              <a:gd name="T32" fmla="*/ 63 w 155"/>
              <a:gd name="T33" fmla="*/ 124 h 204"/>
              <a:gd name="T34" fmla="*/ 40 w 155"/>
              <a:gd name="T35" fmla="*/ 138 h 204"/>
              <a:gd name="T36" fmla="*/ 32 w 155"/>
              <a:gd name="T37" fmla="*/ 150 h 204"/>
              <a:gd name="T38" fmla="*/ 21 w 155"/>
              <a:gd name="T39" fmla="*/ 158 h 204"/>
              <a:gd name="T40" fmla="*/ 2 w 155"/>
              <a:gd name="T41" fmla="*/ 165 h 204"/>
              <a:gd name="T42" fmla="*/ 1 w 155"/>
              <a:gd name="T43" fmla="*/ 175 h 204"/>
              <a:gd name="T44" fmla="*/ 7 w 155"/>
              <a:gd name="T45" fmla="*/ 185 h 204"/>
              <a:gd name="T46" fmla="*/ 0 w 155"/>
              <a:gd name="T47" fmla="*/ 195 h 204"/>
              <a:gd name="T48" fmla="*/ 7 w 155"/>
              <a:gd name="T49" fmla="*/ 202 h 204"/>
              <a:gd name="T50" fmla="*/ 25 w 155"/>
              <a:gd name="T51" fmla="*/ 202 h 204"/>
              <a:gd name="T52" fmla="*/ 41 w 155"/>
              <a:gd name="T53" fmla="*/ 200 h 204"/>
              <a:gd name="T54" fmla="*/ 67 w 155"/>
              <a:gd name="T55" fmla="*/ 185 h 204"/>
              <a:gd name="T56" fmla="*/ 78 w 155"/>
              <a:gd name="T57" fmla="*/ 171 h 204"/>
              <a:gd name="T58" fmla="*/ 99 w 155"/>
              <a:gd name="T59" fmla="*/ 165 h 204"/>
              <a:gd name="T60" fmla="*/ 117 w 155"/>
              <a:gd name="T61" fmla="*/ 160 h 204"/>
              <a:gd name="T62" fmla="*/ 135 w 155"/>
              <a:gd name="T63" fmla="*/ 162 h 204"/>
              <a:gd name="T64" fmla="*/ 150 w 155"/>
              <a:gd name="T65" fmla="*/ 148 h 204"/>
              <a:gd name="T66" fmla="*/ 148 w 155"/>
              <a:gd name="T67" fmla="*/ 135 h 204"/>
              <a:gd name="T68" fmla="*/ 149 w 155"/>
              <a:gd name="T69" fmla="*/ 119 h 204"/>
              <a:gd name="T70" fmla="*/ 151 w 155"/>
              <a:gd name="T71" fmla="*/ 98 h 204"/>
              <a:gd name="T72" fmla="*/ 141 w 155"/>
              <a:gd name="T73" fmla="*/ 96 h 204"/>
              <a:gd name="T74" fmla="*/ 141 w 155"/>
              <a:gd name="T75" fmla="*/ 81 h 204"/>
              <a:gd name="T76" fmla="*/ 155 w 155"/>
              <a:gd name="T77" fmla="*/ 71 h 204"/>
              <a:gd name="T78" fmla="*/ 146 w 155"/>
              <a:gd name="T79" fmla="*/ 63 h 204"/>
              <a:gd name="T80" fmla="*/ 146 w 155"/>
              <a:gd name="T81" fmla="*/ 55 h 204"/>
              <a:gd name="T82" fmla="*/ 138 w 155"/>
              <a:gd name="T83" fmla="*/ 50 h 204"/>
              <a:gd name="T84" fmla="*/ 135 w 155"/>
              <a:gd name="T85" fmla="*/ 37 h 204"/>
              <a:gd name="T86" fmla="*/ 129 w 155"/>
              <a:gd name="T87" fmla="*/ 38 h 204"/>
              <a:gd name="T88" fmla="*/ 124 w 155"/>
              <a:gd name="T89" fmla="*/ 33 h 204"/>
              <a:gd name="T90" fmla="*/ 115 w 155"/>
              <a:gd name="T91" fmla="*/ 35 h 204"/>
              <a:gd name="T92" fmla="*/ 108 w 155"/>
              <a:gd name="T93" fmla="*/ 34 h 204"/>
              <a:gd name="T94" fmla="*/ 110 w 155"/>
              <a:gd name="T95" fmla="*/ 27 h 204"/>
              <a:gd name="T96" fmla="*/ 101 w 155"/>
              <a:gd name="T97" fmla="*/ 26 h 204"/>
              <a:gd name="T98" fmla="*/ 97 w 155"/>
              <a:gd name="T99" fmla="*/ 21 h 204"/>
              <a:gd name="T100" fmla="*/ 94 w 155"/>
              <a:gd name="T101" fmla="*/ 17 h 204"/>
              <a:gd name="T102" fmla="*/ 86 w 155"/>
              <a:gd name="T103" fmla="*/ 10 h 204"/>
              <a:gd name="T104" fmla="*/ 80 w 155"/>
              <a:gd name="T105" fmla="*/ 4 h 204"/>
              <a:gd name="T106" fmla="*/ 78 w 155"/>
              <a:gd name="T107" fmla="*/ 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5" h="204">
                <a:moveTo>
                  <a:pt x="78" y="2"/>
                </a:moveTo>
                <a:cubicBezTo>
                  <a:pt x="73" y="3"/>
                  <a:pt x="73" y="3"/>
                  <a:pt x="73" y="3"/>
                </a:cubicBezTo>
                <a:cubicBezTo>
                  <a:pt x="69" y="2"/>
                  <a:pt x="69" y="2"/>
                  <a:pt x="69" y="2"/>
                </a:cubicBezTo>
                <a:cubicBezTo>
                  <a:pt x="66" y="0"/>
                  <a:pt x="66" y="0"/>
                  <a:pt x="66" y="0"/>
                </a:cubicBezTo>
                <a:cubicBezTo>
                  <a:pt x="60" y="4"/>
                  <a:pt x="60" y="4"/>
                  <a:pt x="60" y="4"/>
                </a:cubicBezTo>
                <a:cubicBezTo>
                  <a:pt x="61" y="9"/>
                  <a:pt x="61" y="9"/>
                  <a:pt x="61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62" y="13"/>
                  <a:pt x="62" y="13"/>
                  <a:pt x="62" y="13"/>
                </a:cubicBezTo>
                <a:cubicBezTo>
                  <a:pt x="59" y="16"/>
                  <a:pt x="59" y="16"/>
                  <a:pt x="59" y="16"/>
                </a:cubicBezTo>
                <a:cubicBezTo>
                  <a:pt x="67" y="25"/>
                  <a:pt x="67" y="25"/>
                  <a:pt x="67" y="25"/>
                </a:cubicBezTo>
                <a:cubicBezTo>
                  <a:pt x="72" y="23"/>
                  <a:pt x="72" y="23"/>
                  <a:pt x="72" y="23"/>
                </a:cubicBezTo>
                <a:cubicBezTo>
                  <a:pt x="74" y="27"/>
                  <a:pt x="74" y="27"/>
                  <a:pt x="74" y="27"/>
                </a:cubicBezTo>
                <a:cubicBezTo>
                  <a:pt x="72" y="29"/>
                  <a:pt x="72" y="29"/>
                  <a:pt x="72" y="29"/>
                </a:cubicBezTo>
                <a:cubicBezTo>
                  <a:pt x="66" y="38"/>
                  <a:pt x="66" y="38"/>
                  <a:pt x="66" y="38"/>
                </a:cubicBezTo>
                <a:cubicBezTo>
                  <a:pt x="60" y="36"/>
                  <a:pt x="60" y="36"/>
                  <a:pt x="60" y="36"/>
                </a:cubicBezTo>
                <a:cubicBezTo>
                  <a:pt x="55" y="38"/>
                  <a:pt x="55" y="38"/>
                  <a:pt x="5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0" y="43"/>
                  <a:pt x="50" y="43"/>
                  <a:pt x="50" y="43"/>
                </a:cubicBezTo>
                <a:cubicBezTo>
                  <a:pt x="56" y="46"/>
                  <a:pt x="56" y="46"/>
                  <a:pt x="56" y="46"/>
                </a:cubicBezTo>
                <a:cubicBezTo>
                  <a:pt x="58" y="52"/>
                  <a:pt x="58" y="52"/>
                  <a:pt x="58" y="52"/>
                </a:cubicBezTo>
                <a:cubicBezTo>
                  <a:pt x="63" y="57"/>
                  <a:pt x="63" y="57"/>
                  <a:pt x="63" y="57"/>
                </a:cubicBezTo>
                <a:cubicBezTo>
                  <a:pt x="65" y="64"/>
                  <a:pt x="65" y="64"/>
                  <a:pt x="65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73" y="63"/>
                  <a:pt x="73" y="63"/>
                  <a:pt x="73" y="63"/>
                </a:cubicBezTo>
                <a:cubicBezTo>
                  <a:pt x="81" y="70"/>
                  <a:pt x="81" y="70"/>
                  <a:pt x="81" y="70"/>
                </a:cubicBezTo>
                <a:cubicBezTo>
                  <a:pt x="82" y="77"/>
                  <a:pt x="82" y="77"/>
                  <a:pt x="82" y="77"/>
                </a:cubicBezTo>
                <a:cubicBezTo>
                  <a:pt x="81" y="81"/>
                  <a:pt x="81" y="81"/>
                  <a:pt x="81" y="81"/>
                </a:cubicBezTo>
                <a:cubicBezTo>
                  <a:pt x="74" y="82"/>
                  <a:pt x="74" y="82"/>
                  <a:pt x="74" y="82"/>
                </a:cubicBezTo>
                <a:cubicBezTo>
                  <a:pt x="63" y="97"/>
                  <a:pt x="63" y="97"/>
                  <a:pt x="63" y="97"/>
                </a:cubicBezTo>
                <a:cubicBezTo>
                  <a:pt x="57" y="102"/>
                  <a:pt x="57" y="102"/>
                  <a:pt x="57" y="102"/>
                </a:cubicBezTo>
                <a:cubicBezTo>
                  <a:pt x="56" y="107"/>
                  <a:pt x="56" y="107"/>
                  <a:pt x="56" y="107"/>
                </a:cubicBezTo>
                <a:cubicBezTo>
                  <a:pt x="60" y="113"/>
                  <a:pt x="60" y="113"/>
                  <a:pt x="60" y="113"/>
                </a:cubicBezTo>
                <a:cubicBezTo>
                  <a:pt x="64" y="117"/>
                  <a:pt x="64" y="117"/>
                  <a:pt x="64" y="117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53" y="133"/>
                  <a:pt x="53" y="133"/>
                  <a:pt x="53" y="133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39" y="145"/>
                  <a:pt x="39" y="145"/>
                  <a:pt x="39" y="145"/>
                </a:cubicBezTo>
                <a:cubicBezTo>
                  <a:pt x="32" y="150"/>
                  <a:pt x="32" y="150"/>
                  <a:pt x="32" y="150"/>
                </a:cubicBezTo>
                <a:cubicBezTo>
                  <a:pt x="30" y="158"/>
                  <a:pt x="30" y="158"/>
                  <a:pt x="30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65"/>
                  <a:pt x="10" y="165"/>
                  <a:pt x="10" y="165"/>
                </a:cubicBezTo>
                <a:cubicBezTo>
                  <a:pt x="2" y="165"/>
                  <a:pt x="2" y="165"/>
                  <a:pt x="2" y="165"/>
                </a:cubicBezTo>
                <a:cubicBezTo>
                  <a:pt x="2" y="171"/>
                  <a:pt x="2" y="171"/>
                  <a:pt x="2" y="171"/>
                </a:cubicBezTo>
                <a:cubicBezTo>
                  <a:pt x="1" y="175"/>
                  <a:pt x="1" y="175"/>
                  <a:pt x="1" y="175"/>
                </a:cubicBezTo>
                <a:cubicBezTo>
                  <a:pt x="2" y="185"/>
                  <a:pt x="2" y="185"/>
                  <a:pt x="2" y="185"/>
                </a:cubicBezTo>
                <a:cubicBezTo>
                  <a:pt x="7" y="185"/>
                  <a:pt x="7" y="185"/>
                  <a:pt x="7" y="185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5"/>
                  <a:pt x="0" y="196"/>
                  <a:pt x="0" y="196"/>
                </a:cubicBezTo>
                <a:cubicBezTo>
                  <a:pt x="0" y="200"/>
                  <a:pt x="5" y="200"/>
                  <a:pt x="7" y="202"/>
                </a:cubicBezTo>
                <a:cubicBezTo>
                  <a:pt x="9" y="204"/>
                  <a:pt x="15" y="204"/>
                  <a:pt x="18" y="203"/>
                </a:cubicBezTo>
                <a:cubicBezTo>
                  <a:pt x="20" y="202"/>
                  <a:pt x="22" y="200"/>
                  <a:pt x="25" y="202"/>
                </a:cubicBezTo>
                <a:cubicBezTo>
                  <a:pt x="28" y="204"/>
                  <a:pt x="31" y="202"/>
                  <a:pt x="34" y="202"/>
                </a:cubicBezTo>
                <a:cubicBezTo>
                  <a:pt x="37" y="202"/>
                  <a:pt x="39" y="199"/>
                  <a:pt x="41" y="200"/>
                </a:cubicBezTo>
                <a:cubicBezTo>
                  <a:pt x="44" y="201"/>
                  <a:pt x="47" y="198"/>
                  <a:pt x="48" y="196"/>
                </a:cubicBezTo>
                <a:cubicBezTo>
                  <a:pt x="50" y="194"/>
                  <a:pt x="62" y="185"/>
                  <a:pt x="67" y="185"/>
                </a:cubicBezTo>
                <a:cubicBezTo>
                  <a:pt x="72" y="185"/>
                  <a:pt x="72" y="183"/>
                  <a:pt x="73" y="179"/>
                </a:cubicBezTo>
                <a:cubicBezTo>
                  <a:pt x="74" y="175"/>
                  <a:pt x="76" y="175"/>
                  <a:pt x="78" y="171"/>
                </a:cubicBezTo>
                <a:cubicBezTo>
                  <a:pt x="81" y="168"/>
                  <a:pt x="84" y="164"/>
                  <a:pt x="88" y="164"/>
                </a:cubicBezTo>
                <a:cubicBezTo>
                  <a:pt x="91" y="164"/>
                  <a:pt x="96" y="163"/>
                  <a:pt x="99" y="165"/>
                </a:cubicBezTo>
                <a:cubicBezTo>
                  <a:pt x="101" y="167"/>
                  <a:pt x="107" y="164"/>
                  <a:pt x="110" y="162"/>
                </a:cubicBezTo>
                <a:cubicBezTo>
                  <a:pt x="113" y="160"/>
                  <a:pt x="116" y="159"/>
                  <a:pt x="117" y="160"/>
                </a:cubicBezTo>
                <a:cubicBezTo>
                  <a:pt x="119" y="162"/>
                  <a:pt x="121" y="162"/>
                  <a:pt x="124" y="162"/>
                </a:cubicBezTo>
                <a:cubicBezTo>
                  <a:pt x="127" y="162"/>
                  <a:pt x="131" y="163"/>
                  <a:pt x="135" y="162"/>
                </a:cubicBezTo>
                <a:cubicBezTo>
                  <a:pt x="138" y="162"/>
                  <a:pt x="141" y="159"/>
                  <a:pt x="142" y="156"/>
                </a:cubicBezTo>
                <a:cubicBezTo>
                  <a:pt x="143" y="154"/>
                  <a:pt x="146" y="149"/>
                  <a:pt x="150" y="148"/>
                </a:cubicBezTo>
                <a:cubicBezTo>
                  <a:pt x="153" y="146"/>
                  <a:pt x="154" y="144"/>
                  <a:pt x="152" y="142"/>
                </a:cubicBezTo>
                <a:cubicBezTo>
                  <a:pt x="150" y="139"/>
                  <a:pt x="147" y="137"/>
                  <a:pt x="148" y="135"/>
                </a:cubicBezTo>
                <a:cubicBezTo>
                  <a:pt x="149" y="133"/>
                  <a:pt x="149" y="131"/>
                  <a:pt x="149" y="129"/>
                </a:cubicBezTo>
                <a:cubicBezTo>
                  <a:pt x="148" y="126"/>
                  <a:pt x="149" y="123"/>
                  <a:pt x="149" y="119"/>
                </a:cubicBezTo>
                <a:cubicBezTo>
                  <a:pt x="149" y="115"/>
                  <a:pt x="148" y="113"/>
                  <a:pt x="150" y="111"/>
                </a:cubicBezTo>
                <a:cubicBezTo>
                  <a:pt x="151" y="108"/>
                  <a:pt x="153" y="101"/>
                  <a:pt x="151" y="98"/>
                </a:cubicBezTo>
                <a:cubicBezTo>
                  <a:pt x="148" y="96"/>
                  <a:pt x="151" y="94"/>
                  <a:pt x="147" y="93"/>
                </a:cubicBezTo>
                <a:cubicBezTo>
                  <a:pt x="145" y="92"/>
                  <a:pt x="143" y="94"/>
                  <a:pt x="141" y="96"/>
                </a:cubicBezTo>
                <a:cubicBezTo>
                  <a:pt x="139" y="97"/>
                  <a:pt x="136" y="97"/>
                  <a:pt x="138" y="93"/>
                </a:cubicBezTo>
                <a:cubicBezTo>
                  <a:pt x="138" y="88"/>
                  <a:pt x="141" y="83"/>
                  <a:pt x="141" y="81"/>
                </a:cubicBezTo>
                <a:cubicBezTo>
                  <a:pt x="141" y="79"/>
                  <a:pt x="150" y="75"/>
                  <a:pt x="153" y="73"/>
                </a:cubicBezTo>
                <a:cubicBezTo>
                  <a:pt x="154" y="71"/>
                  <a:pt x="154" y="71"/>
                  <a:pt x="155" y="71"/>
                </a:cubicBezTo>
                <a:cubicBezTo>
                  <a:pt x="151" y="65"/>
                  <a:pt x="151" y="65"/>
                  <a:pt x="151" y="65"/>
                </a:cubicBezTo>
                <a:cubicBezTo>
                  <a:pt x="146" y="63"/>
                  <a:pt x="146" y="63"/>
                  <a:pt x="146" y="63"/>
                </a:cubicBezTo>
                <a:cubicBezTo>
                  <a:pt x="141" y="57"/>
                  <a:pt x="141" y="57"/>
                  <a:pt x="141" y="57"/>
                </a:cubicBezTo>
                <a:cubicBezTo>
                  <a:pt x="146" y="55"/>
                  <a:pt x="146" y="55"/>
                  <a:pt x="146" y="55"/>
                </a:cubicBezTo>
                <a:cubicBezTo>
                  <a:pt x="142" y="50"/>
                  <a:pt x="142" y="50"/>
                  <a:pt x="142" y="50"/>
                </a:cubicBezTo>
                <a:cubicBezTo>
                  <a:pt x="138" y="50"/>
                  <a:pt x="138" y="50"/>
                  <a:pt x="138" y="50"/>
                </a:cubicBezTo>
                <a:cubicBezTo>
                  <a:pt x="138" y="42"/>
                  <a:pt x="138" y="42"/>
                  <a:pt x="138" y="42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4" y="33"/>
                  <a:pt x="124" y="33"/>
                  <a:pt x="124" y="33"/>
                </a:cubicBezTo>
                <a:cubicBezTo>
                  <a:pt x="120" y="31"/>
                  <a:pt x="120" y="31"/>
                  <a:pt x="120" y="31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14" y="37"/>
                  <a:pt x="114" y="37"/>
                  <a:pt x="114" y="37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12" y="29"/>
                  <a:pt x="112" y="29"/>
                  <a:pt x="112" y="29"/>
                </a:cubicBezTo>
                <a:cubicBezTo>
                  <a:pt x="110" y="27"/>
                  <a:pt x="110" y="27"/>
                  <a:pt x="110" y="27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98" y="23"/>
                  <a:pt x="98" y="23"/>
                  <a:pt x="98" y="23"/>
                </a:cubicBezTo>
                <a:cubicBezTo>
                  <a:pt x="97" y="21"/>
                  <a:pt x="97" y="21"/>
                  <a:pt x="97" y="21"/>
                </a:cubicBezTo>
                <a:cubicBezTo>
                  <a:pt x="95" y="21"/>
                  <a:pt x="95" y="21"/>
                  <a:pt x="95" y="21"/>
                </a:cubicBezTo>
                <a:cubicBezTo>
                  <a:pt x="94" y="17"/>
                  <a:pt x="94" y="17"/>
                  <a:pt x="94" y="17"/>
                </a:cubicBezTo>
                <a:cubicBezTo>
                  <a:pt x="91" y="14"/>
                  <a:pt x="91" y="14"/>
                  <a:pt x="91" y="14"/>
                </a:cubicBezTo>
                <a:cubicBezTo>
                  <a:pt x="86" y="10"/>
                  <a:pt x="86" y="10"/>
                  <a:pt x="86" y="10"/>
                </a:cubicBezTo>
                <a:cubicBezTo>
                  <a:pt x="81" y="9"/>
                  <a:pt x="81" y="9"/>
                  <a:pt x="81" y="9"/>
                </a:cubicBezTo>
                <a:cubicBezTo>
                  <a:pt x="80" y="4"/>
                  <a:pt x="80" y="4"/>
                  <a:pt x="80" y="4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2"/>
                  <a:pt x="78" y="2"/>
                  <a:pt x="78" y="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7" name="Freeform 229">
            <a:extLst>
              <a:ext uri="{FF2B5EF4-FFF2-40B4-BE49-F238E27FC236}">
                <a16:creationId xmlns:a16="http://schemas.microsoft.com/office/drawing/2014/main" xmlns="" id="{FA3923DA-423E-44EC-8AC0-C4C2FF33A652}"/>
              </a:ext>
            </a:extLst>
          </p:cNvPr>
          <p:cNvSpPr>
            <a:spLocks/>
          </p:cNvSpPr>
          <p:nvPr/>
        </p:nvSpPr>
        <p:spPr bwMode="auto">
          <a:xfrm>
            <a:off x="7051479" y="10359407"/>
            <a:ext cx="1148997" cy="709021"/>
          </a:xfrm>
          <a:custGeom>
            <a:avLst/>
            <a:gdLst>
              <a:gd name="T0" fmla="*/ 100 w 123"/>
              <a:gd name="T1" fmla="*/ 0 h 76"/>
              <a:gd name="T2" fmla="*/ 102 w 123"/>
              <a:gd name="T3" fmla="*/ 6 h 76"/>
              <a:gd name="T4" fmla="*/ 108 w 123"/>
              <a:gd name="T5" fmla="*/ 7 h 76"/>
              <a:gd name="T6" fmla="*/ 110 w 123"/>
              <a:gd name="T7" fmla="*/ 12 h 76"/>
              <a:gd name="T8" fmla="*/ 113 w 123"/>
              <a:gd name="T9" fmla="*/ 19 h 76"/>
              <a:gd name="T10" fmla="*/ 123 w 123"/>
              <a:gd name="T11" fmla="*/ 21 h 76"/>
              <a:gd name="T12" fmla="*/ 122 w 123"/>
              <a:gd name="T13" fmla="*/ 25 h 76"/>
              <a:gd name="T14" fmla="*/ 116 w 123"/>
              <a:gd name="T15" fmla="*/ 25 h 76"/>
              <a:gd name="T16" fmla="*/ 120 w 123"/>
              <a:gd name="T17" fmla="*/ 32 h 76"/>
              <a:gd name="T18" fmla="*/ 122 w 123"/>
              <a:gd name="T19" fmla="*/ 37 h 76"/>
              <a:gd name="T20" fmla="*/ 116 w 123"/>
              <a:gd name="T21" fmla="*/ 41 h 76"/>
              <a:gd name="T22" fmla="*/ 119 w 123"/>
              <a:gd name="T23" fmla="*/ 45 h 76"/>
              <a:gd name="T24" fmla="*/ 115 w 123"/>
              <a:gd name="T25" fmla="*/ 49 h 76"/>
              <a:gd name="T26" fmla="*/ 111 w 123"/>
              <a:gd name="T27" fmla="*/ 51 h 76"/>
              <a:gd name="T28" fmla="*/ 107 w 123"/>
              <a:gd name="T29" fmla="*/ 48 h 76"/>
              <a:gd name="T30" fmla="*/ 104 w 123"/>
              <a:gd name="T31" fmla="*/ 50 h 76"/>
              <a:gd name="T32" fmla="*/ 103 w 123"/>
              <a:gd name="T33" fmla="*/ 55 h 76"/>
              <a:gd name="T34" fmla="*/ 97 w 123"/>
              <a:gd name="T35" fmla="*/ 60 h 76"/>
              <a:gd name="T36" fmla="*/ 91 w 123"/>
              <a:gd name="T37" fmla="*/ 60 h 76"/>
              <a:gd name="T38" fmla="*/ 79 w 123"/>
              <a:gd name="T39" fmla="*/ 65 h 76"/>
              <a:gd name="T40" fmla="*/ 84 w 123"/>
              <a:gd name="T41" fmla="*/ 70 h 76"/>
              <a:gd name="T42" fmla="*/ 85 w 123"/>
              <a:gd name="T43" fmla="*/ 75 h 76"/>
              <a:gd name="T44" fmla="*/ 79 w 123"/>
              <a:gd name="T45" fmla="*/ 76 h 76"/>
              <a:gd name="T46" fmla="*/ 75 w 123"/>
              <a:gd name="T47" fmla="*/ 70 h 76"/>
              <a:gd name="T48" fmla="*/ 63 w 123"/>
              <a:gd name="T49" fmla="*/ 67 h 76"/>
              <a:gd name="T50" fmla="*/ 54 w 123"/>
              <a:gd name="T51" fmla="*/ 70 h 76"/>
              <a:gd name="T52" fmla="*/ 44 w 123"/>
              <a:gd name="T53" fmla="*/ 68 h 76"/>
              <a:gd name="T54" fmla="*/ 38 w 123"/>
              <a:gd name="T55" fmla="*/ 65 h 76"/>
              <a:gd name="T56" fmla="*/ 37 w 123"/>
              <a:gd name="T57" fmla="*/ 59 h 76"/>
              <a:gd name="T58" fmla="*/ 31 w 123"/>
              <a:gd name="T59" fmla="*/ 58 h 76"/>
              <a:gd name="T60" fmla="*/ 29 w 123"/>
              <a:gd name="T61" fmla="*/ 63 h 76"/>
              <a:gd name="T62" fmla="*/ 22 w 123"/>
              <a:gd name="T63" fmla="*/ 65 h 76"/>
              <a:gd name="T64" fmla="*/ 7 w 123"/>
              <a:gd name="T65" fmla="*/ 27 h 76"/>
              <a:gd name="T66" fmla="*/ 0 w 123"/>
              <a:gd name="T67" fmla="*/ 12 h 76"/>
              <a:gd name="T68" fmla="*/ 5 w 123"/>
              <a:gd name="T69" fmla="*/ 7 h 76"/>
              <a:gd name="T70" fmla="*/ 9 w 123"/>
              <a:gd name="T71" fmla="*/ 10 h 76"/>
              <a:gd name="T72" fmla="*/ 13 w 123"/>
              <a:gd name="T73" fmla="*/ 9 h 76"/>
              <a:gd name="T74" fmla="*/ 17 w 123"/>
              <a:gd name="T75" fmla="*/ 8 h 76"/>
              <a:gd name="T76" fmla="*/ 26 w 123"/>
              <a:gd name="T77" fmla="*/ 8 h 76"/>
              <a:gd name="T78" fmla="*/ 32 w 123"/>
              <a:gd name="T79" fmla="*/ 3 h 76"/>
              <a:gd name="T80" fmla="*/ 40 w 123"/>
              <a:gd name="T81" fmla="*/ 0 h 76"/>
              <a:gd name="T82" fmla="*/ 47 w 123"/>
              <a:gd name="T83" fmla="*/ 0 h 76"/>
              <a:gd name="T84" fmla="*/ 53 w 123"/>
              <a:gd name="T85" fmla="*/ 6 h 76"/>
              <a:gd name="T86" fmla="*/ 53 w 123"/>
              <a:gd name="T87" fmla="*/ 11 h 76"/>
              <a:gd name="T88" fmla="*/ 63 w 123"/>
              <a:gd name="T89" fmla="*/ 18 h 76"/>
              <a:gd name="T90" fmla="*/ 66 w 123"/>
              <a:gd name="T91" fmla="*/ 12 h 76"/>
              <a:gd name="T92" fmla="*/ 72 w 123"/>
              <a:gd name="T93" fmla="*/ 6 h 76"/>
              <a:gd name="T94" fmla="*/ 75 w 123"/>
              <a:gd name="T95" fmla="*/ 9 h 76"/>
              <a:gd name="T96" fmla="*/ 79 w 123"/>
              <a:gd name="T97" fmla="*/ 6 h 76"/>
              <a:gd name="T98" fmla="*/ 82 w 123"/>
              <a:gd name="T99" fmla="*/ 8 h 76"/>
              <a:gd name="T100" fmla="*/ 86 w 123"/>
              <a:gd name="T101" fmla="*/ 5 h 76"/>
              <a:gd name="T102" fmla="*/ 93 w 123"/>
              <a:gd name="T103" fmla="*/ 5 h 76"/>
              <a:gd name="T104" fmla="*/ 100 w 123"/>
              <a:gd name="T105" fmla="*/ 0 h 76"/>
              <a:gd name="T106" fmla="*/ 100 w 123"/>
              <a:gd name="T10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3" h="76">
                <a:moveTo>
                  <a:pt x="100" y="0"/>
                </a:moveTo>
                <a:cubicBezTo>
                  <a:pt x="102" y="6"/>
                  <a:pt x="102" y="6"/>
                  <a:pt x="102" y="6"/>
                </a:cubicBezTo>
                <a:cubicBezTo>
                  <a:pt x="108" y="7"/>
                  <a:pt x="108" y="7"/>
                  <a:pt x="108" y="7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23" y="21"/>
                  <a:pt x="123" y="21"/>
                  <a:pt x="123" y="21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2" y="37"/>
                  <a:pt x="122" y="37"/>
                  <a:pt x="122" y="37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9" y="45"/>
                  <a:pt x="119" y="45"/>
                  <a:pt x="119" y="45"/>
                </a:cubicBezTo>
                <a:cubicBezTo>
                  <a:pt x="115" y="49"/>
                  <a:pt x="115" y="49"/>
                  <a:pt x="115" y="49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97" y="60"/>
                  <a:pt x="97" y="60"/>
                  <a:pt x="97" y="60"/>
                </a:cubicBezTo>
                <a:cubicBezTo>
                  <a:pt x="91" y="60"/>
                  <a:pt x="91" y="60"/>
                  <a:pt x="91" y="60"/>
                </a:cubicBezTo>
                <a:cubicBezTo>
                  <a:pt x="79" y="65"/>
                  <a:pt x="79" y="65"/>
                  <a:pt x="79" y="65"/>
                </a:cubicBezTo>
                <a:cubicBezTo>
                  <a:pt x="84" y="70"/>
                  <a:pt x="84" y="70"/>
                  <a:pt x="84" y="70"/>
                </a:cubicBezTo>
                <a:cubicBezTo>
                  <a:pt x="85" y="75"/>
                  <a:pt x="85" y="75"/>
                  <a:pt x="85" y="75"/>
                </a:cubicBezTo>
                <a:cubicBezTo>
                  <a:pt x="79" y="76"/>
                  <a:pt x="79" y="76"/>
                  <a:pt x="79" y="76"/>
                </a:cubicBezTo>
                <a:cubicBezTo>
                  <a:pt x="79" y="74"/>
                  <a:pt x="78" y="72"/>
                  <a:pt x="75" y="70"/>
                </a:cubicBezTo>
                <a:cubicBezTo>
                  <a:pt x="70" y="66"/>
                  <a:pt x="65" y="65"/>
                  <a:pt x="63" y="67"/>
                </a:cubicBezTo>
                <a:cubicBezTo>
                  <a:pt x="62" y="68"/>
                  <a:pt x="57" y="71"/>
                  <a:pt x="54" y="70"/>
                </a:cubicBezTo>
                <a:cubicBezTo>
                  <a:pt x="51" y="69"/>
                  <a:pt x="47" y="71"/>
                  <a:pt x="44" y="68"/>
                </a:cubicBezTo>
                <a:cubicBezTo>
                  <a:pt x="41" y="66"/>
                  <a:pt x="39" y="67"/>
                  <a:pt x="38" y="65"/>
                </a:cubicBezTo>
                <a:cubicBezTo>
                  <a:pt x="37" y="63"/>
                  <a:pt x="37" y="61"/>
                  <a:pt x="37" y="59"/>
                </a:cubicBezTo>
                <a:cubicBezTo>
                  <a:pt x="38" y="57"/>
                  <a:pt x="34" y="57"/>
                  <a:pt x="31" y="58"/>
                </a:cubicBezTo>
                <a:cubicBezTo>
                  <a:pt x="28" y="58"/>
                  <a:pt x="29" y="63"/>
                  <a:pt x="29" y="63"/>
                </a:cubicBezTo>
                <a:cubicBezTo>
                  <a:pt x="22" y="65"/>
                  <a:pt x="22" y="65"/>
                  <a:pt x="22" y="65"/>
                </a:cubicBezTo>
                <a:cubicBezTo>
                  <a:pt x="22" y="65"/>
                  <a:pt x="8" y="34"/>
                  <a:pt x="7" y="27"/>
                </a:cubicBezTo>
                <a:cubicBezTo>
                  <a:pt x="5" y="23"/>
                  <a:pt x="2" y="16"/>
                  <a:pt x="0" y="12"/>
                </a:cubicBezTo>
                <a:cubicBezTo>
                  <a:pt x="5" y="7"/>
                  <a:pt x="5" y="7"/>
                  <a:pt x="5" y="7"/>
                </a:cubicBezTo>
                <a:cubicBezTo>
                  <a:pt x="9" y="10"/>
                  <a:pt x="9" y="10"/>
                  <a:pt x="9" y="10"/>
                </a:cubicBezTo>
                <a:cubicBezTo>
                  <a:pt x="13" y="9"/>
                  <a:pt x="13" y="9"/>
                  <a:pt x="13" y="9"/>
                </a:cubicBezTo>
                <a:cubicBezTo>
                  <a:pt x="17" y="8"/>
                  <a:pt x="17" y="8"/>
                  <a:pt x="17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32" y="3"/>
                  <a:pt x="32" y="3"/>
                  <a:pt x="32" y="3"/>
                </a:cubicBezTo>
                <a:cubicBezTo>
                  <a:pt x="40" y="0"/>
                  <a:pt x="40" y="0"/>
                  <a:pt x="40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11"/>
                  <a:pt x="53" y="11"/>
                  <a:pt x="53" y="11"/>
                </a:cubicBezTo>
                <a:cubicBezTo>
                  <a:pt x="63" y="18"/>
                  <a:pt x="63" y="18"/>
                  <a:pt x="63" y="18"/>
                </a:cubicBezTo>
                <a:cubicBezTo>
                  <a:pt x="66" y="12"/>
                  <a:pt x="66" y="12"/>
                  <a:pt x="66" y="12"/>
                </a:cubicBezTo>
                <a:cubicBezTo>
                  <a:pt x="72" y="6"/>
                  <a:pt x="72" y="6"/>
                  <a:pt x="72" y="6"/>
                </a:cubicBezTo>
                <a:cubicBezTo>
                  <a:pt x="75" y="9"/>
                  <a:pt x="75" y="9"/>
                  <a:pt x="75" y="9"/>
                </a:cubicBezTo>
                <a:cubicBezTo>
                  <a:pt x="79" y="6"/>
                  <a:pt x="79" y="6"/>
                  <a:pt x="79" y="6"/>
                </a:cubicBezTo>
                <a:cubicBezTo>
                  <a:pt x="82" y="8"/>
                  <a:pt x="82" y="8"/>
                  <a:pt x="82" y="8"/>
                </a:cubicBezTo>
                <a:cubicBezTo>
                  <a:pt x="86" y="5"/>
                  <a:pt x="86" y="5"/>
                  <a:pt x="86" y="5"/>
                </a:cubicBezTo>
                <a:cubicBezTo>
                  <a:pt x="93" y="5"/>
                  <a:pt x="93" y="5"/>
                  <a:pt x="93" y="5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8" name="Freeform 230">
            <a:extLst>
              <a:ext uri="{FF2B5EF4-FFF2-40B4-BE49-F238E27FC236}">
                <a16:creationId xmlns:a16="http://schemas.microsoft.com/office/drawing/2014/main" xmlns="" id="{2D4530D9-09EC-42C4-9517-CA7098CDEFE4}"/>
              </a:ext>
            </a:extLst>
          </p:cNvPr>
          <p:cNvSpPr>
            <a:spLocks/>
          </p:cNvSpPr>
          <p:nvPr/>
        </p:nvSpPr>
        <p:spPr bwMode="auto">
          <a:xfrm>
            <a:off x="6820399" y="9742179"/>
            <a:ext cx="1164821" cy="784988"/>
          </a:xfrm>
          <a:custGeom>
            <a:avLst/>
            <a:gdLst>
              <a:gd name="T0" fmla="*/ 20 w 125"/>
              <a:gd name="T1" fmla="*/ 0 h 84"/>
              <a:gd name="T2" fmla="*/ 25 w 125"/>
              <a:gd name="T3" fmla="*/ 0 h 84"/>
              <a:gd name="T4" fmla="*/ 29 w 125"/>
              <a:gd name="T5" fmla="*/ 4 h 84"/>
              <a:gd name="T6" fmla="*/ 38 w 125"/>
              <a:gd name="T7" fmla="*/ 4 h 84"/>
              <a:gd name="T8" fmla="*/ 54 w 125"/>
              <a:gd name="T9" fmla="*/ 9 h 84"/>
              <a:gd name="T10" fmla="*/ 66 w 125"/>
              <a:gd name="T11" fmla="*/ 23 h 84"/>
              <a:gd name="T12" fmla="*/ 78 w 125"/>
              <a:gd name="T13" fmla="*/ 23 h 84"/>
              <a:gd name="T14" fmla="*/ 83 w 125"/>
              <a:gd name="T15" fmla="*/ 28 h 84"/>
              <a:gd name="T16" fmla="*/ 94 w 125"/>
              <a:gd name="T17" fmla="*/ 27 h 84"/>
              <a:gd name="T18" fmla="*/ 97 w 125"/>
              <a:gd name="T19" fmla="*/ 23 h 84"/>
              <a:gd name="T20" fmla="*/ 103 w 125"/>
              <a:gd name="T21" fmla="*/ 25 h 84"/>
              <a:gd name="T22" fmla="*/ 102 w 125"/>
              <a:gd name="T23" fmla="*/ 35 h 84"/>
              <a:gd name="T24" fmla="*/ 103 w 125"/>
              <a:gd name="T25" fmla="*/ 37 h 84"/>
              <a:gd name="T26" fmla="*/ 102 w 125"/>
              <a:gd name="T27" fmla="*/ 39 h 84"/>
              <a:gd name="T28" fmla="*/ 104 w 125"/>
              <a:gd name="T29" fmla="*/ 41 h 84"/>
              <a:gd name="T30" fmla="*/ 111 w 125"/>
              <a:gd name="T31" fmla="*/ 35 h 84"/>
              <a:gd name="T32" fmla="*/ 118 w 125"/>
              <a:gd name="T33" fmla="*/ 36 h 84"/>
              <a:gd name="T34" fmla="*/ 119 w 125"/>
              <a:gd name="T35" fmla="*/ 43 h 84"/>
              <a:gd name="T36" fmla="*/ 122 w 125"/>
              <a:gd name="T37" fmla="*/ 51 h 84"/>
              <a:gd name="T38" fmla="*/ 120 w 125"/>
              <a:gd name="T39" fmla="*/ 59 h 84"/>
              <a:gd name="T40" fmla="*/ 125 w 125"/>
              <a:gd name="T41" fmla="*/ 66 h 84"/>
              <a:gd name="T42" fmla="*/ 118 w 125"/>
              <a:gd name="T43" fmla="*/ 71 h 84"/>
              <a:gd name="T44" fmla="*/ 111 w 125"/>
              <a:gd name="T45" fmla="*/ 71 h 84"/>
              <a:gd name="T46" fmla="*/ 107 w 125"/>
              <a:gd name="T47" fmla="*/ 74 h 84"/>
              <a:gd name="T48" fmla="*/ 103 w 125"/>
              <a:gd name="T49" fmla="*/ 72 h 84"/>
              <a:gd name="T50" fmla="*/ 100 w 125"/>
              <a:gd name="T51" fmla="*/ 75 h 84"/>
              <a:gd name="T52" fmla="*/ 97 w 125"/>
              <a:gd name="T53" fmla="*/ 72 h 84"/>
              <a:gd name="T54" fmla="*/ 91 w 125"/>
              <a:gd name="T55" fmla="*/ 78 h 84"/>
              <a:gd name="T56" fmla="*/ 88 w 125"/>
              <a:gd name="T57" fmla="*/ 84 h 84"/>
              <a:gd name="T58" fmla="*/ 78 w 125"/>
              <a:gd name="T59" fmla="*/ 77 h 84"/>
              <a:gd name="T60" fmla="*/ 78 w 125"/>
              <a:gd name="T61" fmla="*/ 72 h 84"/>
              <a:gd name="T62" fmla="*/ 72 w 125"/>
              <a:gd name="T63" fmla="*/ 66 h 84"/>
              <a:gd name="T64" fmla="*/ 65 w 125"/>
              <a:gd name="T65" fmla="*/ 66 h 84"/>
              <a:gd name="T66" fmla="*/ 57 w 125"/>
              <a:gd name="T67" fmla="*/ 69 h 84"/>
              <a:gd name="T68" fmla="*/ 51 w 125"/>
              <a:gd name="T69" fmla="*/ 74 h 84"/>
              <a:gd name="T70" fmla="*/ 42 w 125"/>
              <a:gd name="T71" fmla="*/ 74 h 84"/>
              <a:gd name="T72" fmla="*/ 38 w 125"/>
              <a:gd name="T73" fmla="*/ 75 h 84"/>
              <a:gd name="T74" fmla="*/ 34 w 125"/>
              <a:gd name="T75" fmla="*/ 76 h 84"/>
              <a:gd name="T76" fmla="*/ 30 w 125"/>
              <a:gd name="T77" fmla="*/ 73 h 84"/>
              <a:gd name="T78" fmla="*/ 25 w 125"/>
              <a:gd name="T79" fmla="*/ 78 h 84"/>
              <a:gd name="T80" fmla="*/ 21 w 125"/>
              <a:gd name="T81" fmla="*/ 73 h 84"/>
              <a:gd name="T82" fmla="*/ 12 w 125"/>
              <a:gd name="T83" fmla="*/ 61 h 84"/>
              <a:gd name="T84" fmla="*/ 16 w 125"/>
              <a:gd name="T85" fmla="*/ 58 h 84"/>
              <a:gd name="T86" fmla="*/ 15 w 125"/>
              <a:gd name="T87" fmla="*/ 55 h 84"/>
              <a:gd name="T88" fmla="*/ 8 w 125"/>
              <a:gd name="T89" fmla="*/ 56 h 84"/>
              <a:gd name="T90" fmla="*/ 2 w 125"/>
              <a:gd name="T91" fmla="*/ 57 h 84"/>
              <a:gd name="T92" fmla="*/ 0 w 125"/>
              <a:gd name="T93" fmla="*/ 57 h 84"/>
              <a:gd name="T94" fmla="*/ 1 w 125"/>
              <a:gd name="T95" fmla="*/ 54 h 84"/>
              <a:gd name="T96" fmla="*/ 4 w 125"/>
              <a:gd name="T97" fmla="*/ 49 h 84"/>
              <a:gd name="T98" fmla="*/ 1 w 125"/>
              <a:gd name="T99" fmla="*/ 45 h 84"/>
              <a:gd name="T100" fmla="*/ 1 w 125"/>
              <a:gd name="T101" fmla="*/ 33 h 84"/>
              <a:gd name="T102" fmla="*/ 3 w 125"/>
              <a:gd name="T103" fmla="*/ 25 h 84"/>
              <a:gd name="T104" fmla="*/ 10 w 125"/>
              <a:gd name="T105" fmla="*/ 22 h 84"/>
              <a:gd name="T106" fmla="*/ 15 w 125"/>
              <a:gd name="T107" fmla="*/ 19 h 84"/>
              <a:gd name="T108" fmla="*/ 16 w 125"/>
              <a:gd name="T109" fmla="*/ 12 h 84"/>
              <a:gd name="T110" fmla="*/ 20 w 125"/>
              <a:gd name="T111" fmla="*/ 9 h 84"/>
              <a:gd name="T112" fmla="*/ 20 w 125"/>
              <a:gd name="T113" fmla="*/ 0 h 84"/>
              <a:gd name="T114" fmla="*/ 20 w 125"/>
              <a:gd name="T115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5" h="84">
                <a:moveTo>
                  <a:pt x="20" y="0"/>
                </a:moveTo>
                <a:cubicBezTo>
                  <a:pt x="25" y="0"/>
                  <a:pt x="25" y="0"/>
                  <a:pt x="25" y="0"/>
                </a:cubicBezTo>
                <a:cubicBezTo>
                  <a:pt x="29" y="4"/>
                  <a:pt x="29" y="4"/>
                  <a:pt x="29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54" y="9"/>
                  <a:pt x="54" y="9"/>
                  <a:pt x="54" y="9"/>
                </a:cubicBezTo>
                <a:cubicBezTo>
                  <a:pt x="66" y="23"/>
                  <a:pt x="66" y="23"/>
                  <a:pt x="66" y="23"/>
                </a:cubicBezTo>
                <a:cubicBezTo>
                  <a:pt x="78" y="23"/>
                  <a:pt x="78" y="23"/>
                  <a:pt x="78" y="23"/>
                </a:cubicBezTo>
                <a:cubicBezTo>
                  <a:pt x="83" y="28"/>
                  <a:pt x="83" y="28"/>
                  <a:pt x="83" y="28"/>
                </a:cubicBezTo>
                <a:cubicBezTo>
                  <a:pt x="94" y="27"/>
                  <a:pt x="94" y="27"/>
                  <a:pt x="94" y="27"/>
                </a:cubicBezTo>
                <a:cubicBezTo>
                  <a:pt x="97" y="23"/>
                  <a:pt x="97" y="23"/>
                  <a:pt x="97" y="23"/>
                </a:cubicBezTo>
                <a:cubicBezTo>
                  <a:pt x="103" y="25"/>
                  <a:pt x="103" y="25"/>
                  <a:pt x="103" y="25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2" y="39"/>
                  <a:pt x="102" y="39"/>
                  <a:pt x="102" y="39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9" y="43"/>
                  <a:pt x="119" y="43"/>
                  <a:pt x="119" y="43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2" y="51"/>
                  <a:pt x="120" y="59"/>
                  <a:pt x="120" y="59"/>
                </a:cubicBezTo>
                <a:cubicBezTo>
                  <a:pt x="125" y="66"/>
                  <a:pt x="125" y="66"/>
                  <a:pt x="125" y="66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3" y="72"/>
                  <a:pt x="103" y="72"/>
                  <a:pt x="103" y="72"/>
                </a:cubicBezTo>
                <a:cubicBezTo>
                  <a:pt x="100" y="75"/>
                  <a:pt x="100" y="75"/>
                  <a:pt x="100" y="75"/>
                </a:cubicBezTo>
                <a:cubicBezTo>
                  <a:pt x="97" y="72"/>
                  <a:pt x="97" y="72"/>
                  <a:pt x="97" y="72"/>
                </a:cubicBezTo>
                <a:cubicBezTo>
                  <a:pt x="91" y="78"/>
                  <a:pt x="91" y="78"/>
                  <a:pt x="91" y="78"/>
                </a:cubicBezTo>
                <a:cubicBezTo>
                  <a:pt x="88" y="84"/>
                  <a:pt x="88" y="84"/>
                  <a:pt x="88" y="84"/>
                </a:cubicBezTo>
                <a:cubicBezTo>
                  <a:pt x="78" y="77"/>
                  <a:pt x="78" y="77"/>
                  <a:pt x="78" y="77"/>
                </a:cubicBezTo>
                <a:cubicBezTo>
                  <a:pt x="78" y="72"/>
                  <a:pt x="78" y="72"/>
                  <a:pt x="78" y="72"/>
                </a:cubicBezTo>
                <a:cubicBezTo>
                  <a:pt x="72" y="66"/>
                  <a:pt x="72" y="66"/>
                  <a:pt x="72" y="66"/>
                </a:cubicBezTo>
                <a:cubicBezTo>
                  <a:pt x="65" y="66"/>
                  <a:pt x="65" y="66"/>
                  <a:pt x="65" y="66"/>
                </a:cubicBezTo>
                <a:cubicBezTo>
                  <a:pt x="57" y="69"/>
                  <a:pt x="57" y="69"/>
                  <a:pt x="57" y="69"/>
                </a:cubicBezTo>
                <a:cubicBezTo>
                  <a:pt x="51" y="74"/>
                  <a:pt x="51" y="74"/>
                  <a:pt x="51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38" y="75"/>
                  <a:pt x="38" y="75"/>
                  <a:pt x="38" y="75"/>
                </a:cubicBezTo>
                <a:cubicBezTo>
                  <a:pt x="34" y="76"/>
                  <a:pt x="34" y="76"/>
                  <a:pt x="34" y="76"/>
                </a:cubicBezTo>
                <a:cubicBezTo>
                  <a:pt x="30" y="73"/>
                  <a:pt x="30" y="73"/>
                  <a:pt x="30" y="73"/>
                </a:cubicBezTo>
                <a:cubicBezTo>
                  <a:pt x="25" y="78"/>
                  <a:pt x="25" y="78"/>
                  <a:pt x="25" y="78"/>
                </a:cubicBezTo>
                <a:cubicBezTo>
                  <a:pt x="23" y="76"/>
                  <a:pt x="22" y="74"/>
                  <a:pt x="21" y="73"/>
                </a:cubicBezTo>
                <a:cubicBezTo>
                  <a:pt x="17" y="70"/>
                  <a:pt x="12" y="63"/>
                  <a:pt x="12" y="61"/>
                </a:cubicBezTo>
                <a:cubicBezTo>
                  <a:pt x="12" y="58"/>
                  <a:pt x="13" y="59"/>
                  <a:pt x="16" y="58"/>
                </a:cubicBezTo>
                <a:cubicBezTo>
                  <a:pt x="17" y="57"/>
                  <a:pt x="16" y="55"/>
                  <a:pt x="15" y="55"/>
                </a:cubicBezTo>
                <a:cubicBezTo>
                  <a:pt x="13" y="55"/>
                  <a:pt x="10" y="55"/>
                  <a:pt x="8" y="56"/>
                </a:cubicBezTo>
                <a:cubicBezTo>
                  <a:pt x="7" y="56"/>
                  <a:pt x="4" y="57"/>
                  <a:pt x="2" y="57"/>
                </a:cubicBezTo>
                <a:cubicBezTo>
                  <a:pt x="1" y="57"/>
                  <a:pt x="1" y="57"/>
                  <a:pt x="0" y="57"/>
                </a:cubicBezTo>
                <a:cubicBezTo>
                  <a:pt x="1" y="54"/>
                  <a:pt x="1" y="54"/>
                  <a:pt x="1" y="54"/>
                </a:cubicBezTo>
                <a:cubicBezTo>
                  <a:pt x="4" y="49"/>
                  <a:pt x="4" y="49"/>
                  <a:pt x="4" y="49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33"/>
                  <a:pt x="1" y="33"/>
                  <a:pt x="1" y="33"/>
                </a:cubicBezTo>
                <a:cubicBezTo>
                  <a:pt x="3" y="25"/>
                  <a:pt x="3" y="25"/>
                  <a:pt x="3" y="25"/>
                </a:cubicBezTo>
                <a:cubicBezTo>
                  <a:pt x="10" y="22"/>
                  <a:pt x="10" y="22"/>
                  <a:pt x="10" y="22"/>
                </a:cubicBezTo>
                <a:cubicBezTo>
                  <a:pt x="15" y="19"/>
                  <a:pt x="15" y="19"/>
                  <a:pt x="15" y="19"/>
                </a:cubicBezTo>
                <a:cubicBezTo>
                  <a:pt x="16" y="12"/>
                  <a:pt x="16" y="12"/>
                  <a:pt x="16" y="12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9" name="Freeform 231">
            <a:extLst>
              <a:ext uri="{FF2B5EF4-FFF2-40B4-BE49-F238E27FC236}">
                <a16:creationId xmlns:a16="http://schemas.microsoft.com/office/drawing/2014/main" xmlns="" id="{8ED2205A-B179-4F1D-B155-97ED8C17B5FA}"/>
              </a:ext>
            </a:extLst>
          </p:cNvPr>
          <p:cNvSpPr>
            <a:spLocks/>
          </p:cNvSpPr>
          <p:nvPr/>
        </p:nvSpPr>
        <p:spPr bwMode="auto">
          <a:xfrm>
            <a:off x="7918767" y="9938441"/>
            <a:ext cx="550757" cy="870452"/>
          </a:xfrm>
          <a:custGeom>
            <a:avLst/>
            <a:gdLst>
              <a:gd name="T0" fmla="*/ 0 w 59"/>
              <a:gd name="T1" fmla="*/ 15 h 93"/>
              <a:gd name="T2" fmla="*/ 4 w 59"/>
              <a:gd name="T3" fmla="*/ 11 h 93"/>
              <a:gd name="T4" fmla="*/ 14 w 59"/>
              <a:gd name="T5" fmla="*/ 12 h 93"/>
              <a:gd name="T6" fmla="*/ 23 w 59"/>
              <a:gd name="T7" fmla="*/ 6 h 93"/>
              <a:gd name="T8" fmla="*/ 31 w 59"/>
              <a:gd name="T9" fmla="*/ 6 h 93"/>
              <a:gd name="T10" fmla="*/ 32 w 59"/>
              <a:gd name="T11" fmla="*/ 7 h 93"/>
              <a:gd name="T12" fmla="*/ 37 w 59"/>
              <a:gd name="T13" fmla="*/ 4 h 93"/>
              <a:gd name="T14" fmla="*/ 40 w 59"/>
              <a:gd name="T15" fmla="*/ 6 h 93"/>
              <a:gd name="T16" fmla="*/ 49 w 59"/>
              <a:gd name="T17" fmla="*/ 0 h 93"/>
              <a:gd name="T18" fmla="*/ 50 w 59"/>
              <a:gd name="T19" fmla="*/ 0 h 93"/>
              <a:gd name="T20" fmla="*/ 51 w 59"/>
              <a:gd name="T21" fmla="*/ 7 h 93"/>
              <a:gd name="T22" fmla="*/ 56 w 59"/>
              <a:gd name="T23" fmla="*/ 11 h 93"/>
              <a:gd name="T24" fmla="*/ 59 w 59"/>
              <a:gd name="T25" fmla="*/ 15 h 93"/>
              <a:gd name="T26" fmla="*/ 59 w 59"/>
              <a:gd name="T27" fmla="*/ 23 h 93"/>
              <a:gd name="T28" fmla="*/ 49 w 59"/>
              <a:gd name="T29" fmla="*/ 30 h 93"/>
              <a:gd name="T30" fmla="*/ 52 w 59"/>
              <a:gd name="T31" fmla="*/ 38 h 93"/>
              <a:gd name="T32" fmla="*/ 52 w 59"/>
              <a:gd name="T33" fmla="*/ 47 h 93"/>
              <a:gd name="T34" fmla="*/ 47 w 59"/>
              <a:gd name="T35" fmla="*/ 50 h 93"/>
              <a:gd name="T36" fmla="*/ 49 w 59"/>
              <a:gd name="T37" fmla="*/ 51 h 93"/>
              <a:gd name="T38" fmla="*/ 53 w 59"/>
              <a:gd name="T39" fmla="*/ 50 h 93"/>
              <a:gd name="T40" fmla="*/ 59 w 59"/>
              <a:gd name="T41" fmla="*/ 51 h 93"/>
              <a:gd name="T42" fmla="*/ 56 w 59"/>
              <a:gd name="T43" fmla="*/ 54 h 93"/>
              <a:gd name="T44" fmla="*/ 56 w 59"/>
              <a:gd name="T45" fmla="*/ 61 h 93"/>
              <a:gd name="T46" fmla="*/ 51 w 59"/>
              <a:gd name="T47" fmla="*/ 68 h 93"/>
              <a:gd name="T48" fmla="*/ 56 w 59"/>
              <a:gd name="T49" fmla="*/ 72 h 93"/>
              <a:gd name="T50" fmla="*/ 54 w 59"/>
              <a:gd name="T51" fmla="*/ 77 h 93"/>
              <a:gd name="T52" fmla="*/ 58 w 59"/>
              <a:gd name="T53" fmla="*/ 83 h 93"/>
              <a:gd name="T54" fmla="*/ 50 w 59"/>
              <a:gd name="T55" fmla="*/ 88 h 93"/>
              <a:gd name="T56" fmla="*/ 50 w 59"/>
              <a:gd name="T57" fmla="*/ 93 h 93"/>
              <a:gd name="T58" fmla="*/ 47 w 59"/>
              <a:gd name="T59" fmla="*/ 92 h 93"/>
              <a:gd name="T60" fmla="*/ 47 w 59"/>
              <a:gd name="T61" fmla="*/ 89 h 93"/>
              <a:gd name="T62" fmla="*/ 43 w 59"/>
              <a:gd name="T63" fmla="*/ 88 h 93"/>
              <a:gd name="T64" fmla="*/ 38 w 59"/>
              <a:gd name="T65" fmla="*/ 85 h 93"/>
              <a:gd name="T66" fmla="*/ 33 w 59"/>
              <a:gd name="T67" fmla="*/ 86 h 93"/>
              <a:gd name="T68" fmla="*/ 29 w 59"/>
              <a:gd name="T69" fmla="*/ 83 h 93"/>
              <a:gd name="T70" fmla="*/ 27 w 59"/>
              <a:gd name="T71" fmla="*/ 77 h 93"/>
              <a:gd name="T72" fmla="*/ 23 w 59"/>
              <a:gd name="T73" fmla="*/ 70 h 93"/>
              <a:gd name="T74" fmla="*/ 29 w 59"/>
              <a:gd name="T75" fmla="*/ 70 h 93"/>
              <a:gd name="T76" fmla="*/ 30 w 59"/>
              <a:gd name="T77" fmla="*/ 66 h 93"/>
              <a:gd name="T78" fmla="*/ 20 w 59"/>
              <a:gd name="T79" fmla="*/ 64 h 93"/>
              <a:gd name="T80" fmla="*/ 17 w 59"/>
              <a:gd name="T81" fmla="*/ 57 h 93"/>
              <a:gd name="T82" fmla="*/ 15 w 59"/>
              <a:gd name="T83" fmla="*/ 52 h 93"/>
              <a:gd name="T84" fmla="*/ 9 w 59"/>
              <a:gd name="T85" fmla="*/ 51 h 93"/>
              <a:gd name="T86" fmla="*/ 7 w 59"/>
              <a:gd name="T87" fmla="*/ 45 h 93"/>
              <a:gd name="T88" fmla="*/ 2 w 59"/>
              <a:gd name="T89" fmla="*/ 38 h 93"/>
              <a:gd name="T90" fmla="*/ 4 w 59"/>
              <a:gd name="T91" fmla="*/ 30 h 93"/>
              <a:gd name="T92" fmla="*/ 1 w 59"/>
              <a:gd name="T93" fmla="*/ 21 h 93"/>
              <a:gd name="T94" fmla="*/ 0 w 59"/>
              <a:gd name="T95" fmla="*/ 15 h 93"/>
              <a:gd name="T96" fmla="*/ 0 w 59"/>
              <a:gd name="T97" fmla="*/ 1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9" h="93">
                <a:moveTo>
                  <a:pt x="0" y="15"/>
                </a:moveTo>
                <a:cubicBezTo>
                  <a:pt x="4" y="11"/>
                  <a:pt x="4" y="11"/>
                  <a:pt x="4" y="11"/>
                </a:cubicBezTo>
                <a:cubicBezTo>
                  <a:pt x="14" y="12"/>
                  <a:pt x="14" y="12"/>
                  <a:pt x="14" y="12"/>
                </a:cubicBezTo>
                <a:cubicBezTo>
                  <a:pt x="23" y="6"/>
                  <a:pt x="23" y="6"/>
                  <a:pt x="23" y="6"/>
                </a:cubicBezTo>
                <a:cubicBezTo>
                  <a:pt x="31" y="6"/>
                  <a:pt x="31" y="6"/>
                  <a:pt x="31" y="6"/>
                </a:cubicBezTo>
                <a:cubicBezTo>
                  <a:pt x="32" y="7"/>
                  <a:pt x="32" y="7"/>
                  <a:pt x="32" y="7"/>
                </a:cubicBezTo>
                <a:cubicBezTo>
                  <a:pt x="37" y="4"/>
                  <a:pt x="37" y="4"/>
                  <a:pt x="37" y="4"/>
                </a:cubicBezTo>
                <a:cubicBezTo>
                  <a:pt x="40" y="6"/>
                  <a:pt x="40" y="6"/>
                  <a:pt x="40" y="6"/>
                </a:cubicBezTo>
                <a:cubicBezTo>
                  <a:pt x="49" y="0"/>
                  <a:pt x="49" y="0"/>
                  <a:pt x="49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7"/>
                  <a:pt x="51" y="7"/>
                  <a:pt x="51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23"/>
                  <a:pt x="59" y="23"/>
                  <a:pt x="59" y="23"/>
                </a:cubicBezTo>
                <a:cubicBezTo>
                  <a:pt x="49" y="30"/>
                  <a:pt x="49" y="30"/>
                  <a:pt x="49" y="30"/>
                </a:cubicBezTo>
                <a:cubicBezTo>
                  <a:pt x="52" y="38"/>
                  <a:pt x="52" y="38"/>
                  <a:pt x="52" y="38"/>
                </a:cubicBezTo>
                <a:cubicBezTo>
                  <a:pt x="52" y="47"/>
                  <a:pt x="52" y="47"/>
                  <a:pt x="52" y="47"/>
                </a:cubicBezTo>
                <a:cubicBezTo>
                  <a:pt x="47" y="50"/>
                  <a:pt x="47" y="50"/>
                  <a:pt x="47" y="50"/>
                </a:cubicBezTo>
                <a:cubicBezTo>
                  <a:pt x="49" y="51"/>
                  <a:pt x="49" y="51"/>
                  <a:pt x="49" y="51"/>
                </a:cubicBezTo>
                <a:cubicBezTo>
                  <a:pt x="53" y="50"/>
                  <a:pt x="53" y="50"/>
                  <a:pt x="53" y="50"/>
                </a:cubicBezTo>
                <a:cubicBezTo>
                  <a:pt x="59" y="51"/>
                  <a:pt x="59" y="51"/>
                  <a:pt x="59" y="51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68"/>
                  <a:pt x="51" y="68"/>
                  <a:pt x="51" y="68"/>
                </a:cubicBezTo>
                <a:cubicBezTo>
                  <a:pt x="56" y="72"/>
                  <a:pt x="56" y="72"/>
                  <a:pt x="56" y="72"/>
                </a:cubicBezTo>
                <a:cubicBezTo>
                  <a:pt x="54" y="77"/>
                  <a:pt x="54" y="77"/>
                  <a:pt x="54" y="77"/>
                </a:cubicBezTo>
                <a:cubicBezTo>
                  <a:pt x="58" y="83"/>
                  <a:pt x="58" y="83"/>
                  <a:pt x="58" y="83"/>
                </a:cubicBezTo>
                <a:cubicBezTo>
                  <a:pt x="50" y="88"/>
                  <a:pt x="50" y="88"/>
                  <a:pt x="50" y="88"/>
                </a:cubicBezTo>
                <a:cubicBezTo>
                  <a:pt x="50" y="93"/>
                  <a:pt x="50" y="93"/>
                  <a:pt x="50" y="93"/>
                </a:cubicBezTo>
                <a:cubicBezTo>
                  <a:pt x="47" y="92"/>
                  <a:pt x="47" y="92"/>
                  <a:pt x="47" y="92"/>
                </a:cubicBezTo>
                <a:cubicBezTo>
                  <a:pt x="47" y="89"/>
                  <a:pt x="47" y="89"/>
                  <a:pt x="47" y="89"/>
                </a:cubicBezTo>
                <a:cubicBezTo>
                  <a:pt x="43" y="88"/>
                  <a:pt x="43" y="88"/>
                  <a:pt x="43" y="88"/>
                </a:cubicBezTo>
                <a:cubicBezTo>
                  <a:pt x="38" y="85"/>
                  <a:pt x="38" y="85"/>
                  <a:pt x="38" y="85"/>
                </a:cubicBezTo>
                <a:cubicBezTo>
                  <a:pt x="33" y="86"/>
                  <a:pt x="33" y="86"/>
                  <a:pt x="33" y="86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77"/>
                  <a:pt x="27" y="77"/>
                  <a:pt x="27" y="77"/>
                </a:cubicBezTo>
                <a:cubicBezTo>
                  <a:pt x="23" y="70"/>
                  <a:pt x="23" y="70"/>
                  <a:pt x="23" y="70"/>
                </a:cubicBezTo>
                <a:cubicBezTo>
                  <a:pt x="29" y="70"/>
                  <a:pt x="29" y="70"/>
                  <a:pt x="29" y="70"/>
                </a:cubicBezTo>
                <a:cubicBezTo>
                  <a:pt x="30" y="66"/>
                  <a:pt x="30" y="66"/>
                  <a:pt x="30" y="66"/>
                </a:cubicBezTo>
                <a:cubicBezTo>
                  <a:pt x="20" y="64"/>
                  <a:pt x="20" y="64"/>
                  <a:pt x="20" y="64"/>
                </a:cubicBezTo>
                <a:cubicBezTo>
                  <a:pt x="17" y="57"/>
                  <a:pt x="17" y="57"/>
                  <a:pt x="17" y="57"/>
                </a:cubicBezTo>
                <a:cubicBezTo>
                  <a:pt x="15" y="52"/>
                  <a:pt x="15" y="52"/>
                  <a:pt x="15" y="52"/>
                </a:cubicBezTo>
                <a:cubicBezTo>
                  <a:pt x="9" y="51"/>
                  <a:pt x="9" y="51"/>
                  <a:pt x="9" y="51"/>
                </a:cubicBezTo>
                <a:cubicBezTo>
                  <a:pt x="7" y="45"/>
                  <a:pt x="7" y="45"/>
                  <a:pt x="7" y="45"/>
                </a:cubicBezTo>
                <a:cubicBezTo>
                  <a:pt x="2" y="38"/>
                  <a:pt x="2" y="38"/>
                  <a:pt x="2" y="38"/>
                </a:cubicBezTo>
                <a:cubicBezTo>
                  <a:pt x="2" y="38"/>
                  <a:pt x="4" y="30"/>
                  <a:pt x="4" y="30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0" name="Freeform 232">
            <a:extLst>
              <a:ext uri="{FF2B5EF4-FFF2-40B4-BE49-F238E27FC236}">
                <a16:creationId xmlns:a16="http://schemas.microsoft.com/office/drawing/2014/main" xmlns="" id="{903EF586-5B51-47A9-AADD-DB9EE1111277}"/>
              </a:ext>
            </a:extLst>
          </p:cNvPr>
          <p:cNvSpPr>
            <a:spLocks noEditPoints="1"/>
          </p:cNvSpPr>
          <p:nvPr/>
        </p:nvSpPr>
        <p:spPr bwMode="auto">
          <a:xfrm>
            <a:off x="9783102" y="5196846"/>
            <a:ext cx="3741360" cy="4118027"/>
          </a:xfrm>
          <a:custGeom>
            <a:avLst/>
            <a:gdLst>
              <a:gd name="T0" fmla="*/ 22 w 401"/>
              <a:gd name="T1" fmla="*/ 145 h 441"/>
              <a:gd name="T2" fmla="*/ 89 w 401"/>
              <a:gd name="T3" fmla="*/ 134 h 441"/>
              <a:gd name="T4" fmla="*/ 123 w 401"/>
              <a:gd name="T5" fmla="*/ 115 h 441"/>
              <a:gd name="T6" fmla="*/ 129 w 401"/>
              <a:gd name="T7" fmla="*/ 133 h 441"/>
              <a:gd name="T8" fmla="*/ 168 w 401"/>
              <a:gd name="T9" fmla="*/ 126 h 441"/>
              <a:gd name="T10" fmla="*/ 206 w 401"/>
              <a:gd name="T11" fmla="*/ 102 h 441"/>
              <a:gd name="T12" fmla="*/ 190 w 401"/>
              <a:gd name="T13" fmla="*/ 76 h 441"/>
              <a:gd name="T14" fmla="*/ 228 w 401"/>
              <a:gd name="T15" fmla="*/ 62 h 441"/>
              <a:gd name="T16" fmla="*/ 254 w 401"/>
              <a:gd name="T17" fmla="*/ 53 h 441"/>
              <a:gd name="T18" fmla="*/ 308 w 401"/>
              <a:gd name="T19" fmla="*/ 15 h 441"/>
              <a:gd name="T20" fmla="*/ 352 w 401"/>
              <a:gd name="T21" fmla="*/ 13 h 441"/>
              <a:gd name="T22" fmla="*/ 371 w 401"/>
              <a:gd name="T23" fmla="*/ 31 h 441"/>
              <a:gd name="T24" fmla="*/ 371 w 401"/>
              <a:gd name="T25" fmla="*/ 61 h 441"/>
              <a:gd name="T26" fmla="*/ 400 w 401"/>
              <a:gd name="T27" fmla="*/ 83 h 441"/>
              <a:gd name="T28" fmla="*/ 381 w 401"/>
              <a:gd name="T29" fmla="*/ 100 h 441"/>
              <a:gd name="T30" fmla="*/ 399 w 401"/>
              <a:gd name="T31" fmla="*/ 134 h 441"/>
              <a:gd name="T32" fmla="*/ 379 w 401"/>
              <a:gd name="T33" fmla="*/ 154 h 441"/>
              <a:gd name="T34" fmla="*/ 368 w 401"/>
              <a:gd name="T35" fmla="*/ 173 h 441"/>
              <a:gd name="T36" fmla="*/ 385 w 401"/>
              <a:gd name="T37" fmla="*/ 207 h 441"/>
              <a:gd name="T38" fmla="*/ 372 w 401"/>
              <a:gd name="T39" fmla="*/ 230 h 441"/>
              <a:gd name="T40" fmla="*/ 349 w 401"/>
              <a:gd name="T41" fmla="*/ 241 h 441"/>
              <a:gd name="T42" fmla="*/ 358 w 401"/>
              <a:gd name="T43" fmla="*/ 279 h 441"/>
              <a:gd name="T44" fmla="*/ 355 w 401"/>
              <a:gd name="T45" fmla="*/ 311 h 441"/>
              <a:gd name="T46" fmla="*/ 337 w 401"/>
              <a:gd name="T47" fmla="*/ 326 h 441"/>
              <a:gd name="T48" fmla="*/ 330 w 401"/>
              <a:gd name="T49" fmla="*/ 347 h 441"/>
              <a:gd name="T50" fmla="*/ 337 w 401"/>
              <a:gd name="T51" fmla="*/ 369 h 441"/>
              <a:gd name="T52" fmla="*/ 349 w 401"/>
              <a:gd name="T53" fmla="*/ 386 h 441"/>
              <a:gd name="T54" fmla="*/ 349 w 401"/>
              <a:gd name="T55" fmla="*/ 403 h 441"/>
              <a:gd name="T56" fmla="*/ 318 w 401"/>
              <a:gd name="T57" fmla="*/ 425 h 441"/>
              <a:gd name="T58" fmla="*/ 289 w 401"/>
              <a:gd name="T59" fmla="*/ 434 h 441"/>
              <a:gd name="T60" fmla="*/ 252 w 401"/>
              <a:gd name="T61" fmla="*/ 435 h 441"/>
              <a:gd name="T62" fmla="*/ 219 w 401"/>
              <a:gd name="T63" fmla="*/ 441 h 441"/>
              <a:gd name="T64" fmla="*/ 202 w 401"/>
              <a:gd name="T65" fmla="*/ 424 h 441"/>
              <a:gd name="T66" fmla="*/ 187 w 401"/>
              <a:gd name="T67" fmla="*/ 403 h 441"/>
              <a:gd name="T68" fmla="*/ 165 w 401"/>
              <a:gd name="T69" fmla="*/ 395 h 441"/>
              <a:gd name="T70" fmla="*/ 134 w 401"/>
              <a:gd name="T71" fmla="*/ 401 h 441"/>
              <a:gd name="T72" fmla="*/ 124 w 401"/>
              <a:gd name="T73" fmla="*/ 432 h 441"/>
              <a:gd name="T74" fmla="*/ 103 w 401"/>
              <a:gd name="T75" fmla="*/ 430 h 441"/>
              <a:gd name="T76" fmla="*/ 86 w 401"/>
              <a:gd name="T77" fmla="*/ 397 h 441"/>
              <a:gd name="T78" fmla="*/ 75 w 401"/>
              <a:gd name="T79" fmla="*/ 380 h 441"/>
              <a:gd name="T80" fmla="*/ 61 w 401"/>
              <a:gd name="T81" fmla="*/ 357 h 441"/>
              <a:gd name="T82" fmla="*/ 48 w 401"/>
              <a:gd name="T83" fmla="*/ 340 h 441"/>
              <a:gd name="T84" fmla="*/ 25 w 401"/>
              <a:gd name="T85" fmla="*/ 343 h 441"/>
              <a:gd name="T86" fmla="*/ 19 w 401"/>
              <a:gd name="T87" fmla="*/ 315 h 441"/>
              <a:gd name="T88" fmla="*/ 12 w 401"/>
              <a:gd name="T89" fmla="*/ 295 h 441"/>
              <a:gd name="T90" fmla="*/ 8 w 401"/>
              <a:gd name="T91" fmla="*/ 260 h 441"/>
              <a:gd name="T92" fmla="*/ 16 w 401"/>
              <a:gd name="T93" fmla="*/ 232 h 441"/>
              <a:gd name="T94" fmla="*/ 23 w 401"/>
              <a:gd name="T95" fmla="*/ 210 h 441"/>
              <a:gd name="T96" fmla="*/ 28 w 401"/>
              <a:gd name="T97" fmla="*/ 189 h 441"/>
              <a:gd name="T98" fmla="*/ 10 w 401"/>
              <a:gd name="T99" fmla="*/ 162 h 441"/>
              <a:gd name="T100" fmla="*/ 177 w 401"/>
              <a:gd name="T101" fmla="*/ 17 h 441"/>
              <a:gd name="T102" fmla="*/ 190 w 401"/>
              <a:gd name="T103" fmla="*/ 4 h 441"/>
              <a:gd name="T104" fmla="*/ 168 w 401"/>
              <a:gd name="T105" fmla="*/ 36 h 441"/>
              <a:gd name="T106" fmla="*/ 153 w 401"/>
              <a:gd name="T107" fmla="*/ 18 h 441"/>
              <a:gd name="T108" fmla="*/ 128 w 401"/>
              <a:gd name="T109" fmla="*/ 32 h 441"/>
              <a:gd name="T110" fmla="*/ 164 w 401"/>
              <a:gd name="T111" fmla="*/ 36 h 441"/>
              <a:gd name="T112" fmla="*/ 178 w 401"/>
              <a:gd name="T113" fmla="*/ 66 h 441"/>
              <a:gd name="T114" fmla="*/ 177 w 401"/>
              <a:gd name="T115" fmla="*/ 6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1" h="441">
                <a:moveTo>
                  <a:pt x="3" y="142"/>
                </a:moveTo>
                <a:cubicBezTo>
                  <a:pt x="3" y="142"/>
                  <a:pt x="3" y="142"/>
                  <a:pt x="3" y="142"/>
                </a:cubicBezTo>
                <a:cubicBezTo>
                  <a:pt x="5" y="141"/>
                  <a:pt x="7" y="140"/>
                  <a:pt x="8" y="142"/>
                </a:cubicBezTo>
                <a:cubicBezTo>
                  <a:pt x="9" y="145"/>
                  <a:pt x="12" y="146"/>
                  <a:pt x="14" y="144"/>
                </a:cubicBezTo>
                <a:cubicBezTo>
                  <a:pt x="16" y="142"/>
                  <a:pt x="16" y="139"/>
                  <a:pt x="19" y="140"/>
                </a:cubicBezTo>
                <a:cubicBezTo>
                  <a:pt x="21" y="141"/>
                  <a:pt x="22" y="145"/>
                  <a:pt x="22" y="145"/>
                </a:cubicBezTo>
                <a:cubicBezTo>
                  <a:pt x="24" y="145"/>
                  <a:pt x="28" y="143"/>
                  <a:pt x="31" y="141"/>
                </a:cubicBezTo>
                <a:cubicBezTo>
                  <a:pt x="32" y="139"/>
                  <a:pt x="39" y="138"/>
                  <a:pt x="46" y="137"/>
                </a:cubicBezTo>
                <a:cubicBezTo>
                  <a:pt x="53" y="135"/>
                  <a:pt x="56" y="133"/>
                  <a:pt x="56" y="135"/>
                </a:cubicBezTo>
                <a:cubicBezTo>
                  <a:pt x="56" y="138"/>
                  <a:pt x="56" y="140"/>
                  <a:pt x="61" y="142"/>
                </a:cubicBezTo>
                <a:cubicBezTo>
                  <a:pt x="65" y="143"/>
                  <a:pt x="75" y="140"/>
                  <a:pt x="78" y="138"/>
                </a:cubicBezTo>
                <a:cubicBezTo>
                  <a:pt x="81" y="135"/>
                  <a:pt x="87" y="136"/>
                  <a:pt x="89" y="134"/>
                </a:cubicBezTo>
                <a:cubicBezTo>
                  <a:pt x="90" y="131"/>
                  <a:pt x="88" y="129"/>
                  <a:pt x="86" y="127"/>
                </a:cubicBezTo>
                <a:cubicBezTo>
                  <a:pt x="84" y="126"/>
                  <a:pt x="81" y="123"/>
                  <a:pt x="83" y="120"/>
                </a:cubicBezTo>
                <a:cubicBezTo>
                  <a:pt x="84" y="117"/>
                  <a:pt x="87" y="114"/>
                  <a:pt x="90" y="116"/>
                </a:cubicBezTo>
                <a:cubicBezTo>
                  <a:pt x="93" y="117"/>
                  <a:pt x="100" y="117"/>
                  <a:pt x="102" y="115"/>
                </a:cubicBezTo>
                <a:cubicBezTo>
                  <a:pt x="104" y="114"/>
                  <a:pt x="109" y="111"/>
                  <a:pt x="112" y="112"/>
                </a:cubicBezTo>
                <a:cubicBezTo>
                  <a:pt x="114" y="113"/>
                  <a:pt x="122" y="113"/>
                  <a:pt x="123" y="115"/>
                </a:cubicBezTo>
                <a:cubicBezTo>
                  <a:pt x="124" y="117"/>
                  <a:pt x="125" y="119"/>
                  <a:pt x="124" y="119"/>
                </a:cubicBezTo>
                <a:cubicBezTo>
                  <a:pt x="122" y="121"/>
                  <a:pt x="128" y="120"/>
                  <a:pt x="129" y="120"/>
                </a:cubicBezTo>
                <a:cubicBezTo>
                  <a:pt x="130" y="121"/>
                  <a:pt x="127" y="125"/>
                  <a:pt x="125" y="126"/>
                </a:cubicBezTo>
                <a:cubicBezTo>
                  <a:pt x="123" y="127"/>
                  <a:pt x="130" y="123"/>
                  <a:pt x="133" y="125"/>
                </a:cubicBezTo>
                <a:cubicBezTo>
                  <a:pt x="136" y="128"/>
                  <a:pt x="138" y="128"/>
                  <a:pt x="137" y="130"/>
                </a:cubicBezTo>
                <a:cubicBezTo>
                  <a:pt x="135" y="131"/>
                  <a:pt x="131" y="131"/>
                  <a:pt x="129" y="133"/>
                </a:cubicBezTo>
                <a:cubicBezTo>
                  <a:pt x="128" y="133"/>
                  <a:pt x="132" y="133"/>
                  <a:pt x="137" y="137"/>
                </a:cubicBezTo>
                <a:cubicBezTo>
                  <a:pt x="143" y="140"/>
                  <a:pt x="152" y="146"/>
                  <a:pt x="153" y="147"/>
                </a:cubicBezTo>
                <a:cubicBezTo>
                  <a:pt x="155" y="148"/>
                  <a:pt x="165" y="150"/>
                  <a:pt x="165" y="146"/>
                </a:cubicBezTo>
                <a:cubicBezTo>
                  <a:pt x="165" y="142"/>
                  <a:pt x="162" y="136"/>
                  <a:pt x="160" y="132"/>
                </a:cubicBezTo>
                <a:cubicBezTo>
                  <a:pt x="158" y="129"/>
                  <a:pt x="157" y="123"/>
                  <a:pt x="159" y="123"/>
                </a:cubicBezTo>
                <a:cubicBezTo>
                  <a:pt x="160" y="123"/>
                  <a:pt x="165" y="125"/>
                  <a:pt x="168" y="126"/>
                </a:cubicBezTo>
                <a:cubicBezTo>
                  <a:pt x="171" y="127"/>
                  <a:pt x="178" y="125"/>
                  <a:pt x="178" y="124"/>
                </a:cubicBezTo>
                <a:cubicBezTo>
                  <a:pt x="179" y="123"/>
                  <a:pt x="178" y="117"/>
                  <a:pt x="184" y="115"/>
                </a:cubicBezTo>
                <a:cubicBezTo>
                  <a:pt x="188" y="113"/>
                  <a:pt x="190" y="112"/>
                  <a:pt x="194" y="113"/>
                </a:cubicBezTo>
                <a:cubicBezTo>
                  <a:pt x="199" y="115"/>
                  <a:pt x="200" y="111"/>
                  <a:pt x="197" y="110"/>
                </a:cubicBezTo>
                <a:cubicBezTo>
                  <a:pt x="195" y="109"/>
                  <a:pt x="195" y="107"/>
                  <a:pt x="197" y="105"/>
                </a:cubicBezTo>
                <a:cubicBezTo>
                  <a:pt x="200" y="104"/>
                  <a:pt x="206" y="104"/>
                  <a:pt x="206" y="102"/>
                </a:cubicBezTo>
                <a:cubicBezTo>
                  <a:pt x="205" y="100"/>
                  <a:pt x="198" y="96"/>
                  <a:pt x="197" y="94"/>
                </a:cubicBezTo>
                <a:cubicBezTo>
                  <a:pt x="197" y="92"/>
                  <a:pt x="198" y="88"/>
                  <a:pt x="196" y="89"/>
                </a:cubicBezTo>
                <a:cubicBezTo>
                  <a:pt x="195" y="90"/>
                  <a:pt x="193" y="94"/>
                  <a:pt x="190" y="90"/>
                </a:cubicBezTo>
                <a:cubicBezTo>
                  <a:pt x="187" y="87"/>
                  <a:pt x="190" y="86"/>
                  <a:pt x="193" y="85"/>
                </a:cubicBezTo>
                <a:cubicBezTo>
                  <a:pt x="196" y="84"/>
                  <a:pt x="196" y="81"/>
                  <a:pt x="195" y="80"/>
                </a:cubicBezTo>
                <a:cubicBezTo>
                  <a:pt x="194" y="79"/>
                  <a:pt x="189" y="77"/>
                  <a:pt x="190" y="76"/>
                </a:cubicBezTo>
                <a:cubicBezTo>
                  <a:pt x="190" y="75"/>
                  <a:pt x="191" y="73"/>
                  <a:pt x="194" y="73"/>
                </a:cubicBezTo>
                <a:cubicBezTo>
                  <a:pt x="196" y="74"/>
                  <a:pt x="202" y="71"/>
                  <a:pt x="205" y="69"/>
                </a:cubicBezTo>
                <a:cubicBezTo>
                  <a:pt x="208" y="66"/>
                  <a:pt x="212" y="65"/>
                  <a:pt x="216" y="62"/>
                </a:cubicBezTo>
                <a:cubicBezTo>
                  <a:pt x="219" y="60"/>
                  <a:pt x="225" y="56"/>
                  <a:pt x="226" y="58"/>
                </a:cubicBezTo>
                <a:cubicBezTo>
                  <a:pt x="228" y="59"/>
                  <a:pt x="223" y="62"/>
                  <a:pt x="222" y="64"/>
                </a:cubicBezTo>
                <a:cubicBezTo>
                  <a:pt x="221" y="66"/>
                  <a:pt x="227" y="63"/>
                  <a:pt x="228" y="62"/>
                </a:cubicBezTo>
                <a:cubicBezTo>
                  <a:pt x="230" y="61"/>
                  <a:pt x="231" y="64"/>
                  <a:pt x="231" y="65"/>
                </a:cubicBezTo>
                <a:cubicBezTo>
                  <a:pt x="232" y="67"/>
                  <a:pt x="234" y="64"/>
                  <a:pt x="232" y="61"/>
                </a:cubicBezTo>
                <a:cubicBezTo>
                  <a:pt x="230" y="57"/>
                  <a:pt x="231" y="55"/>
                  <a:pt x="233" y="53"/>
                </a:cubicBezTo>
                <a:cubicBezTo>
                  <a:pt x="236" y="51"/>
                  <a:pt x="241" y="48"/>
                  <a:pt x="246" y="46"/>
                </a:cubicBezTo>
                <a:cubicBezTo>
                  <a:pt x="250" y="45"/>
                  <a:pt x="254" y="46"/>
                  <a:pt x="253" y="48"/>
                </a:cubicBezTo>
                <a:cubicBezTo>
                  <a:pt x="252" y="51"/>
                  <a:pt x="250" y="55"/>
                  <a:pt x="254" y="53"/>
                </a:cubicBezTo>
                <a:cubicBezTo>
                  <a:pt x="258" y="53"/>
                  <a:pt x="261" y="50"/>
                  <a:pt x="262" y="51"/>
                </a:cubicBezTo>
                <a:cubicBezTo>
                  <a:pt x="264" y="53"/>
                  <a:pt x="267" y="53"/>
                  <a:pt x="269" y="50"/>
                </a:cubicBezTo>
                <a:cubicBezTo>
                  <a:pt x="271" y="47"/>
                  <a:pt x="277" y="46"/>
                  <a:pt x="278" y="48"/>
                </a:cubicBezTo>
                <a:cubicBezTo>
                  <a:pt x="280" y="51"/>
                  <a:pt x="288" y="48"/>
                  <a:pt x="290" y="43"/>
                </a:cubicBezTo>
                <a:cubicBezTo>
                  <a:pt x="291" y="38"/>
                  <a:pt x="291" y="33"/>
                  <a:pt x="296" y="29"/>
                </a:cubicBezTo>
                <a:cubicBezTo>
                  <a:pt x="299" y="25"/>
                  <a:pt x="302" y="20"/>
                  <a:pt x="308" y="15"/>
                </a:cubicBezTo>
                <a:cubicBezTo>
                  <a:pt x="314" y="10"/>
                  <a:pt x="324" y="11"/>
                  <a:pt x="328" y="13"/>
                </a:cubicBezTo>
                <a:cubicBezTo>
                  <a:pt x="333" y="15"/>
                  <a:pt x="331" y="17"/>
                  <a:pt x="335" y="19"/>
                </a:cubicBezTo>
                <a:cubicBezTo>
                  <a:pt x="338" y="22"/>
                  <a:pt x="342" y="17"/>
                  <a:pt x="343" y="15"/>
                </a:cubicBezTo>
                <a:cubicBezTo>
                  <a:pt x="344" y="13"/>
                  <a:pt x="348" y="16"/>
                  <a:pt x="351" y="18"/>
                </a:cubicBezTo>
                <a:cubicBezTo>
                  <a:pt x="354" y="21"/>
                  <a:pt x="358" y="22"/>
                  <a:pt x="358" y="20"/>
                </a:cubicBezTo>
                <a:cubicBezTo>
                  <a:pt x="358" y="19"/>
                  <a:pt x="354" y="17"/>
                  <a:pt x="352" y="13"/>
                </a:cubicBezTo>
                <a:cubicBezTo>
                  <a:pt x="349" y="10"/>
                  <a:pt x="349" y="9"/>
                  <a:pt x="351" y="6"/>
                </a:cubicBezTo>
                <a:cubicBezTo>
                  <a:pt x="360" y="11"/>
                  <a:pt x="360" y="11"/>
                  <a:pt x="360" y="11"/>
                </a:cubicBezTo>
                <a:cubicBezTo>
                  <a:pt x="370" y="15"/>
                  <a:pt x="370" y="15"/>
                  <a:pt x="370" y="15"/>
                </a:cubicBezTo>
                <a:cubicBezTo>
                  <a:pt x="374" y="18"/>
                  <a:pt x="374" y="18"/>
                  <a:pt x="374" y="18"/>
                </a:cubicBezTo>
                <a:cubicBezTo>
                  <a:pt x="379" y="24"/>
                  <a:pt x="379" y="24"/>
                  <a:pt x="379" y="24"/>
                </a:cubicBezTo>
                <a:cubicBezTo>
                  <a:pt x="371" y="31"/>
                  <a:pt x="371" y="31"/>
                  <a:pt x="371" y="31"/>
                </a:cubicBezTo>
                <a:cubicBezTo>
                  <a:pt x="371" y="36"/>
                  <a:pt x="371" y="36"/>
                  <a:pt x="371" y="36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6" y="45"/>
                  <a:pt x="366" y="45"/>
                  <a:pt x="366" y="45"/>
                </a:cubicBezTo>
                <a:cubicBezTo>
                  <a:pt x="365" y="51"/>
                  <a:pt x="365" y="51"/>
                  <a:pt x="365" y="51"/>
                </a:cubicBezTo>
                <a:cubicBezTo>
                  <a:pt x="371" y="56"/>
                  <a:pt x="371" y="56"/>
                  <a:pt x="371" y="56"/>
                </a:cubicBezTo>
                <a:cubicBezTo>
                  <a:pt x="371" y="61"/>
                  <a:pt x="371" y="61"/>
                  <a:pt x="371" y="61"/>
                </a:cubicBezTo>
                <a:cubicBezTo>
                  <a:pt x="380" y="61"/>
                  <a:pt x="380" y="61"/>
                  <a:pt x="380" y="61"/>
                </a:cubicBezTo>
                <a:cubicBezTo>
                  <a:pt x="388" y="61"/>
                  <a:pt x="388" y="61"/>
                  <a:pt x="388" y="61"/>
                </a:cubicBezTo>
                <a:cubicBezTo>
                  <a:pt x="396" y="67"/>
                  <a:pt x="396" y="67"/>
                  <a:pt x="396" y="67"/>
                </a:cubicBezTo>
                <a:cubicBezTo>
                  <a:pt x="400" y="71"/>
                  <a:pt x="400" y="71"/>
                  <a:pt x="400" y="71"/>
                </a:cubicBezTo>
                <a:cubicBezTo>
                  <a:pt x="401" y="78"/>
                  <a:pt x="401" y="78"/>
                  <a:pt x="401" y="78"/>
                </a:cubicBezTo>
                <a:cubicBezTo>
                  <a:pt x="400" y="83"/>
                  <a:pt x="400" y="83"/>
                  <a:pt x="400" y="83"/>
                </a:cubicBezTo>
                <a:cubicBezTo>
                  <a:pt x="391" y="83"/>
                  <a:pt x="391" y="83"/>
                  <a:pt x="391" y="83"/>
                </a:cubicBezTo>
                <a:cubicBezTo>
                  <a:pt x="391" y="88"/>
                  <a:pt x="391" y="88"/>
                  <a:pt x="391" y="88"/>
                </a:cubicBezTo>
                <a:cubicBezTo>
                  <a:pt x="385" y="88"/>
                  <a:pt x="385" y="88"/>
                  <a:pt x="385" y="88"/>
                </a:cubicBezTo>
                <a:cubicBezTo>
                  <a:pt x="384" y="95"/>
                  <a:pt x="384" y="95"/>
                  <a:pt x="384" y="95"/>
                </a:cubicBezTo>
                <a:cubicBezTo>
                  <a:pt x="380" y="97"/>
                  <a:pt x="380" y="97"/>
                  <a:pt x="380" y="97"/>
                </a:cubicBezTo>
                <a:cubicBezTo>
                  <a:pt x="381" y="100"/>
                  <a:pt x="381" y="100"/>
                  <a:pt x="381" y="100"/>
                </a:cubicBezTo>
                <a:cubicBezTo>
                  <a:pt x="387" y="103"/>
                  <a:pt x="387" y="103"/>
                  <a:pt x="387" y="103"/>
                </a:cubicBezTo>
                <a:cubicBezTo>
                  <a:pt x="381" y="107"/>
                  <a:pt x="381" y="107"/>
                  <a:pt x="381" y="107"/>
                </a:cubicBezTo>
                <a:cubicBezTo>
                  <a:pt x="389" y="113"/>
                  <a:pt x="389" y="113"/>
                  <a:pt x="389" y="113"/>
                </a:cubicBezTo>
                <a:cubicBezTo>
                  <a:pt x="388" y="122"/>
                  <a:pt x="388" y="122"/>
                  <a:pt x="388" y="122"/>
                </a:cubicBezTo>
                <a:cubicBezTo>
                  <a:pt x="397" y="129"/>
                  <a:pt x="397" y="129"/>
                  <a:pt x="397" y="129"/>
                </a:cubicBezTo>
                <a:cubicBezTo>
                  <a:pt x="399" y="134"/>
                  <a:pt x="399" y="134"/>
                  <a:pt x="399" y="134"/>
                </a:cubicBezTo>
                <a:cubicBezTo>
                  <a:pt x="394" y="136"/>
                  <a:pt x="394" y="136"/>
                  <a:pt x="394" y="136"/>
                </a:cubicBezTo>
                <a:cubicBezTo>
                  <a:pt x="392" y="142"/>
                  <a:pt x="392" y="142"/>
                  <a:pt x="392" y="142"/>
                </a:cubicBezTo>
                <a:cubicBezTo>
                  <a:pt x="390" y="150"/>
                  <a:pt x="390" y="150"/>
                  <a:pt x="390" y="150"/>
                </a:cubicBezTo>
                <a:cubicBezTo>
                  <a:pt x="385" y="150"/>
                  <a:pt x="385" y="150"/>
                  <a:pt x="385" y="150"/>
                </a:cubicBezTo>
                <a:cubicBezTo>
                  <a:pt x="380" y="149"/>
                  <a:pt x="380" y="149"/>
                  <a:pt x="380" y="149"/>
                </a:cubicBezTo>
                <a:cubicBezTo>
                  <a:pt x="379" y="154"/>
                  <a:pt x="379" y="154"/>
                  <a:pt x="379" y="154"/>
                </a:cubicBezTo>
                <a:cubicBezTo>
                  <a:pt x="374" y="158"/>
                  <a:pt x="374" y="158"/>
                  <a:pt x="374" y="158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379" y="165"/>
                  <a:pt x="379" y="165"/>
                  <a:pt x="379" y="165"/>
                </a:cubicBezTo>
                <a:cubicBezTo>
                  <a:pt x="376" y="169"/>
                  <a:pt x="376" y="169"/>
                  <a:pt x="376" y="169"/>
                </a:cubicBezTo>
                <a:cubicBezTo>
                  <a:pt x="374" y="170"/>
                  <a:pt x="374" y="170"/>
                  <a:pt x="374" y="170"/>
                </a:cubicBezTo>
                <a:cubicBezTo>
                  <a:pt x="368" y="173"/>
                  <a:pt x="368" y="173"/>
                  <a:pt x="368" y="173"/>
                </a:cubicBezTo>
                <a:cubicBezTo>
                  <a:pt x="362" y="177"/>
                  <a:pt x="362" y="177"/>
                  <a:pt x="362" y="177"/>
                </a:cubicBezTo>
                <a:cubicBezTo>
                  <a:pt x="365" y="181"/>
                  <a:pt x="365" y="181"/>
                  <a:pt x="365" y="181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70" y="194"/>
                  <a:pt x="370" y="194"/>
                  <a:pt x="370" y="194"/>
                </a:cubicBezTo>
                <a:cubicBezTo>
                  <a:pt x="378" y="202"/>
                  <a:pt x="378" y="202"/>
                  <a:pt x="378" y="202"/>
                </a:cubicBezTo>
                <a:cubicBezTo>
                  <a:pt x="385" y="207"/>
                  <a:pt x="385" y="207"/>
                  <a:pt x="385" y="207"/>
                </a:cubicBezTo>
                <a:cubicBezTo>
                  <a:pt x="387" y="214"/>
                  <a:pt x="387" y="214"/>
                  <a:pt x="387" y="214"/>
                </a:cubicBezTo>
                <a:cubicBezTo>
                  <a:pt x="385" y="214"/>
                  <a:pt x="385" y="214"/>
                  <a:pt x="385" y="214"/>
                </a:cubicBezTo>
                <a:cubicBezTo>
                  <a:pt x="387" y="227"/>
                  <a:pt x="387" y="227"/>
                  <a:pt x="387" y="227"/>
                </a:cubicBezTo>
                <a:cubicBezTo>
                  <a:pt x="381" y="224"/>
                  <a:pt x="381" y="224"/>
                  <a:pt x="381" y="224"/>
                </a:cubicBezTo>
                <a:cubicBezTo>
                  <a:pt x="377" y="225"/>
                  <a:pt x="377" y="225"/>
                  <a:pt x="377" y="225"/>
                </a:cubicBezTo>
                <a:cubicBezTo>
                  <a:pt x="372" y="230"/>
                  <a:pt x="372" y="230"/>
                  <a:pt x="372" y="230"/>
                </a:cubicBezTo>
                <a:cubicBezTo>
                  <a:pt x="366" y="235"/>
                  <a:pt x="366" y="235"/>
                  <a:pt x="366" y="235"/>
                </a:cubicBezTo>
                <a:cubicBezTo>
                  <a:pt x="362" y="236"/>
                  <a:pt x="362" y="236"/>
                  <a:pt x="362" y="236"/>
                </a:cubicBezTo>
                <a:cubicBezTo>
                  <a:pt x="353" y="233"/>
                  <a:pt x="353" y="233"/>
                  <a:pt x="353" y="233"/>
                </a:cubicBezTo>
                <a:cubicBezTo>
                  <a:pt x="347" y="233"/>
                  <a:pt x="347" y="233"/>
                  <a:pt x="347" y="233"/>
                </a:cubicBezTo>
                <a:cubicBezTo>
                  <a:pt x="346" y="238"/>
                  <a:pt x="346" y="238"/>
                  <a:pt x="346" y="238"/>
                </a:cubicBezTo>
                <a:cubicBezTo>
                  <a:pt x="349" y="241"/>
                  <a:pt x="349" y="241"/>
                  <a:pt x="349" y="241"/>
                </a:cubicBezTo>
                <a:cubicBezTo>
                  <a:pt x="352" y="247"/>
                  <a:pt x="352" y="247"/>
                  <a:pt x="352" y="247"/>
                </a:cubicBezTo>
                <a:cubicBezTo>
                  <a:pt x="353" y="259"/>
                  <a:pt x="353" y="259"/>
                  <a:pt x="353" y="259"/>
                </a:cubicBezTo>
                <a:cubicBezTo>
                  <a:pt x="348" y="264"/>
                  <a:pt x="348" y="264"/>
                  <a:pt x="348" y="264"/>
                </a:cubicBezTo>
                <a:cubicBezTo>
                  <a:pt x="350" y="268"/>
                  <a:pt x="350" y="268"/>
                  <a:pt x="350" y="268"/>
                </a:cubicBezTo>
                <a:cubicBezTo>
                  <a:pt x="350" y="277"/>
                  <a:pt x="350" y="277"/>
                  <a:pt x="350" y="277"/>
                </a:cubicBezTo>
                <a:cubicBezTo>
                  <a:pt x="358" y="279"/>
                  <a:pt x="358" y="279"/>
                  <a:pt x="358" y="279"/>
                </a:cubicBezTo>
                <a:cubicBezTo>
                  <a:pt x="362" y="285"/>
                  <a:pt x="362" y="285"/>
                  <a:pt x="362" y="285"/>
                </a:cubicBezTo>
                <a:cubicBezTo>
                  <a:pt x="368" y="291"/>
                  <a:pt x="368" y="291"/>
                  <a:pt x="368" y="291"/>
                </a:cubicBezTo>
                <a:cubicBezTo>
                  <a:pt x="368" y="294"/>
                  <a:pt x="368" y="294"/>
                  <a:pt x="368" y="294"/>
                </a:cubicBezTo>
                <a:cubicBezTo>
                  <a:pt x="362" y="295"/>
                  <a:pt x="362" y="295"/>
                  <a:pt x="362" y="295"/>
                </a:cubicBezTo>
                <a:cubicBezTo>
                  <a:pt x="362" y="305"/>
                  <a:pt x="362" y="305"/>
                  <a:pt x="362" y="305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49" y="311"/>
                  <a:pt x="349" y="311"/>
                  <a:pt x="349" y="311"/>
                </a:cubicBezTo>
                <a:cubicBezTo>
                  <a:pt x="349" y="315"/>
                  <a:pt x="349" y="315"/>
                  <a:pt x="349" y="315"/>
                </a:cubicBezTo>
                <a:cubicBezTo>
                  <a:pt x="351" y="318"/>
                  <a:pt x="351" y="318"/>
                  <a:pt x="351" y="318"/>
                </a:cubicBezTo>
                <a:cubicBezTo>
                  <a:pt x="349" y="323"/>
                  <a:pt x="349" y="323"/>
                  <a:pt x="349" y="323"/>
                </a:cubicBezTo>
                <a:cubicBezTo>
                  <a:pt x="342" y="326"/>
                  <a:pt x="342" y="326"/>
                  <a:pt x="342" y="326"/>
                </a:cubicBezTo>
                <a:cubicBezTo>
                  <a:pt x="337" y="326"/>
                  <a:pt x="337" y="326"/>
                  <a:pt x="337" y="326"/>
                </a:cubicBezTo>
                <a:cubicBezTo>
                  <a:pt x="330" y="330"/>
                  <a:pt x="330" y="330"/>
                  <a:pt x="330" y="330"/>
                </a:cubicBezTo>
                <a:cubicBezTo>
                  <a:pt x="330" y="336"/>
                  <a:pt x="330" y="336"/>
                  <a:pt x="330" y="336"/>
                </a:cubicBezTo>
                <a:cubicBezTo>
                  <a:pt x="332" y="337"/>
                  <a:pt x="332" y="337"/>
                  <a:pt x="332" y="337"/>
                </a:cubicBezTo>
                <a:cubicBezTo>
                  <a:pt x="329" y="341"/>
                  <a:pt x="329" y="341"/>
                  <a:pt x="329" y="341"/>
                </a:cubicBezTo>
                <a:cubicBezTo>
                  <a:pt x="333" y="344"/>
                  <a:pt x="333" y="344"/>
                  <a:pt x="333" y="344"/>
                </a:cubicBezTo>
                <a:cubicBezTo>
                  <a:pt x="330" y="347"/>
                  <a:pt x="330" y="347"/>
                  <a:pt x="330" y="347"/>
                </a:cubicBezTo>
                <a:cubicBezTo>
                  <a:pt x="334" y="352"/>
                  <a:pt x="334" y="352"/>
                  <a:pt x="334" y="352"/>
                </a:cubicBezTo>
                <a:cubicBezTo>
                  <a:pt x="334" y="357"/>
                  <a:pt x="334" y="357"/>
                  <a:pt x="334" y="357"/>
                </a:cubicBezTo>
                <a:cubicBezTo>
                  <a:pt x="329" y="357"/>
                  <a:pt x="329" y="357"/>
                  <a:pt x="329" y="357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9" y="363"/>
                  <a:pt x="339" y="363"/>
                  <a:pt x="339" y="363"/>
                </a:cubicBezTo>
                <a:cubicBezTo>
                  <a:pt x="337" y="369"/>
                  <a:pt x="337" y="369"/>
                  <a:pt x="337" y="369"/>
                </a:cubicBezTo>
                <a:cubicBezTo>
                  <a:pt x="339" y="372"/>
                  <a:pt x="339" y="372"/>
                  <a:pt x="339" y="372"/>
                </a:cubicBezTo>
                <a:cubicBezTo>
                  <a:pt x="334" y="376"/>
                  <a:pt x="334" y="376"/>
                  <a:pt x="334" y="376"/>
                </a:cubicBezTo>
                <a:cubicBezTo>
                  <a:pt x="335" y="379"/>
                  <a:pt x="335" y="379"/>
                  <a:pt x="335" y="379"/>
                </a:cubicBezTo>
                <a:cubicBezTo>
                  <a:pt x="343" y="378"/>
                  <a:pt x="343" y="378"/>
                  <a:pt x="343" y="378"/>
                </a:cubicBezTo>
                <a:cubicBezTo>
                  <a:pt x="349" y="380"/>
                  <a:pt x="349" y="380"/>
                  <a:pt x="349" y="380"/>
                </a:cubicBezTo>
                <a:cubicBezTo>
                  <a:pt x="349" y="386"/>
                  <a:pt x="349" y="386"/>
                  <a:pt x="349" y="386"/>
                </a:cubicBezTo>
                <a:cubicBezTo>
                  <a:pt x="345" y="390"/>
                  <a:pt x="345" y="390"/>
                  <a:pt x="345" y="390"/>
                </a:cubicBezTo>
                <a:cubicBezTo>
                  <a:pt x="349" y="392"/>
                  <a:pt x="349" y="392"/>
                  <a:pt x="349" y="392"/>
                </a:cubicBezTo>
                <a:cubicBezTo>
                  <a:pt x="348" y="399"/>
                  <a:pt x="348" y="399"/>
                  <a:pt x="348" y="399"/>
                </a:cubicBezTo>
                <a:cubicBezTo>
                  <a:pt x="351" y="403"/>
                  <a:pt x="351" y="403"/>
                  <a:pt x="351" y="403"/>
                </a:cubicBezTo>
                <a:cubicBezTo>
                  <a:pt x="354" y="403"/>
                  <a:pt x="354" y="403"/>
                  <a:pt x="354" y="403"/>
                </a:cubicBezTo>
                <a:cubicBezTo>
                  <a:pt x="349" y="403"/>
                  <a:pt x="349" y="403"/>
                  <a:pt x="349" y="403"/>
                </a:cubicBezTo>
                <a:cubicBezTo>
                  <a:pt x="334" y="413"/>
                  <a:pt x="334" y="413"/>
                  <a:pt x="334" y="413"/>
                </a:cubicBezTo>
                <a:cubicBezTo>
                  <a:pt x="335" y="417"/>
                  <a:pt x="335" y="417"/>
                  <a:pt x="335" y="417"/>
                </a:cubicBezTo>
                <a:cubicBezTo>
                  <a:pt x="329" y="420"/>
                  <a:pt x="329" y="420"/>
                  <a:pt x="329" y="420"/>
                </a:cubicBezTo>
                <a:cubicBezTo>
                  <a:pt x="323" y="420"/>
                  <a:pt x="323" y="420"/>
                  <a:pt x="323" y="420"/>
                </a:cubicBezTo>
                <a:cubicBezTo>
                  <a:pt x="319" y="421"/>
                  <a:pt x="319" y="421"/>
                  <a:pt x="319" y="421"/>
                </a:cubicBezTo>
                <a:cubicBezTo>
                  <a:pt x="318" y="425"/>
                  <a:pt x="318" y="425"/>
                  <a:pt x="318" y="425"/>
                </a:cubicBezTo>
                <a:cubicBezTo>
                  <a:pt x="311" y="424"/>
                  <a:pt x="311" y="424"/>
                  <a:pt x="311" y="424"/>
                </a:cubicBezTo>
                <a:cubicBezTo>
                  <a:pt x="302" y="433"/>
                  <a:pt x="302" y="433"/>
                  <a:pt x="302" y="433"/>
                </a:cubicBezTo>
                <a:cubicBezTo>
                  <a:pt x="297" y="430"/>
                  <a:pt x="297" y="430"/>
                  <a:pt x="297" y="430"/>
                </a:cubicBezTo>
                <a:cubicBezTo>
                  <a:pt x="294" y="433"/>
                  <a:pt x="294" y="433"/>
                  <a:pt x="294" y="433"/>
                </a:cubicBezTo>
                <a:cubicBezTo>
                  <a:pt x="291" y="431"/>
                  <a:pt x="291" y="431"/>
                  <a:pt x="291" y="431"/>
                </a:cubicBezTo>
                <a:cubicBezTo>
                  <a:pt x="289" y="434"/>
                  <a:pt x="289" y="434"/>
                  <a:pt x="289" y="434"/>
                </a:cubicBezTo>
                <a:cubicBezTo>
                  <a:pt x="281" y="437"/>
                  <a:pt x="281" y="437"/>
                  <a:pt x="281" y="437"/>
                </a:cubicBezTo>
                <a:cubicBezTo>
                  <a:pt x="273" y="431"/>
                  <a:pt x="273" y="431"/>
                  <a:pt x="273" y="431"/>
                </a:cubicBezTo>
                <a:cubicBezTo>
                  <a:pt x="267" y="430"/>
                  <a:pt x="267" y="430"/>
                  <a:pt x="267" y="430"/>
                </a:cubicBezTo>
                <a:cubicBezTo>
                  <a:pt x="265" y="434"/>
                  <a:pt x="265" y="434"/>
                  <a:pt x="265" y="434"/>
                </a:cubicBezTo>
                <a:cubicBezTo>
                  <a:pt x="256" y="431"/>
                  <a:pt x="256" y="431"/>
                  <a:pt x="256" y="431"/>
                </a:cubicBezTo>
                <a:cubicBezTo>
                  <a:pt x="252" y="435"/>
                  <a:pt x="252" y="435"/>
                  <a:pt x="252" y="435"/>
                </a:cubicBezTo>
                <a:cubicBezTo>
                  <a:pt x="246" y="432"/>
                  <a:pt x="246" y="432"/>
                  <a:pt x="246" y="432"/>
                </a:cubicBezTo>
                <a:cubicBezTo>
                  <a:pt x="241" y="434"/>
                  <a:pt x="241" y="434"/>
                  <a:pt x="241" y="434"/>
                </a:cubicBezTo>
                <a:cubicBezTo>
                  <a:pt x="236" y="430"/>
                  <a:pt x="236" y="430"/>
                  <a:pt x="236" y="430"/>
                </a:cubicBezTo>
                <a:cubicBezTo>
                  <a:pt x="234" y="434"/>
                  <a:pt x="234" y="434"/>
                  <a:pt x="234" y="434"/>
                </a:cubicBezTo>
                <a:cubicBezTo>
                  <a:pt x="228" y="434"/>
                  <a:pt x="228" y="434"/>
                  <a:pt x="228" y="434"/>
                </a:cubicBezTo>
                <a:cubicBezTo>
                  <a:pt x="219" y="441"/>
                  <a:pt x="219" y="441"/>
                  <a:pt x="219" y="441"/>
                </a:cubicBezTo>
                <a:cubicBezTo>
                  <a:pt x="217" y="440"/>
                  <a:pt x="217" y="440"/>
                  <a:pt x="217" y="440"/>
                </a:cubicBezTo>
                <a:cubicBezTo>
                  <a:pt x="216" y="436"/>
                  <a:pt x="216" y="436"/>
                  <a:pt x="216" y="436"/>
                </a:cubicBezTo>
                <a:cubicBezTo>
                  <a:pt x="212" y="434"/>
                  <a:pt x="212" y="434"/>
                  <a:pt x="212" y="434"/>
                </a:cubicBezTo>
                <a:cubicBezTo>
                  <a:pt x="208" y="430"/>
                  <a:pt x="208" y="430"/>
                  <a:pt x="208" y="430"/>
                </a:cubicBezTo>
                <a:cubicBezTo>
                  <a:pt x="203" y="429"/>
                  <a:pt x="203" y="429"/>
                  <a:pt x="203" y="429"/>
                </a:cubicBezTo>
                <a:cubicBezTo>
                  <a:pt x="202" y="424"/>
                  <a:pt x="202" y="424"/>
                  <a:pt x="202" y="424"/>
                </a:cubicBezTo>
                <a:cubicBezTo>
                  <a:pt x="199" y="421"/>
                  <a:pt x="199" y="421"/>
                  <a:pt x="199" y="421"/>
                </a:cubicBezTo>
                <a:cubicBezTo>
                  <a:pt x="200" y="417"/>
                  <a:pt x="200" y="417"/>
                  <a:pt x="200" y="417"/>
                </a:cubicBezTo>
                <a:cubicBezTo>
                  <a:pt x="191" y="409"/>
                  <a:pt x="191" y="409"/>
                  <a:pt x="191" y="409"/>
                </a:cubicBezTo>
                <a:cubicBezTo>
                  <a:pt x="190" y="407"/>
                  <a:pt x="190" y="407"/>
                  <a:pt x="190" y="407"/>
                </a:cubicBezTo>
                <a:cubicBezTo>
                  <a:pt x="187" y="407"/>
                  <a:pt x="187" y="407"/>
                  <a:pt x="187" y="407"/>
                </a:cubicBezTo>
                <a:cubicBezTo>
                  <a:pt x="187" y="403"/>
                  <a:pt x="187" y="403"/>
                  <a:pt x="187" y="403"/>
                </a:cubicBezTo>
                <a:cubicBezTo>
                  <a:pt x="180" y="396"/>
                  <a:pt x="180" y="396"/>
                  <a:pt x="180" y="396"/>
                </a:cubicBezTo>
                <a:cubicBezTo>
                  <a:pt x="177" y="399"/>
                  <a:pt x="177" y="399"/>
                  <a:pt x="177" y="399"/>
                </a:cubicBezTo>
                <a:cubicBezTo>
                  <a:pt x="175" y="401"/>
                  <a:pt x="175" y="401"/>
                  <a:pt x="175" y="401"/>
                </a:cubicBezTo>
                <a:cubicBezTo>
                  <a:pt x="170" y="403"/>
                  <a:pt x="170" y="403"/>
                  <a:pt x="170" y="403"/>
                </a:cubicBezTo>
                <a:cubicBezTo>
                  <a:pt x="166" y="399"/>
                  <a:pt x="166" y="399"/>
                  <a:pt x="166" y="399"/>
                </a:cubicBezTo>
                <a:cubicBezTo>
                  <a:pt x="165" y="395"/>
                  <a:pt x="165" y="395"/>
                  <a:pt x="165" y="395"/>
                </a:cubicBezTo>
                <a:cubicBezTo>
                  <a:pt x="159" y="393"/>
                  <a:pt x="159" y="393"/>
                  <a:pt x="159" y="393"/>
                </a:cubicBezTo>
                <a:cubicBezTo>
                  <a:pt x="154" y="391"/>
                  <a:pt x="154" y="391"/>
                  <a:pt x="154" y="391"/>
                </a:cubicBezTo>
                <a:cubicBezTo>
                  <a:pt x="153" y="391"/>
                  <a:pt x="143" y="391"/>
                  <a:pt x="143" y="391"/>
                </a:cubicBezTo>
                <a:cubicBezTo>
                  <a:pt x="139" y="395"/>
                  <a:pt x="139" y="395"/>
                  <a:pt x="139" y="395"/>
                </a:cubicBezTo>
                <a:cubicBezTo>
                  <a:pt x="137" y="399"/>
                  <a:pt x="137" y="399"/>
                  <a:pt x="137" y="399"/>
                </a:cubicBezTo>
                <a:cubicBezTo>
                  <a:pt x="134" y="401"/>
                  <a:pt x="134" y="401"/>
                  <a:pt x="134" y="401"/>
                </a:cubicBezTo>
                <a:cubicBezTo>
                  <a:pt x="138" y="406"/>
                  <a:pt x="138" y="406"/>
                  <a:pt x="138" y="406"/>
                </a:cubicBezTo>
                <a:cubicBezTo>
                  <a:pt x="134" y="410"/>
                  <a:pt x="134" y="410"/>
                  <a:pt x="134" y="410"/>
                </a:cubicBezTo>
                <a:cubicBezTo>
                  <a:pt x="130" y="415"/>
                  <a:pt x="130" y="415"/>
                  <a:pt x="130" y="415"/>
                </a:cubicBezTo>
                <a:cubicBezTo>
                  <a:pt x="131" y="424"/>
                  <a:pt x="131" y="424"/>
                  <a:pt x="131" y="424"/>
                </a:cubicBezTo>
                <a:cubicBezTo>
                  <a:pt x="124" y="427"/>
                  <a:pt x="124" y="427"/>
                  <a:pt x="124" y="427"/>
                </a:cubicBezTo>
                <a:cubicBezTo>
                  <a:pt x="124" y="432"/>
                  <a:pt x="124" y="432"/>
                  <a:pt x="124" y="432"/>
                </a:cubicBezTo>
                <a:cubicBezTo>
                  <a:pt x="121" y="430"/>
                  <a:pt x="121" y="430"/>
                  <a:pt x="121" y="430"/>
                </a:cubicBezTo>
                <a:cubicBezTo>
                  <a:pt x="120" y="425"/>
                  <a:pt x="120" y="425"/>
                  <a:pt x="120" y="425"/>
                </a:cubicBezTo>
                <a:cubicBezTo>
                  <a:pt x="118" y="423"/>
                  <a:pt x="118" y="423"/>
                  <a:pt x="118" y="423"/>
                </a:cubicBezTo>
                <a:cubicBezTo>
                  <a:pt x="114" y="426"/>
                  <a:pt x="114" y="426"/>
                  <a:pt x="114" y="426"/>
                </a:cubicBezTo>
                <a:cubicBezTo>
                  <a:pt x="110" y="428"/>
                  <a:pt x="110" y="428"/>
                  <a:pt x="110" y="428"/>
                </a:cubicBezTo>
                <a:cubicBezTo>
                  <a:pt x="103" y="430"/>
                  <a:pt x="103" y="430"/>
                  <a:pt x="103" y="430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1" y="438"/>
                  <a:pt x="91" y="438"/>
                  <a:pt x="91" y="438"/>
                </a:cubicBezTo>
                <a:cubicBezTo>
                  <a:pt x="84" y="432"/>
                  <a:pt x="84" y="432"/>
                  <a:pt x="84" y="432"/>
                </a:cubicBezTo>
                <a:cubicBezTo>
                  <a:pt x="84" y="413"/>
                  <a:pt x="84" y="413"/>
                  <a:pt x="84" y="413"/>
                </a:cubicBezTo>
                <a:cubicBezTo>
                  <a:pt x="85" y="405"/>
                  <a:pt x="85" y="405"/>
                  <a:pt x="85" y="405"/>
                </a:cubicBezTo>
                <a:cubicBezTo>
                  <a:pt x="86" y="397"/>
                  <a:pt x="86" y="397"/>
                  <a:pt x="86" y="397"/>
                </a:cubicBezTo>
                <a:cubicBezTo>
                  <a:pt x="78" y="393"/>
                  <a:pt x="78" y="393"/>
                  <a:pt x="78" y="393"/>
                </a:cubicBezTo>
                <a:cubicBezTo>
                  <a:pt x="78" y="390"/>
                  <a:pt x="78" y="390"/>
                  <a:pt x="78" y="390"/>
                </a:cubicBezTo>
                <a:cubicBezTo>
                  <a:pt x="75" y="386"/>
                  <a:pt x="75" y="386"/>
                  <a:pt x="75" y="386"/>
                </a:cubicBezTo>
                <a:cubicBezTo>
                  <a:pt x="73" y="385"/>
                  <a:pt x="73" y="385"/>
                  <a:pt x="73" y="385"/>
                </a:cubicBezTo>
                <a:cubicBezTo>
                  <a:pt x="73" y="382"/>
                  <a:pt x="73" y="382"/>
                  <a:pt x="73" y="382"/>
                </a:cubicBezTo>
                <a:cubicBezTo>
                  <a:pt x="75" y="380"/>
                  <a:pt x="75" y="380"/>
                  <a:pt x="75" y="380"/>
                </a:cubicBezTo>
                <a:cubicBezTo>
                  <a:pt x="75" y="376"/>
                  <a:pt x="75" y="376"/>
                  <a:pt x="75" y="376"/>
                </a:cubicBezTo>
                <a:cubicBezTo>
                  <a:pt x="72" y="374"/>
                  <a:pt x="72" y="374"/>
                  <a:pt x="72" y="374"/>
                </a:cubicBezTo>
                <a:cubicBezTo>
                  <a:pt x="65" y="372"/>
                  <a:pt x="65" y="372"/>
                  <a:pt x="65" y="372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64" y="363"/>
                  <a:pt x="64" y="363"/>
                  <a:pt x="64" y="363"/>
                </a:cubicBezTo>
                <a:cubicBezTo>
                  <a:pt x="61" y="357"/>
                  <a:pt x="61" y="357"/>
                  <a:pt x="61" y="3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50" y="355"/>
                  <a:pt x="50" y="355"/>
                  <a:pt x="50" y="355"/>
                </a:cubicBezTo>
                <a:cubicBezTo>
                  <a:pt x="47" y="351"/>
                  <a:pt x="47" y="351"/>
                  <a:pt x="47" y="351"/>
                </a:cubicBezTo>
                <a:cubicBezTo>
                  <a:pt x="53" y="348"/>
                  <a:pt x="53" y="348"/>
                  <a:pt x="53" y="348"/>
                </a:cubicBezTo>
                <a:cubicBezTo>
                  <a:pt x="49" y="344"/>
                  <a:pt x="49" y="344"/>
                  <a:pt x="49" y="344"/>
                </a:cubicBezTo>
                <a:cubicBezTo>
                  <a:pt x="48" y="340"/>
                  <a:pt x="48" y="340"/>
                  <a:pt x="48" y="340"/>
                </a:cubicBezTo>
                <a:cubicBezTo>
                  <a:pt x="45" y="340"/>
                  <a:pt x="45" y="340"/>
                  <a:pt x="45" y="340"/>
                </a:cubicBezTo>
                <a:cubicBezTo>
                  <a:pt x="42" y="342"/>
                  <a:pt x="42" y="342"/>
                  <a:pt x="42" y="342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4" y="343"/>
                  <a:pt x="34" y="343"/>
                  <a:pt x="34" y="343"/>
                </a:cubicBezTo>
                <a:cubicBezTo>
                  <a:pt x="31" y="341"/>
                  <a:pt x="31" y="341"/>
                  <a:pt x="31" y="341"/>
                </a:cubicBezTo>
                <a:cubicBezTo>
                  <a:pt x="25" y="343"/>
                  <a:pt x="25" y="343"/>
                  <a:pt x="25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36"/>
                  <a:pt x="20" y="336"/>
                  <a:pt x="20" y="336"/>
                </a:cubicBezTo>
                <a:cubicBezTo>
                  <a:pt x="21" y="334"/>
                  <a:pt x="21" y="334"/>
                  <a:pt x="21" y="334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24" y="320"/>
                  <a:pt x="24" y="320"/>
                  <a:pt x="24" y="320"/>
                </a:cubicBezTo>
                <a:cubicBezTo>
                  <a:pt x="19" y="315"/>
                  <a:pt x="19" y="315"/>
                  <a:pt x="19" y="315"/>
                </a:cubicBezTo>
                <a:cubicBezTo>
                  <a:pt x="18" y="309"/>
                  <a:pt x="18" y="309"/>
                  <a:pt x="18" y="309"/>
                </a:cubicBezTo>
                <a:cubicBezTo>
                  <a:pt x="13" y="306"/>
                  <a:pt x="13" y="306"/>
                  <a:pt x="13" y="306"/>
                </a:cubicBezTo>
                <a:cubicBezTo>
                  <a:pt x="12" y="303"/>
                  <a:pt x="12" y="303"/>
                  <a:pt x="12" y="303"/>
                </a:cubicBezTo>
                <a:cubicBezTo>
                  <a:pt x="15" y="301"/>
                  <a:pt x="15" y="301"/>
                  <a:pt x="15" y="301"/>
                </a:cubicBezTo>
                <a:cubicBezTo>
                  <a:pt x="12" y="298"/>
                  <a:pt x="12" y="298"/>
                  <a:pt x="12" y="298"/>
                </a:cubicBezTo>
                <a:cubicBezTo>
                  <a:pt x="12" y="295"/>
                  <a:pt x="12" y="295"/>
                  <a:pt x="12" y="295"/>
                </a:cubicBezTo>
                <a:cubicBezTo>
                  <a:pt x="6" y="295"/>
                  <a:pt x="6" y="295"/>
                  <a:pt x="6" y="295"/>
                </a:cubicBezTo>
                <a:cubicBezTo>
                  <a:pt x="5" y="292"/>
                  <a:pt x="5" y="292"/>
                  <a:pt x="5" y="292"/>
                </a:cubicBezTo>
                <a:cubicBezTo>
                  <a:pt x="10" y="287"/>
                  <a:pt x="10" y="287"/>
                  <a:pt x="10" y="287"/>
                </a:cubicBezTo>
                <a:cubicBezTo>
                  <a:pt x="14" y="286"/>
                  <a:pt x="14" y="286"/>
                  <a:pt x="14" y="286"/>
                </a:cubicBezTo>
                <a:cubicBezTo>
                  <a:pt x="11" y="266"/>
                  <a:pt x="11" y="266"/>
                  <a:pt x="11" y="266"/>
                </a:cubicBezTo>
                <a:cubicBezTo>
                  <a:pt x="8" y="260"/>
                  <a:pt x="8" y="260"/>
                  <a:pt x="8" y="260"/>
                </a:cubicBezTo>
                <a:cubicBezTo>
                  <a:pt x="6" y="252"/>
                  <a:pt x="6" y="252"/>
                  <a:pt x="6" y="252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0"/>
                  <a:pt x="0" y="240"/>
                  <a:pt x="0" y="240"/>
                </a:cubicBezTo>
                <a:cubicBezTo>
                  <a:pt x="3" y="239"/>
                  <a:pt x="3" y="239"/>
                  <a:pt x="3" y="239"/>
                </a:cubicBezTo>
                <a:cubicBezTo>
                  <a:pt x="10" y="231"/>
                  <a:pt x="10" y="231"/>
                  <a:pt x="10" y="231"/>
                </a:cubicBezTo>
                <a:cubicBezTo>
                  <a:pt x="16" y="232"/>
                  <a:pt x="16" y="232"/>
                  <a:pt x="16" y="232"/>
                </a:cubicBezTo>
                <a:cubicBezTo>
                  <a:pt x="19" y="232"/>
                  <a:pt x="19" y="232"/>
                  <a:pt x="19" y="232"/>
                </a:cubicBezTo>
                <a:cubicBezTo>
                  <a:pt x="22" y="226"/>
                  <a:pt x="22" y="226"/>
                  <a:pt x="22" y="226"/>
                </a:cubicBezTo>
                <a:cubicBezTo>
                  <a:pt x="19" y="223"/>
                  <a:pt x="19" y="223"/>
                  <a:pt x="19" y="223"/>
                </a:cubicBezTo>
                <a:cubicBezTo>
                  <a:pt x="20" y="217"/>
                  <a:pt x="20" y="217"/>
                  <a:pt x="20" y="217"/>
                </a:cubicBezTo>
                <a:cubicBezTo>
                  <a:pt x="23" y="217"/>
                  <a:pt x="23" y="217"/>
                  <a:pt x="23" y="217"/>
                </a:cubicBezTo>
                <a:cubicBezTo>
                  <a:pt x="23" y="210"/>
                  <a:pt x="23" y="210"/>
                  <a:pt x="23" y="210"/>
                </a:cubicBezTo>
                <a:cubicBezTo>
                  <a:pt x="31" y="202"/>
                  <a:pt x="31" y="202"/>
                  <a:pt x="31" y="202"/>
                </a:cubicBezTo>
                <a:cubicBezTo>
                  <a:pt x="32" y="199"/>
                  <a:pt x="32" y="199"/>
                  <a:pt x="32" y="199"/>
                </a:cubicBezTo>
                <a:cubicBezTo>
                  <a:pt x="34" y="199"/>
                  <a:pt x="34" y="199"/>
                  <a:pt x="34" y="199"/>
                </a:cubicBezTo>
                <a:cubicBezTo>
                  <a:pt x="35" y="193"/>
                  <a:pt x="35" y="193"/>
                  <a:pt x="35" y="193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6" y="182"/>
                  <a:pt x="26" y="182"/>
                  <a:pt x="26" y="182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17" y="173"/>
                  <a:pt x="17" y="173"/>
                  <a:pt x="17" y="173"/>
                </a:cubicBezTo>
                <a:cubicBezTo>
                  <a:pt x="12" y="172"/>
                  <a:pt x="12" y="172"/>
                  <a:pt x="12" y="172"/>
                </a:cubicBezTo>
                <a:cubicBezTo>
                  <a:pt x="9" y="168"/>
                  <a:pt x="9" y="168"/>
                  <a:pt x="9" y="168"/>
                </a:cubicBezTo>
                <a:cubicBezTo>
                  <a:pt x="10" y="162"/>
                  <a:pt x="10" y="162"/>
                  <a:pt x="10" y="162"/>
                </a:cubicBezTo>
                <a:cubicBezTo>
                  <a:pt x="5" y="156"/>
                  <a:pt x="5" y="156"/>
                  <a:pt x="5" y="156"/>
                </a:cubicBezTo>
                <a:cubicBezTo>
                  <a:pt x="8" y="151"/>
                  <a:pt x="8" y="151"/>
                  <a:pt x="8" y="151"/>
                </a:cubicBezTo>
                <a:cubicBezTo>
                  <a:pt x="4" y="145"/>
                  <a:pt x="4" y="145"/>
                  <a:pt x="4" y="145"/>
                </a:cubicBezTo>
                <a:cubicBezTo>
                  <a:pt x="3" y="142"/>
                  <a:pt x="3" y="142"/>
                  <a:pt x="3" y="142"/>
                </a:cubicBezTo>
                <a:close/>
                <a:moveTo>
                  <a:pt x="173" y="12"/>
                </a:moveTo>
                <a:cubicBezTo>
                  <a:pt x="173" y="12"/>
                  <a:pt x="174" y="15"/>
                  <a:pt x="177" y="17"/>
                </a:cubicBezTo>
                <a:cubicBezTo>
                  <a:pt x="180" y="20"/>
                  <a:pt x="183" y="17"/>
                  <a:pt x="185" y="17"/>
                </a:cubicBezTo>
                <a:cubicBezTo>
                  <a:pt x="187" y="18"/>
                  <a:pt x="190" y="17"/>
                  <a:pt x="193" y="15"/>
                </a:cubicBezTo>
                <a:cubicBezTo>
                  <a:pt x="196" y="15"/>
                  <a:pt x="199" y="11"/>
                  <a:pt x="200" y="9"/>
                </a:cubicBezTo>
                <a:cubicBezTo>
                  <a:pt x="202" y="6"/>
                  <a:pt x="203" y="5"/>
                  <a:pt x="201" y="2"/>
                </a:cubicBezTo>
                <a:cubicBezTo>
                  <a:pt x="199" y="0"/>
                  <a:pt x="196" y="0"/>
                  <a:pt x="196" y="1"/>
                </a:cubicBezTo>
                <a:cubicBezTo>
                  <a:pt x="194" y="1"/>
                  <a:pt x="190" y="2"/>
                  <a:pt x="190" y="4"/>
                </a:cubicBezTo>
                <a:cubicBezTo>
                  <a:pt x="189" y="6"/>
                  <a:pt x="187" y="7"/>
                  <a:pt x="186" y="6"/>
                </a:cubicBezTo>
                <a:cubicBezTo>
                  <a:pt x="184" y="5"/>
                  <a:pt x="182" y="6"/>
                  <a:pt x="181" y="7"/>
                </a:cubicBezTo>
                <a:cubicBezTo>
                  <a:pt x="179" y="9"/>
                  <a:pt x="181" y="11"/>
                  <a:pt x="178" y="11"/>
                </a:cubicBezTo>
                <a:cubicBezTo>
                  <a:pt x="176" y="11"/>
                  <a:pt x="173" y="12"/>
                  <a:pt x="173" y="12"/>
                </a:cubicBezTo>
                <a:close/>
                <a:moveTo>
                  <a:pt x="164" y="36"/>
                </a:moveTo>
                <a:cubicBezTo>
                  <a:pt x="164" y="36"/>
                  <a:pt x="167" y="36"/>
                  <a:pt x="168" y="36"/>
                </a:cubicBezTo>
                <a:cubicBezTo>
                  <a:pt x="169" y="36"/>
                  <a:pt x="170" y="33"/>
                  <a:pt x="170" y="32"/>
                </a:cubicBezTo>
                <a:cubicBezTo>
                  <a:pt x="169" y="31"/>
                  <a:pt x="166" y="30"/>
                  <a:pt x="168" y="30"/>
                </a:cubicBezTo>
                <a:cubicBezTo>
                  <a:pt x="169" y="30"/>
                  <a:pt x="171" y="30"/>
                  <a:pt x="172" y="28"/>
                </a:cubicBezTo>
                <a:cubicBezTo>
                  <a:pt x="174" y="26"/>
                  <a:pt x="171" y="24"/>
                  <a:pt x="170" y="22"/>
                </a:cubicBezTo>
                <a:cubicBezTo>
                  <a:pt x="168" y="19"/>
                  <a:pt x="167" y="16"/>
                  <a:pt x="164" y="15"/>
                </a:cubicBezTo>
                <a:cubicBezTo>
                  <a:pt x="161" y="14"/>
                  <a:pt x="155" y="17"/>
                  <a:pt x="153" y="18"/>
                </a:cubicBezTo>
                <a:cubicBezTo>
                  <a:pt x="152" y="19"/>
                  <a:pt x="150" y="22"/>
                  <a:pt x="149" y="21"/>
                </a:cubicBezTo>
                <a:cubicBezTo>
                  <a:pt x="147" y="20"/>
                  <a:pt x="143" y="20"/>
                  <a:pt x="142" y="22"/>
                </a:cubicBezTo>
                <a:cubicBezTo>
                  <a:pt x="141" y="24"/>
                  <a:pt x="145" y="27"/>
                  <a:pt x="146" y="28"/>
                </a:cubicBezTo>
                <a:cubicBezTo>
                  <a:pt x="146" y="29"/>
                  <a:pt x="143" y="31"/>
                  <a:pt x="142" y="30"/>
                </a:cubicBezTo>
                <a:cubicBezTo>
                  <a:pt x="140" y="28"/>
                  <a:pt x="138" y="33"/>
                  <a:pt x="135" y="30"/>
                </a:cubicBezTo>
                <a:cubicBezTo>
                  <a:pt x="132" y="27"/>
                  <a:pt x="128" y="30"/>
                  <a:pt x="128" y="32"/>
                </a:cubicBezTo>
                <a:cubicBezTo>
                  <a:pt x="127" y="34"/>
                  <a:pt x="127" y="42"/>
                  <a:pt x="131" y="45"/>
                </a:cubicBezTo>
                <a:cubicBezTo>
                  <a:pt x="134" y="48"/>
                  <a:pt x="134" y="50"/>
                  <a:pt x="136" y="51"/>
                </a:cubicBezTo>
                <a:cubicBezTo>
                  <a:pt x="138" y="53"/>
                  <a:pt x="153" y="53"/>
                  <a:pt x="154" y="53"/>
                </a:cubicBezTo>
                <a:cubicBezTo>
                  <a:pt x="156" y="53"/>
                  <a:pt x="152" y="48"/>
                  <a:pt x="153" y="46"/>
                </a:cubicBezTo>
                <a:cubicBezTo>
                  <a:pt x="153" y="43"/>
                  <a:pt x="156" y="44"/>
                  <a:pt x="157" y="42"/>
                </a:cubicBezTo>
                <a:cubicBezTo>
                  <a:pt x="159" y="40"/>
                  <a:pt x="164" y="36"/>
                  <a:pt x="164" y="36"/>
                </a:cubicBezTo>
                <a:close/>
                <a:moveTo>
                  <a:pt x="168" y="53"/>
                </a:moveTo>
                <a:cubicBezTo>
                  <a:pt x="167" y="55"/>
                  <a:pt x="166" y="59"/>
                  <a:pt x="169" y="60"/>
                </a:cubicBezTo>
                <a:cubicBezTo>
                  <a:pt x="171" y="61"/>
                  <a:pt x="175" y="57"/>
                  <a:pt x="174" y="55"/>
                </a:cubicBezTo>
                <a:cubicBezTo>
                  <a:pt x="172" y="52"/>
                  <a:pt x="168" y="53"/>
                  <a:pt x="168" y="53"/>
                </a:cubicBezTo>
                <a:close/>
                <a:moveTo>
                  <a:pt x="177" y="61"/>
                </a:moveTo>
                <a:cubicBezTo>
                  <a:pt x="177" y="61"/>
                  <a:pt x="179" y="64"/>
                  <a:pt x="178" y="66"/>
                </a:cubicBezTo>
                <a:cubicBezTo>
                  <a:pt x="176" y="67"/>
                  <a:pt x="178" y="72"/>
                  <a:pt x="179" y="69"/>
                </a:cubicBezTo>
                <a:cubicBezTo>
                  <a:pt x="181" y="67"/>
                  <a:pt x="184" y="66"/>
                  <a:pt x="186" y="66"/>
                </a:cubicBezTo>
                <a:cubicBezTo>
                  <a:pt x="187" y="66"/>
                  <a:pt x="198" y="61"/>
                  <a:pt x="197" y="58"/>
                </a:cubicBezTo>
                <a:cubicBezTo>
                  <a:pt x="197" y="55"/>
                  <a:pt x="195" y="55"/>
                  <a:pt x="189" y="54"/>
                </a:cubicBezTo>
                <a:cubicBezTo>
                  <a:pt x="184" y="53"/>
                  <a:pt x="181" y="54"/>
                  <a:pt x="178" y="55"/>
                </a:cubicBezTo>
                <a:cubicBezTo>
                  <a:pt x="177" y="56"/>
                  <a:pt x="177" y="61"/>
                  <a:pt x="177" y="61"/>
                </a:cubicBezTo>
                <a:close/>
                <a:moveTo>
                  <a:pt x="11" y="128"/>
                </a:moveTo>
                <a:cubicBezTo>
                  <a:pt x="8" y="129"/>
                  <a:pt x="6" y="133"/>
                  <a:pt x="3" y="134"/>
                </a:cubicBezTo>
                <a:cubicBezTo>
                  <a:pt x="0" y="135"/>
                  <a:pt x="8" y="138"/>
                  <a:pt x="12" y="138"/>
                </a:cubicBezTo>
                <a:cubicBezTo>
                  <a:pt x="15" y="138"/>
                  <a:pt x="17" y="133"/>
                  <a:pt x="16" y="131"/>
                </a:cubicBezTo>
                <a:cubicBezTo>
                  <a:pt x="16" y="128"/>
                  <a:pt x="11" y="128"/>
                  <a:pt x="11" y="128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1" name="Freeform 233">
            <a:extLst>
              <a:ext uri="{FF2B5EF4-FFF2-40B4-BE49-F238E27FC236}">
                <a16:creationId xmlns:a16="http://schemas.microsoft.com/office/drawing/2014/main" xmlns="" id="{2843CE59-FA88-4BB3-AC96-1AB572F61E86}"/>
              </a:ext>
            </a:extLst>
          </p:cNvPr>
          <p:cNvSpPr>
            <a:spLocks/>
          </p:cNvSpPr>
          <p:nvPr/>
        </p:nvSpPr>
        <p:spPr bwMode="auto">
          <a:xfrm>
            <a:off x="4459111" y="7304914"/>
            <a:ext cx="2218861" cy="1167988"/>
          </a:xfrm>
          <a:custGeom>
            <a:avLst/>
            <a:gdLst>
              <a:gd name="T0" fmla="*/ 687 w 701"/>
              <a:gd name="T1" fmla="*/ 83 h 369"/>
              <a:gd name="T2" fmla="*/ 699 w 701"/>
              <a:gd name="T3" fmla="*/ 112 h 369"/>
              <a:gd name="T4" fmla="*/ 651 w 701"/>
              <a:gd name="T5" fmla="*/ 133 h 369"/>
              <a:gd name="T6" fmla="*/ 572 w 701"/>
              <a:gd name="T7" fmla="*/ 163 h 369"/>
              <a:gd name="T8" fmla="*/ 501 w 701"/>
              <a:gd name="T9" fmla="*/ 207 h 369"/>
              <a:gd name="T10" fmla="*/ 478 w 701"/>
              <a:gd name="T11" fmla="*/ 198 h 369"/>
              <a:gd name="T12" fmla="*/ 430 w 701"/>
              <a:gd name="T13" fmla="*/ 251 h 369"/>
              <a:gd name="T14" fmla="*/ 401 w 701"/>
              <a:gd name="T15" fmla="*/ 295 h 369"/>
              <a:gd name="T16" fmla="*/ 395 w 701"/>
              <a:gd name="T17" fmla="*/ 328 h 369"/>
              <a:gd name="T18" fmla="*/ 372 w 701"/>
              <a:gd name="T19" fmla="*/ 357 h 369"/>
              <a:gd name="T20" fmla="*/ 295 w 701"/>
              <a:gd name="T21" fmla="*/ 346 h 369"/>
              <a:gd name="T22" fmla="*/ 260 w 701"/>
              <a:gd name="T23" fmla="*/ 348 h 369"/>
              <a:gd name="T24" fmla="*/ 227 w 701"/>
              <a:gd name="T25" fmla="*/ 346 h 369"/>
              <a:gd name="T26" fmla="*/ 183 w 701"/>
              <a:gd name="T27" fmla="*/ 340 h 369"/>
              <a:gd name="T28" fmla="*/ 162 w 701"/>
              <a:gd name="T29" fmla="*/ 313 h 369"/>
              <a:gd name="T30" fmla="*/ 145 w 701"/>
              <a:gd name="T31" fmla="*/ 322 h 369"/>
              <a:gd name="T32" fmla="*/ 127 w 701"/>
              <a:gd name="T33" fmla="*/ 331 h 369"/>
              <a:gd name="T34" fmla="*/ 103 w 701"/>
              <a:gd name="T35" fmla="*/ 346 h 369"/>
              <a:gd name="T36" fmla="*/ 80 w 701"/>
              <a:gd name="T37" fmla="*/ 340 h 369"/>
              <a:gd name="T38" fmla="*/ 45 w 701"/>
              <a:gd name="T39" fmla="*/ 334 h 369"/>
              <a:gd name="T40" fmla="*/ 15 w 701"/>
              <a:gd name="T41" fmla="*/ 360 h 369"/>
              <a:gd name="T42" fmla="*/ 12 w 701"/>
              <a:gd name="T43" fmla="*/ 328 h 369"/>
              <a:gd name="T44" fmla="*/ 9 w 701"/>
              <a:gd name="T45" fmla="*/ 301 h 369"/>
              <a:gd name="T46" fmla="*/ 30 w 701"/>
              <a:gd name="T47" fmla="*/ 272 h 369"/>
              <a:gd name="T48" fmla="*/ 36 w 701"/>
              <a:gd name="T49" fmla="*/ 257 h 369"/>
              <a:gd name="T50" fmla="*/ 92 w 701"/>
              <a:gd name="T51" fmla="*/ 233 h 369"/>
              <a:gd name="T52" fmla="*/ 127 w 701"/>
              <a:gd name="T53" fmla="*/ 171 h 369"/>
              <a:gd name="T54" fmla="*/ 83 w 701"/>
              <a:gd name="T55" fmla="*/ 186 h 369"/>
              <a:gd name="T56" fmla="*/ 71 w 701"/>
              <a:gd name="T57" fmla="*/ 157 h 369"/>
              <a:gd name="T58" fmla="*/ 98 w 701"/>
              <a:gd name="T59" fmla="*/ 130 h 369"/>
              <a:gd name="T60" fmla="*/ 103 w 701"/>
              <a:gd name="T61" fmla="*/ 107 h 369"/>
              <a:gd name="T62" fmla="*/ 92 w 701"/>
              <a:gd name="T63" fmla="*/ 53 h 369"/>
              <a:gd name="T64" fmla="*/ 133 w 701"/>
              <a:gd name="T65" fmla="*/ 71 h 369"/>
              <a:gd name="T66" fmla="*/ 186 w 701"/>
              <a:gd name="T67" fmla="*/ 92 h 369"/>
              <a:gd name="T68" fmla="*/ 224 w 701"/>
              <a:gd name="T69" fmla="*/ 77 h 369"/>
              <a:gd name="T70" fmla="*/ 230 w 701"/>
              <a:gd name="T71" fmla="*/ 27 h 369"/>
              <a:gd name="T72" fmla="*/ 330 w 701"/>
              <a:gd name="T73" fmla="*/ 0 h 369"/>
              <a:gd name="T74" fmla="*/ 392 w 701"/>
              <a:gd name="T75" fmla="*/ 21 h 369"/>
              <a:gd name="T76" fmla="*/ 457 w 701"/>
              <a:gd name="T77" fmla="*/ 65 h 369"/>
              <a:gd name="T78" fmla="*/ 557 w 701"/>
              <a:gd name="T79" fmla="*/ 101 h 369"/>
              <a:gd name="T80" fmla="*/ 622 w 701"/>
              <a:gd name="T81" fmla="*/ 74 h 369"/>
              <a:gd name="T82" fmla="*/ 666 w 701"/>
              <a:gd name="T83" fmla="*/ 65 h 369"/>
              <a:gd name="T84" fmla="*/ 701 w 701"/>
              <a:gd name="T85" fmla="*/ 59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1" h="369">
                <a:moveTo>
                  <a:pt x="701" y="59"/>
                </a:moveTo>
                <a:lnTo>
                  <a:pt x="690" y="65"/>
                </a:lnTo>
                <a:lnTo>
                  <a:pt x="687" y="83"/>
                </a:lnTo>
                <a:lnTo>
                  <a:pt x="699" y="95"/>
                </a:lnTo>
                <a:lnTo>
                  <a:pt x="684" y="104"/>
                </a:lnTo>
                <a:lnTo>
                  <a:pt x="699" y="112"/>
                </a:lnTo>
                <a:lnTo>
                  <a:pt x="678" y="118"/>
                </a:lnTo>
                <a:lnTo>
                  <a:pt x="663" y="133"/>
                </a:lnTo>
                <a:lnTo>
                  <a:pt x="651" y="133"/>
                </a:lnTo>
                <a:lnTo>
                  <a:pt x="648" y="148"/>
                </a:lnTo>
                <a:lnTo>
                  <a:pt x="607" y="148"/>
                </a:lnTo>
                <a:lnTo>
                  <a:pt x="572" y="163"/>
                </a:lnTo>
                <a:lnTo>
                  <a:pt x="569" y="177"/>
                </a:lnTo>
                <a:lnTo>
                  <a:pt x="539" y="177"/>
                </a:lnTo>
                <a:lnTo>
                  <a:pt x="501" y="207"/>
                </a:lnTo>
                <a:lnTo>
                  <a:pt x="486" y="210"/>
                </a:lnTo>
                <a:lnTo>
                  <a:pt x="492" y="201"/>
                </a:lnTo>
                <a:lnTo>
                  <a:pt x="478" y="198"/>
                </a:lnTo>
                <a:lnTo>
                  <a:pt x="445" y="228"/>
                </a:lnTo>
                <a:lnTo>
                  <a:pt x="448" y="245"/>
                </a:lnTo>
                <a:lnTo>
                  <a:pt x="430" y="251"/>
                </a:lnTo>
                <a:lnTo>
                  <a:pt x="430" y="269"/>
                </a:lnTo>
                <a:lnTo>
                  <a:pt x="407" y="278"/>
                </a:lnTo>
                <a:lnTo>
                  <a:pt x="401" y="295"/>
                </a:lnTo>
                <a:lnTo>
                  <a:pt x="404" y="307"/>
                </a:lnTo>
                <a:lnTo>
                  <a:pt x="401" y="313"/>
                </a:lnTo>
                <a:lnTo>
                  <a:pt x="395" y="328"/>
                </a:lnTo>
                <a:lnTo>
                  <a:pt x="377" y="346"/>
                </a:lnTo>
                <a:lnTo>
                  <a:pt x="377" y="354"/>
                </a:lnTo>
                <a:lnTo>
                  <a:pt x="372" y="357"/>
                </a:lnTo>
                <a:lnTo>
                  <a:pt x="363" y="369"/>
                </a:lnTo>
                <a:lnTo>
                  <a:pt x="336" y="366"/>
                </a:lnTo>
                <a:lnTo>
                  <a:pt x="295" y="346"/>
                </a:lnTo>
                <a:lnTo>
                  <a:pt x="277" y="340"/>
                </a:lnTo>
                <a:lnTo>
                  <a:pt x="266" y="351"/>
                </a:lnTo>
                <a:lnTo>
                  <a:pt x="260" y="348"/>
                </a:lnTo>
                <a:lnTo>
                  <a:pt x="251" y="346"/>
                </a:lnTo>
                <a:lnTo>
                  <a:pt x="245" y="354"/>
                </a:lnTo>
                <a:lnTo>
                  <a:pt x="227" y="346"/>
                </a:lnTo>
                <a:lnTo>
                  <a:pt x="218" y="351"/>
                </a:lnTo>
                <a:lnTo>
                  <a:pt x="195" y="337"/>
                </a:lnTo>
                <a:lnTo>
                  <a:pt x="183" y="340"/>
                </a:lnTo>
                <a:lnTo>
                  <a:pt x="174" y="334"/>
                </a:lnTo>
                <a:lnTo>
                  <a:pt x="174" y="322"/>
                </a:lnTo>
                <a:lnTo>
                  <a:pt x="162" y="313"/>
                </a:lnTo>
                <a:lnTo>
                  <a:pt x="154" y="319"/>
                </a:lnTo>
                <a:lnTo>
                  <a:pt x="151" y="316"/>
                </a:lnTo>
                <a:lnTo>
                  <a:pt x="145" y="322"/>
                </a:lnTo>
                <a:lnTo>
                  <a:pt x="127" y="316"/>
                </a:lnTo>
                <a:lnTo>
                  <a:pt x="121" y="328"/>
                </a:lnTo>
                <a:lnTo>
                  <a:pt x="127" y="331"/>
                </a:lnTo>
                <a:lnTo>
                  <a:pt x="127" y="340"/>
                </a:lnTo>
                <a:lnTo>
                  <a:pt x="124" y="343"/>
                </a:lnTo>
                <a:lnTo>
                  <a:pt x="103" y="346"/>
                </a:lnTo>
                <a:lnTo>
                  <a:pt x="98" y="351"/>
                </a:lnTo>
                <a:lnTo>
                  <a:pt x="89" y="351"/>
                </a:lnTo>
                <a:lnTo>
                  <a:pt x="80" y="340"/>
                </a:lnTo>
                <a:lnTo>
                  <a:pt x="65" y="348"/>
                </a:lnTo>
                <a:lnTo>
                  <a:pt x="59" y="346"/>
                </a:lnTo>
                <a:lnTo>
                  <a:pt x="45" y="334"/>
                </a:lnTo>
                <a:lnTo>
                  <a:pt x="30" y="340"/>
                </a:lnTo>
                <a:lnTo>
                  <a:pt x="27" y="351"/>
                </a:lnTo>
                <a:lnTo>
                  <a:pt x="15" y="360"/>
                </a:lnTo>
                <a:lnTo>
                  <a:pt x="9" y="357"/>
                </a:lnTo>
                <a:lnTo>
                  <a:pt x="12" y="348"/>
                </a:lnTo>
                <a:lnTo>
                  <a:pt x="12" y="328"/>
                </a:lnTo>
                <a:lnTo>
                  <a:pt x="0" y="322"/>
                </a:lnTo>
                <a:lnTo>
                  <a:pt x="3" y="310"/>
                </a:lnTo>
                <a:lnTo>
                  <a:pt x="9" y="301"/>
                </a:lnTo>
                <a:lnTo>
                  <a:pt x="15" y="289"/>
                </a:lnTo>
                <a:lnTo>
                  <a:pt x="27" y="289"/>
                </a:lnTo>
                <a:lnTo>
                  <a:pt x="30" y="272"/>
                </a:lnTo>
                <a:lnTo>
                  <a:pt x="39" y="260"/>
                </a:lnTo>
                <a:lnTo>
                  <a:pt x="30" y="254"/>
                </a:lnTo>
                <a:lnTo>
                  <a:pt x="36" y="257"/>
                </a:lnTo>
                <a:lnTo>
                  <a:pt x="59" y="248"/>
                </a:lnTo>
                <a:lnTo>
                  <a:pt x="71" y="257"/>
                </a:lnTo>
                <a:lnTo>
                  <a:pt x="92" y="233"/>
                </a:lnTo>
                <a:lnTo>
                  <a:pt x="83" y="228"/>
                </a:lnTo>
                <a:lnTo>
                  <a:pt x="139" y="186"/>
                </a:lnTo>
                <a:lnTo>
                  <a:pt x="127" y="171"/>
                </a:lnTo>
                <a:lnTo>
                  <a:pt x="106" y="169"/>
                </a:lnTo>
                <a:lnTo>
                  <a:pt x="95" y="174"/>
                </a:lnTo>
                <a:lnTo>
                  <a:pt x="83" y="186"/>
                </a:lnTo>
                <a:lnTo>
                  <a:pt x="62" y="180"/>
                </a:lnTo>
                <a:lnTo>
                  <a:pt x="62" y="166"/>
                </a:lnTo>
                <a:lnTo>
                  <a:pt x="71" y="157"/>
                </a:lnTo>
                <a:lnTo>
                  <a:pt x="77" y="142"/>
                </a:lnTo>
                <a:lnTo>
                  <a:pt x="98" y="142"/>
                </a:lnTo>
                <a:lnTo>
                  <a:pt x="98" y="130"/>
                </a:lnTo>
                <a:lnTo>
                  <a:pt x="92" y="121"/>
                </a:lnTo>
                <a:lnTo>
                  <a:pt x="92" y="112"/>
                </a:lnTo>
                <a:lnTo>
                  <a:pt x="103" y="107"/>
                </a:lnTo>
                <a:lnTo>
                  <a:pt x="106" y="83"/>
                </a:lnTo>
                <a:lnTo>
                  <a:pt x="92" y="74"/>
                </a:lnTo>
                <a:lnTo>
                  <a:pt x="92" y="53"/>
                </a:lnTo>
                <a:lnTo>
                  <a:pt x="98" y="53"/>
                </a:lnTo>
                <a:lnTo>
                  <a:pt x="112" y="59"/>
                </a:lnTo>
                <a:lnTo>
                  <a:pt x="133" y="71"/>
                </a:lnTo>
                <a:lnTo>
                  <a:pt x="154" y="83"/>
                </a:lnTo>
                <a:lnTo>
                  <a:pt x="165" y="101"/>
                </a:lnTo>
                <a:lnTo>
                  <a:pt x="186" y="92"/>
                </a:lnTo>
                <a:lnTo>
                  <a:pt x="218" y="107"/>
                </a:lnTo>
                <a:lnTo>
                  <a:pt x="233" y="92"/>
                </a:lnTo>
                <a:lnTo>
                  <a:pt x="224" y="77"/>
                </a:lnTo>
                <a:lnTo>
                  <a:pt x="227" y="65"/>
                </a:lnTo>
                <a:lnTo>
                  <a:pt x="218" y="45"/>
                </a:lnTo>
                <a:lnTo>
                  <a:pt x="230" y="27"/>
                </a:lnTo>
                <a:lnTo>
                  <a:pt x="245" y="9"/>
                </a:lnTo>
                <a:lnTo>
                  <a:pt x="324" y="9"/>
                </a:lnTo>
                <a:lnTo>
                  <a:pt x="330" y="0"/>
                </a:lnTo>
                <a:lnTo>
                  <a:pt x="360" y="3"/>
                </a:lnTo>
                <a:lnTo>
                  <a:pt x="374" y="18"/>
                </a:lnTo>
                <a:lnTo>
                  <a:pt x="392" y="21"/>
                </a:lnTo>
                <a:lnTo>
                  <a:pt x="425" y="45"/>
                </a:lnTo>
                <a:lnTo>
                  <a:pt x="442" y="50"/>
                </a:lnTo>
                <a:lnTo>
                  <a:pt x="457" y="65"/>
                </a:lnTo>
                <a:lnTo>
                  <a:pt x="486" y="68"/>
                </a:lnTo>
                <a:lnTo>
                  <a:pt x="537" y="101"/>
                </a:lnTo>
                <a:lnTo>
                  <a:pt x="557" y="101"/>
                </a:lnTo>
                <a:lnTo>
                  <a:pt x="566" y="107"/>
                </a:lnTo>
                <a:lnTo>
                  <a:pt x="601" y="98"/>
                </a:lnTo>
                <a:lnTo>
                  <a:pt x="622" y="74"/>
                </a:lnTo>
                <a:lnTo>
                  <a:pt x="643" y="80"/>
                </a:lnTo>
                <a:lnTo>
                  <a:pt x="651" y="65"/>
                </a:lnTo>
                <a:lnTo>
                  <a:pt x="666" y="65"/>
                </a:lnTo>
                <a:lnTo>
                  <a:pt x="684" y="50"/>
                </a:lnTo>
                <a:lnTo>
                  <a:pt x="701" y="59"/>
                </a:lnTo>
                <a:lnTo>
                  <a:pt x="701" y="59"/>
                </a:lnTo>
                <a:lnTo>
                  <a:pt x="701" y="59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2" name="Freeform 234">
            <a:extLst>
              <a:ext uri="{FF2B5EF4-FFF2-40B4-BE49-F238E27FC236}">
                <a16:creationId xmlns:a16="http://schemas.microsoft.com/office/drawing/2014/main" xmlns="" id="{D8EA91B1-3954-4CDB-9575-BEE0D16F61E3}"/>
              </a:ext>
            </a:extLst>
          </p:cNvPr>
          <p:cNvSpPr>
            <a:spLocks/>
          </p:cNvSpPr>
          <p:nvPr/>
        </p:nvSpPr>
        <p:spPr bwMode="auto">
          <a:xfrm>
            <a:off x="3202505" y="6298371"/>
            <a:ext cx="1098351" cy="1148997"/>
          </a:xfrm>
          <a:custGeom>
            <a:avLst/>
            <a:gdLst>
              <a:gd name="T0" fmla="*/ 0 w 118"/>
              <a:gd name="T1" fmla="*/ 66 h 123"/>
              <a:gd name="T2" fmla="*/ 25 w 118"/>
              <a:gd name="T3" fmla="*/ 66 h 123"/>
              <a:gd name="T4" fmla="*/ 42 w 118"/>
              <a:gd name="T5" fmla="*/ 63 h 123"/>
              <a:gd name="T6" fmla="*/ 46 w 118"/>
              <a:gd name="T7" fmla="*/ 55 h 123"/>
              <a:gd name="T8" fmla="*/ 47 w 118"/>
              <a:gd name="T9" fmla="*/ 42 h 123"/>
              <a:gd name="T10" fmla="*/ 54 w 118"/>
              <a:gd name="T11" fmla="*/ 40 h 123"/>
              <a:gd name="T12" fmla="*/ 59 w 118"/>
              <a:gd name="T13" fmla="*/ 33 h 123"/>
              <a:gd name="T14" fmla="*/ 62 w 118"/>
              <a:gd name="T15" fmla="*/ 28 h 123"/>
              <a:gd name="T16" fmla="*/ 63 w 118"/>
              <a:gd name="T17" fmla="*/ 24 h 123"/>
              <a:gd name="T18" fmla="*/ 69 w 118"/>
              <a:gd name="T19" fmla="*/ 20 h 123"/>
              <a:gd name="T20" fmla="*/ 77 w 118"/>
              <a:gd name="T21" fmla="*/ 14 h 123"/>
              <a:gd name="T22" fmla="*/ 82 w 118"/>
              <a:gd name="T23" fmla="*/ 15 h 123"/>
              <a:gd name="T24" fmla="*/ 91 w 118"/>
              <a:gd name="T25" fmla="*/ 0 h 123"/>
              <a:gd name="T26" fmla="*/ 102 w 118"/>
              <a:gd name="T27" fmla="*/ 8 h 123"/>
              <a:gd name="T28" fmla="*/ 101 w 118"/>
              <a:gd name="T29" fmla="*/ 16 h 123"/>
              <a:gd name="T30" fmla="*/ 104 w 118"/>
              <a:gd name="T31" fmla="*/ 19 h 123"/>
              <a:gd name="T32" fmla="*/ 115 w 118"/>
              <a:gd name="T33" fmla="*/ 22 h 123"/>
              <a:gd name="T34" fmla="*/ 115 w 118"/>
              <a:gd name="T35" fmla="*/ 29 h 123"/>
              <a:gd name="T36" fmla="*/ 115 w 118"/>
              <a:gd name="T37" fmla="*/ 39 h 123"/>
              <a:gd name="T38" fmla="*/ 106 w 118"/>
              <a:gd name="T39" fmla="*/ 44 h 123"/>
              <a:gd name="T40" fmla="*/ 101 w 118"/>
              <a:gd name="T41" fmla="*/ 47 h 123"/>
              <a:gd name="T42" fmla="*/ 96 w 118"/>
              <a:gd name="T43" fmla="*/ 57 h 123"/>
              <a:gd name="T44" fmla="*/ 92 w 118"/>
              <a:gd name="T45" fmla="*/ 63 h 123"/>
              <a:gd name="T46" fmla="*/ 96 w 118"/>
              <a:gd name="T47" fmla="*/ 69 h 123"/>
              <a:gd name="T48" fmla="*/ 95 w 118"/>
              <a:gd name="T49" fmla="*/ 76 h 123"/>
              <a:gd name="T50" fmla="*/ 96 w 118"/>
              <a:gd name="T51" fmla="*/ 78 h 123"/>
              <a:gd name="T52" fmla="*/ 90 w 118"/>
              <a:gd name="T53" fmla="*/ 84 h 123"/>
              <a:gd name="T54" fmla="*/ 83 w 118"/>
              <a:gd name="T55" fmla="*/ 81 h 123"/>
              <a:gd name="T56" fmla="*/ 84 w 118"/>
              <a:gd name="T57" fmla="*/ 88 h 123"/>
              <a:gd name="T58" fmla="*/ 77 w 118"/>
              <a:gd name="T59" fmla="*/ 92 h 123"/>
              <a:gd name="T60" fmla="*/ 78 w 118"/>
              <a:gd name="T61" fmla="*/ 99 h 123"/>
              <a:gd name="T62" fmla="*/ 82 w 118"/>
              <a:gd name="T63" fmla="*/ 102 h 123"/>
              <a:gd name="T64" fmla="*/ 80 w 118"/>
              <a:gd name="T65" fmla="*/ 106 h 123"/>
              <a:gd name="T66" fmla="*/ 75 w 118"/>
              <a:gd name="T67" fmla="*/ 109 h 123"/>
              <a:gd name="T68" fmla="*/ 75 w 118"/>
              <a:gd name="T69" fmla="*/ 115 h 123"/>
              <a:gd name="T70" fmla="*/ 65 w 118"/>
              <a:gd name="T71" fmla="*/ 121 h 123"/>
              <a:gd name="T72" fmla="*/ 62 w 118"/>
              <a:gd name="T73" fmla="*/ 115 h 123"/>
              <a:gd name="T74" fmla="*/ 56 w 118"/>
              <a:gd name="T75" fmla="*/ 115 h 123"/>
              <a:gd name="T76" fmla="*/ 53 w 118"/>
              <a:gd name="T77" fmla="*/ 115 h 123"/>
              <a:gd name="T78" fmla="*/ 50 w 118"/>
              <a:gd name="T79" fmla="*/ 113 h 123"/>
              <a:gd name="T80" fmla="*/ 43 w 118"/>
              <a:gd name="T81" fmla="*/ 114 h 123"/>
              <a:gd name="T82" fmla="*/ 38 w 118"/>
              <a:gd name="T83" fmla="*/ 117 h 123"/>
              <a:gd name="T84" fmla="*/ 34 w 118"/>
              <a:gd name="T85" fmla="*/ 115 h 123"/>
              <a:gd name="T86" fmla="*/ 31 w 118"/>
              <a:gd name="T87" fmla="*/ 120 h 123"/>
              <a:gd name="T88" fmla="*/ 25 w 118"/>
              <a:gd name="T89" fmla="*/ 123 h 123"/>
              <a:gd name="T90" fmla="*/ 19 w 118"/>
              <a:gd name="T91" fmla="*/ 108 h 123"/>
              <a:gd name="T92" fmla="*/ 12 w 118"/>
              <a:gd name="T93" fmla="*/ 105 h 123"/>
              <a:gd name="T94" fmla="*/ 0 w 118"/>
              <a:gd name="T95" fmla="*/ 75 h 123"/>
              <a:gd name="T96" fmla="*/ 0 w 118"/>
              <a:gd name="T97" fmla="*/ 66 h 123"/>
              <a:gd name="T98" fmla="*/ 0 w 118"/>
              <a:gd name="T99" fmla="*/ 6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8" h="123">
                <a:moveTo>
                  <a:pt x="0" y="66"/>
                </a:moveTo>
                <a:cubicBezTo>
                  <a:pt x="25" y="66"/>
                  <a:pt x="25" y="66"/>
                  <a:pt x="25" y="66"/>
                </a:cubicBezTo>
                <a:cubicBezTo>
                  <a:pt x="33" y="66"/>
                  <a:pt x="36" y="64"/>
                  <a:pt x="42" y="63"/>
                </a:cubicBezTo>
                <a:cubicBezTo>
                  <a:pt x="47" y="63"/>
                  <a:pt x="45" y="59"/>
                  <a:pt x="46" y="55"/>
                </a:cubicBezTo>
                <a:cubicBezTo>
                  <a:pt x="46" y="51"/>
                  <a:pt x="47" y="44"/>
                  <a:pt x="47" y="42"/>
                </a:cubicBezTo>
                <a:cubicBezTo>
                  <a:pt x="47" y="40"/>
                  <a:pt x="50" y="40"/>
                  <a:pt x="54" y="40"/>
                </a:cubicBezTo>
                <a:cubicBezTo>
                  <a:pt x="59" y="40"/>
                  <a:pt x="59" y="38"/>
                  <a:pt x="59" y="33"/>
                </a:cubicBezTo>
                <a:cubicBezTo>
                  <a:pt x="59" y="28"/>
                  <a:pt x="59" y="28"/>
                  <a:pt x="62" y="28"/>
                </a:cubicBezTo>
                <a:cubicBezTo>
                  <a:pt x="65" y="28"/>
                  <a:pt x="64" y="27"/>
                  <a:pt x="63" y="24"/>
                </a:cubicBezTo>
                <a:cubicBezTo>
                  <a:pt x="63" y="22"/>
                  <a:pt x="68" y="22"/>
                  <a:pt x="69" y="20"/>
                </a:cubicBezTo>
                <a:cubicBezTo>
                  <a:pt x="71" y="19"/>
                  <a:pt x="75" y="16"/>
                  <a:pt x="77" y="14"/>
                </a:cubicBezTo>
                <a:cubicBezTo>
                  <a:pt x="80" y="13"/>
                  <a:pt x="81" y="16"/>
                  <a:pt x="82" y="15"/>
                </a:cubicBezTo>
                <a:cubicBezTo>
                  <a:pt x="83" y="14"/>
                  <a:pt x="87" y="6"/>
                  <a:pt x="91" y="0"/>
                </a:cubicBezTo>
                <a:cubicBezTo>
                  <a:pt x="102" y="8"/>
                  <a:pt x="102" y="8"/>
                  <a:pt x="102" y="8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4" y="19"/>
                  <a:pt x="104" y="19"/>
                  <a:pt x="104" y="19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4" y="25"/>
                  <a:pt x="112" y="24"/>
                  <a:pt x="115" y="29"/>
                </a:cubicBezTo>
                <a:cubicBezTo>
                  <a:pt x="118" y="36"/>
                  <a:pt x="116" y="38"/>
                  <a:pt x="115" y="39"/>
                </a:cubicBezTo>
                <a:cubicBezTo>
                  <a:pt x="113" y="40"/>
                  <a:pt x="109" y="44"/>
                  <a:pt x="106" y="44"/>
                </a:cubicBezTo>
                <a:cubicBezTo>
                  <a:pt x="104" y="44"/>
                  <a:pt x="101" y="44"/>
                  <a:pt x="101" y="47"/>
                </a:cubicBezTo>
                <a:cubicBezTo>
                  <a:pt x="101" y="51"/>
                  <a:pt x="99" y="56"/>
                  <a:pt x="96" y="57"/>
                </a:cubicBezTo>
                <a:cubicBezTo>
                  <a:pt x="92" y="59"/>
                  <a:pt x="93" y="61"/>
                  <a:pt x="92" y="63"/>
                </a:cubicBezTo>
                <a:cubicBezTo>
                  <a:pt x="91" y="64"/>
                  <a:pt x="96" y="66"/>
                  <a:pt x="96" y="69"/>
                </a:cubicBezTo>
                <a:cubicBezTo>
                  <a:pt x="96" y="72"/>
                  <a:pt x="94" y="73"/>
                  <a:pt x="95" y="76"/>
                </a:cubicBezTo>
                <a:cubicBezTo>
                  <a:pt x="95" y="78"/>
                  <a:pt x="95" y="78"/>
                  <a:pt x="96" y="78"/>
                </a:cubicBezTo>
                <a:cubicBezTo>
                  <a:pt x="90" y="84"/>
                  <a:pt x="90" y="84"/>
                  <a:pt x="90" y="84"/>
                </a:cubicBezTo>
                <a:cubicBezTo>
                  <a:pt x="83" y="81"/>
                  <a:pt x="83" y="81"/>
                  <a:pt x="83" y="81"/>
                </a:cubicBezTo>
                <a:cubicBezTo>
                  <a:pt x="84" y="88"/>
                  <a:pt x="84" y="88"/>
                  <a:pt x="84" y="88"/>
                </a:cubicBezTo>
                <a:cubicBezTo>
                  <a:pt x="77" y="92"/>
                  <a:pt x="77" y="92"/>
                  <a:pt x="77" y="92"/>
                </a:cubicBezTo>
                <a:cubicBezTo>
                  <a:pt x="78" y="99"/>
                  <a:pt x="78" y="99"/>
                  <a:pt x="78" y="99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65" y="121"/>
                  <a:pt x="65" y="121"/>
                  <a:pt x="65" y="121"/>
                </a:cubicBezTo>
                <a:cubicBezTo>
                  <a:pt x="62" y="115"/>
                  <a:pt x="62" y="115"/>
                  <a:pt x="62" y="115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0" y="113"/>
                  <a:pt x="50" y="113"/>
                  <a:pt x="50" y="113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12" y="105"/>
                  <a:pt x="12" y="105"/>
                  <a:pt x="12" y="105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3" name="Freeform 235">
            <a:extLst>
              <a:ext uri="{FF2B5EF4-FFF2-40B4-BE49-F238E27FC236}">
                <a16:creationId xmlns:a16="http://schemas.microsoft.com/office/drawing/2014/main" xmlns="" id="{C20B501E-366F-415C-8422-BB82E387A59C}"/>
              </a:ext>
            </a:extLst>
          </p:cNvPr>
          <p:cNvSpPr>
            <a:spLocks/>
          </p:cNvSpPr>
          <p:nvPr/>
        </p:nvSpPr>
        <p:spPr bwMode="auto">
          <a:xfrm>
            <a:off x="1626183" y="10090359"/>
            <a:ext cx="297536" cy="231066"/>
          </a:xfrm>
          <a:custGeom>
            <a:avLst/>
            <a:gdLst>
              <a:gd name="T0" fmla="*/ 25 w 32"/>
              <a:gd name="T1" fmla="*/ 1 h 25"/>
              <a:gd name="T2" fmla="*/ 27 w 32"/>
              <a:gd name="T3" fmla="*/ 2 h 25"/>
              <a:gd name="T4" fmla="*/ 28 w 32"/>
              <a:gd name="T5" fmla="*/ 4 h 25"/>
              <a:gd name="T6" fmla="*/ 29 w 32"/>
              <a:gd name="T7" fmla="*/ 8 h 25"/>
              <a:gd name="T8" fmla="*/ 32 w 32"/>
              <a:gd name="T9" fmla="*/ 12 h 25"/>
              <a:gd name="T10" fmla="*/ 28 w 32"/>
              <a:gd name="T11" fmla="*/ 13 h 25"/>
              <a:gd name="T12" fmla="*/ 28 w 32"/>
              <a:gd name="T13" fmla="*/ 15 h 25"/>
              <a:gd name="T14" fmla="*/ 30 w 32"/>
              <a:gd name="T15" fmla="*/ 18 h 25"/>
              <a:gd name="T16" fmla="*/ 29 w 32"/>
              <a:gd name="T17" fmla="*/ 20 h 25"/>
              <a:gd name="T18" fmla="*/ 28 w 32"/>
              <a:gd name="T19" fmla="*/ 22 h 25"/>
              <a:gd name="T20" fmla="*/ 28 w 32"/>
              <a:gd name="T21" fmla="*/ 22 h 25"/>
              <a:gd name="T22" fmla="*/ 22 w 32"/>
              <a:gd name="T23" fmla="*/ 24 h 25"/>
              <a:gd name="T24" fmla="*/ 18 w 32"/>
              <a:gd name="T25" fmla="*/ 25 h 25"/>
              <a:gd name="T26" fmla="*/ 18 w 32"/>
              <a:gd name="T27" fmla="*/ 25 h 25"/>
              <a:gd name="T28" fmla="*/ 11 w 32"/>
              <a:gd name="T29" fmla="*/ 21 h 25"/>
              <a:gd name="T30" fmla="*/ 4 w 32"/>
              <a:gd name="T31" fmla="*/ 10 h 25"/>
              <a:gd name="T32" fmla="*/ 0 w 32"/>
              <a:gd name="T33" fmla="*/ 5 h 25"/>
              <a:gd name="T34" fmla="*/ 2 w 32"/>
              <a:gd name="T35" fmla="*/ 5 h 25"/>
              <a:gd name="T36" fmla="*/ 6 w 32"/>
              <a:gd name="T37" fmla="*/ 3 h 25"/>
              <a:gd name="T38" fmla="*/ 11 w 32"/>
              <a:gd name="T39" fmla="*/ 0 h 25"/>
              <a:gd name="T40" fmla="*/ 15 w 32"/>
              <a:gd name="T41" fmla="*/ 4 h 25"/>
              <a:gd name="T42" fmla="*/ 21 w 32"/>
              <a:gd name="T43" fmla="*/ 5 h 25"/>
              <a:gd name="T44" fmla="*/ 25 w 32"/>
              <a:gd name="T45" fmla="*/ 2 h 25"/>
              <a:gd name="T46" fmla="*/ 25 w 32"/>
              <a:gd name="T47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2" h="25">
                <a:moveTo>
                  <a:pt x="25" y="1"/>
                </a:moveTo>
                <a:cubicBezTo>
                  <a:pt x="27" y="2"/>
                  <a:pt x="27" y="2"/>
                  <a:pt x="27" y="2"/>
                </a:cubicBezTo>
                <a:cubicBezTo>
                  <a:pt x="28" y="4"/>
                  <a:pt x="28" y="4"/>
                  <a:pt x="28" y="4"/>
                </a:cubicBezTo>
                <a:cubicBezTo>
                  <a:pt x="29" y="8"/>
                  <a:pt x="29" y="8"/>
                  <a:pt x="29" y="8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28" y="12"/>
                  <a:pt x="28" y="13"/>
                </a:cubicBezTo>
                <a:cubicBezTo>
                  <a:pt x="27" y="14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29" y="20"/>
                  <a:pt x="29" y="20"/>
                  <a:pt x="29" y="20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0" y="24"/>
                  <a:pt x="18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6" y="23"/>
                  <a:pt x="13" y="23"/>
                  <a:pt x="11" y="21"/>
                </a:cubicBezTo>
                <a:cubicBezTo>
                  <a:pt x="8" y="19"/>
                  <a:pt x="5" y="15"/>
                  <a:pt x="4" y="10"/>
                </a:cubicBezTo>
                <a:cubicBezTo>
                  <a:pt x="3" y="8"/>
                  <a:pt x="2" y="7"/>
                  <a:pt x="0" y="5"/>
                </a:cubicBezTo>
                <a:cubicBezTo>
                  <a:pt x="1" y="5"/>
                  <a:pt x="1" y="5"/>
                  <a:pt x="2" y="5"/>
                </a:cubicBezTo>
                <a:cubicBezTo>
                  <a:pt x="2" y="3"/>
                  <a:pt x="5" y="3"/>
                  <a:pt x="6" y="3"/>
                </a:cubicBezTo>
                <a:cubicBezTo>
                  <a:pt x="7" y="2"/>
                  <a:pt x="10" y="1"/>
                  <a:pt x="11" y="0"/>
                </a:cubicBezTo>
                <a:cubicBezTo>
                  <a:pt x="13" y="0"/>
                  <a:pt x="14" y="3"/>
                  <a:pt x="15" y="4"/>
                </a:cubicBezTo>
                <a:cubicBezTo>
                  <a:pt x="16" y="5"/>
                  <a:pt x="19" y="5"/>
                  <a:pt x="21" y="5"/>
                </a:cubicBezTo>
                <a:cubicBezTo>
                  <a:pt x="22" y="5"/>
                  <a:pt x="24" y="4"/>
                  <a:pt x="25" y="2"/>
                </a:cubicBezTo>
                <a:cubicBezTo>
                  <a:pt x="25" y="2"/>
                  <a:pt x="25" y="1"/>
                  <a:pt x="25" y="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4" name="Freeform 236">
            <a:extLst>
              <a:ext uri="{FF2B5EF4-FFF2-40B4-BE49-F238E27FC236}">
                <a16:creationId xmlns:a16="http://schemas.microsoft.com/office/drawing/2014/main" xmlns="" id="{3BF3F3B4-1584-4E45-B696-E8906ECC70FC}"/>
              </a:ext>
            </a:extLst>
          </p:cNvPr>
          <p:cNvSpPr>
            <a:spLocks/>
          </p:cNvSpPr>
          <p:nvPr/>
        </p:nvSpPr>
        <p:spPr bwMode="auto">
          <a:xfrm>
            <a:off x="1793942" y="10292938"/>
            <a:ext cx="297536" cy="189919"/>
          </a:xfrm>
          <a:custGeom>
            <a:avLst/>
            <a:gdLst>
              <a:gd name="T0" fmla="*/ 0 w 32"/>
              <a:gd name="T1" fmla="*/ 3 h 20"/>
              <a:gd name="T2" fmla="*/ 4 w 32"/>
              <a:gd name="T3" fmla="*/ 2 h 20"/>
              <a:gd name="T4" fmla="*/ 10 w 32"/>
              <a:gd name="T5" fmla="*/ 0 h 20"/>
              <a:gd name="T6" fmla="*/ 12 w 32"/>
              <a:gd name="T7" fmla="*/ 0 h 20"/>
              <a:gd name="T8" fmla="*/ 17 w 32"/>
              <a:gd name="T9" fmla="*/ 0 h 20"/>
              <a:gd name="T10" fmla="*/ 20 w 32"/>
              <a:gd name="T11" fmla="*/ 2 h 20"/>
              <a:gd name="T12" fmla="*/ 24 w 32"/>
              <a:gd name="T13" fmla="*/ 8 h 20"/>
              <a:gd name="T14" fmla="*/ 28 w 32"/>
              <a:gd name="T15" fmla="*/ 7 h 20"/>
              <a:gd name="T16" fmla="*/ 32 w 32"/>
              <a:gd name="T17" fmla="*/ 10 h 20"/>
              <a:gd name="T18" fmla="*/ 32 w 32"/>
              <a:gd name="T19" fmla="*/ 13 h 20"/>
              <a:gd name="T20" fmla="*/ 32 w 32"/>
              <a:gd name="T21" fmla="*/ 13 h 20"/>
              <a:gd name="T22" fmla="*/ 32 w 32"/>
              <a:gd name="T23" fmla="*/ 13 h 20"/>
              <a:gd name="T24" fmla="*/ 29 w 32"/>
              <a:gd name="T25" fmla="*/ 14 h 20"/>
              <a:gd name="T26" fmla="*/ 29 w 32"/>
              <a:gd name="T27" fmla="*/ 18 h 20"/>
              <a:gd name="T28" fmla="*/ 26 w 32"/>
              <a:gd name="T29" fmla="*/ 18 h 20"/>
              <a:gd name="T30" fmla="*/ 22 w 32"/>
              <a:gd name="T31" fmla="*/ 20 h 20"/>
              <a:gd name="T32" fmla="*/ 20 w 32"/>
              <a:gd name="T33" fmla="*/ 19 h 20"/>
              <a:gd name="T34" fmla="*/ 15 w 32"/>
              <a:gd name="T35" fmla="*/ 18 h 20"/>
              <a:gd name="T36" fmla="*/ 9 w 32"/>
              <a:gd name="T37" fmla="*/ 20 h 20"/>
              <a:gd name="T38" fmla="*/ 9 w 32"/>
              <a:gd name="T39" fmla="*/ 18 h 20"/>
              <a:gd name="T40" fmla="*/ 8 w 32"/>
              <a:gd name="T41" fmla="*/ 12 h 20"/>
              <a:gd name="T42" fmla="*/ 0 w 32"/>
              <a:gd name="T43" fmla="*/ 3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" h="20">
                <a:moveTo>
                  <a:pt x="0" y="3"/>
                </a:moveTo>
                <a:cubicBezTo>
                  <a:pt x="3" y="2"/>
                  <a:pt x="4" y="2"/>
                  <a:pt x="4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2"/>
                  <a:pt x="20" y="2"/>
                  <a:pt x="20" y="2"/>
                </a:cubicBezTo>
                <a:cubicBezTo>
                  <a:pt x="24" y="8"/>
                  <a:pt x="24" y="8"/>
                  <a:pt x="24" y="8"/>
                </a:cubicBezTo>
                <a:cubicBezTo>
                  <a:pt x="28" y="7"/>
                  <a:pt x="28" y="7"/>
                  <a:pt x="28" y="7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32" y="13"/>
                  <a:pt x="32" y="13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2" y="20"/>
                  <a:pt x="22" y="20"/>
                  <a:pt x="22" y="20"/>
                </a:cubicBezTo>
                <a:cubicBezTo>
                  <a:pt x="20" y="19"/>
                  <a:pt x="20" y="19"/>
                  <a:pt x="20" y="19"/>
                </a:cubicBezTo>
                <a:cubicBezTo>
                  <a:pt x="15" y="18"/>
                  <a:pt x="15" y="18"/>
                  <a:pt x="15" y="18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19"/>
                  <a:pt x="9" y="18"/>
                  <a:pt x="9" y="18"/>
                </a:cubicBezTo>
                <a:cubicBezTo>
                  <a:pt x="6" y="16"/>
                  <a:pt x="6" y="15"/>
                  <a:pt x="8" y="12"/>
                </a:cubicBezTo>
                <a:cubicBezTo>
                  <a:pt x="9" y="9"/>
                  <a:pt x="2" y="6"/>
                  <a:pt x="0" y="3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5" name="Freeform 237">
            <a:extLst>
              <a:ext uri="{FF2B5EF4-FFF2-40B4-BE49-F238E27FC236}">
                <a16:creationId xmlns:a16="http://schemas.microsoft.com/office/drawing/2014/main" xmlns="" id="{038B9954-CE8B-4442-8211-9668EDFB867E}"/>
              </a:ext>
            </a:extLst>
          </p:cNvPr>
          <p:cNvSpPr>
            <a:spLocks/>
          </p:cNvSpPr>
          <p:nvPr/>
        </p:nvSpPr>
        <p:spPr bwMode="auto">
          <a:xfrm>
            <a:off x="1876240" y="10425878"/>
            <a:ext cx="262719" cy="177255"/>
          </a:xfrm>
          <a:custGeom>
            <a:avLst/>
            <a:gdLst>
              <a:gd name="T0" fmla="*/ 0 w 28"/>
              <a:gd name="T1" fmla="*/ 6 h 19"/>
              <a:gd name="T2" fmla="*/ 6 w 28"/>
              <a:gd name="T3" fmla="*/ 4 h 19"/>
              <a:gd name="T4" fmla="*/ 11 w 28"/>
              <a:gd name="T5" fmla="*/ 5 h 19"/>
              <a:gd name="T6" fmla="*/ 13 w 28"/>
              <a:gd name="T7" fmla="*/ 6 h 19"/>
              <a:gd name="T8" fmla="*/ 18 w 28"/>
              <a:gd name="T9" fmla="*/ 4 h 19"/>
              <a:gd name="T10" fmla="*/ 20 w 28"/>
              <a:gd name="T11" fmla="*/ 4 h 19"/>
              <a:gd name="T12" fmla="*/ 20 w 28"/>
              <a:gd name="T13" fmla="*/ 0 h 19"/>
              <a:gd name="T14" fmla="*/ 23 w 28"/>
              <a:gd name="T15" fmla="*/ 0 h 19"/>
              <a:gd name="T16" fmla="*/ 26 w 28"/>
              <a:gd name="T17" fmla="*/ 1 h 19"/>
              <a:gd name="T18" fmla="*/ 28 w 28"/>
              <a:gd name="T19" fmla="*/ 3 h 19"/>
              <a:gd name="T20" fmla="*/ 28 w 28"/>
              <a:gd name="T21" fmla="*/ 7 h 19"/>
              <a:gd name="T22" fmla="*/ 24 w 28"/>
              <a:gd name="T23" fmla="*/ 7 h 19"/>
              <a:gd name="T24" fmla="*/ 24 w 28"/>
              <a:gd name="T25" fmla="*/ 8 h 19"/>
              <a:gd name="T26" fmla="*/ 21 w 28"/>
              <a:gd name="T27" fmla="*/ 7 h 19"/>
              <a:gd name="T28" fmla="*/ 19 w 28"/>
              <a:gd name="T29" fmla="*/ 11 h 19"/>
              <a:gd name="T30" fmla="*/ 19 w 28"/>
              <a:gd name="T31" fmla="*/ 15 h 19"/>
              <a:gd name="T32" fmla="*/ 18 w 28"/>
              <a:gd name="T33" fmla="*/ 18 h 19"/>
              <a:gd name="T34" fmla="*/ 15 w 28"/>
              <a:gd name="T35" fmla="*/ 19 h 19"/>
              <a:gd name="T36" fmla="*/ 11 w 28"/>
              <a:gd name="T37" fmla="*/ 17 h 19"/>
              <a:gd name="T38" fmla="*/ 2 w 28"/>
              <a:gd name="T39" fmla="*/ 14 h 19"/>
              <a:gd name="T40" fmla="*/ 3 w 28"/>
              <a:gd name="T41" fmla="*/ 9 h 19"/>
              <a:gd name="T42" fmla="*/ 0 w 28"/>
              <a:gd name="T43" fmla="*/ 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" h="19">
                <a:moveTo>
                  <a:pt x="0" y="6"/>
                </a:moveTo>
                <a:cubicBezTo>
                  <a:pt x="6" y="4"/>
                  <a:pt x="6" y="4"/>
                  <a:pt x="6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13" y="6"/>
                  <a:pt x="13" y="6"/>
                  <a:pt x="13" y="6"/>
                </a:cubicBezTo>
                <a:cubicBezTo>
                  <a:pt x="18" y="4"/>
                  <a:pt x="18" y="4"/>
                  <a:pt x="18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0"/>
                  <a:pt x="20" y="0"/>
                  <a:pt x="2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6" y="1"/>
                  <a:pt x="26" y="1"/>
                  <a:pt x="26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7"/>
                  <a:pt x="28" y="7"/>
                  <a:pt x="28" y="7"/>
                </a:cubicBezTo>
                <a:cubicBezTo>
                  <a:pt x="27" y="7"/>
                  <a:pt x="24" y="7"/>
                  <a:pt x="24" y="7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19" y="10"/>
                  <a:pt x="19" y="11"/>
                </a:cubicBezTo>
                <a:cubicBezTo>
                  <a:pt x="19" y="11"/>
                  <a:pt x="19" y="15"/>
                  <a:pt x="19" y="15"/>
                </a:cubicBezTo>
                <a:cubicBezTo>
                  <a:pt x="19" y="15"/>
                  <a:pt x="18" y="18"/>
                  <a:pt x="18" y="18"/>
                </a:cubicBezTo>
                <a:cubicBezTo>
                  <a:pt x="18" y="18"/>
                  <a:pt x="16" y="19"/>
                  <a:pt x="15" y="19"/>
                </a:cubicBezTo>
                <a:cubicBezTo>
                  <a:pt x="14" y="18"/>
                  <a:pt x="12" y="17"/>
                  <a:pt x="11" y="17"/>
                </a:cubicBezTo>
                <a:cubicBezTo>
                  <a:pt x="9" y="15"/>
                  <a:pt x="4" y="16"/>
                  <a:pt x="2" y="14"/>
                </a:cubicBezTo>
                <a:cubicBezTo>
                  <a:pt x="1" y="12"/>
                  <a:pt x="2" y="11"/>
                  <a:pt x="3" y="9"/>
                </a:cubicBezTo>
                <a:cubicBezTo>
                  <a:pt x="3" y="8"/>
                  <a:pt x="1" y="7"/>
                  <a:pt x="0" y="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6" name="Freeform 238">
            <a:extLst>
              <a:ext uri="{FF2B5EF4-FFF2-40B4-BE49-F238E27FC236}">
                <a16:creationId xmlns:a16="http://schemas.microsoft.com/office/drawing/2014/main" xmlns="" id="{63DF9954-8B42-49E6-8A26-0CE372286715}"/>
              </a:ext>
            </a:extLst>
          </p:cNvPr>
          <p:cNvSpPr>
            <a:spLocks/>
          </p:cNvSpPr>
          <p:nvPr/>
        </p:nvSpPr>
        <p:spPr bwMode="auto">
          <a:xfrm>
            <a:off x="2018674" y="10489186"/>
            <a:ext cx="139274" cy="186752"/>
          </a:xfrm>
          <a:custGeom>
            <a:avLst/>
            <a:gdLst>
              <a:gd name="T0" fmla="*/ 9 w 15"/>
              <a:gd name="T1" fmla="*/ 1 h 20"/>
              <a:gd name="T2" fmla="*/ 5 w 15"/>
              <a:gd name="T3" fmla="*/ 0 h 20"/>
              <a:gd name="T4" fmla="*/ 4 w 15"/>
              <a:gd name="T5" fmla="*/ 4 h 20"/>
              <a:gd name="T6" fmla="*/ 4 w 15"/>
              <a:gd name="T7" fmla="*/ 8 h 20"/>
              <a:gd name="T8" fmla="*/ 2 w 15"/>
              <a:gd name="T9" fmla="*/ 11 h 20"/>
              <a:gd name="T10" fmla="*/ 0 w 15"/>
              <a:gd name="T11" fmla="*/ 12 h 20"/>
              <a:gd name="T12" fmla="*/ 1 w 15"/>
              <a:gd name="T13" fmla="*/ 13 h 20"/>
              <a:gd name="T14" fmla="*/ 4 w 15"/>
              <a:gd name="T15" fmla="*/ 20 h 20"/>
              <a:gd name="T16" fmla="*/ 11 w 15"/>
              <a:gd name="T17" fmla="*/ 16 h 20"/>
              <a:gd name="T18" fmla="*/ 15 w 15"/>
              <a:gd name="T19" fmla="*/ 6 h 20"/>
              <a:gd name="T20" fmla="*/ 9 w 15"/>
              <a:gd name="T21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" h="20">
                <a:moveTo>
                  <a:pt x="9" y="1"/>
                </a:moveTo>
                <a:cubicBezTo>
                  <a:pt x="5" y="0"/>
                  <a:pt x="5" y="0"/>
                  <a:pt x="5" y="0"/>
                </a:cubicBezTo>
                <a:cubicBezTo>
                  <a:pt x="5" y="0"/>
                  <a:pt x="4" y="3"/>
                  <a:pt x="4" y="4"/>
                </a:cubicBezTo>
                <a:cubicBezTo>
                  <a:pt x="4" y="4"/>
                  <a:pt x="4" y="8"/>
                  <a:pt x="4" y="8"/>
                </a:cubicBezTo>
                <a:cubicBezTo>
                  <a:pt x="4" y="8"/>
                  <a:pt x="3" y="11"/>
                  <a:pt x="2" y="11"/>
                </a:cubicBezTo>
                <a:cubicBezTo>
                  <a:pt x="2" y="11"/>
                  <a:pt x="1" y="12"/>
                  <a:pt x="0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3" y="17"/>
                  <a:pt x="4" y="20"/>
                </a:cubicBezTo>
                <a:cubicBezTo>
                  <a:pt x="7" y="19"/>
                  <a:pt x="10" y="17"/>
                  <a:pt x="11" y="16"/>
                </a:cubicBezTo>
                <a:cubicBezTo>
                  <a:pt x="12" y="12"/>
                  <a:pt x="15" y="6"/>
                  <a:pt x="15" y="6"/>
                </a:cubicBezTo>
                <a:cubicBezTo>
                  <a:pt x="15" y="6"/>
                  <a:pt x="10" y="2"/>
                  <a:pt x="9" y="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7" name="Freeform 239">
            <a:extLst>
              <a:ext uri="{FF2B5EF4-FFF2-40B4-BE49-F238E27FC236}">
                <a16:creationId xmlns:a16="http://schemas.microsoft.com/office/drawing/2014/main" xmlns="" id="{C82FB683-6340-4B37-891D-7D2BCFD2349E}"/>
              </a:ext>
            </a:extLst>
          </p:cNvPr>
          <p:cNvSpPr>
            <a:spLocks/>
          </p:cNvSpPr>
          <p:nvPr/>
        </p:nvSpPr>
        <p:spPr bwMode="auto">
          <a:xfrm>
            <a:off x="2062994" y="10359407"/>
            <a:ext cx="439974" cy="747007"/>
          </a:xfrm>
          <a:custGeom>
            <a:avLst/>
            <a:gdLst>
              <a:gd name="T0" fmla="*/ 0 w 47"/>
              <a:gd name="T1" fmla="*/ 44 h 80"/>
              <a:gd name="T2" fmla="*/ 5 w 47"/>
              <a:gd name="T3" fmla="*/ 42 h 80"/>
              <a:gd name="T4" fmla="*/ 12 w 47"/>
              <a:gd name="T5" fmla="*/ 40 h 80"/>
              <a:gd name="T6" fmla="*/ 15 w 47"/>
              <a:gd name="T7" fmla="*/ 38 h 80"/>
              <a:gd name="T8" fmla="*/ 19 w 47"/>
              <a:gd name="T9" fmla="*/ 41 h 80"/>
              <a:gd name="T10" fmla="*/ 21 w 47"/>
              <a:gd name="T11" fmla="*/ 34 h 80"/>
              <a:gd name="T12" fmla="*/ 33 w 47"/>
              <a:gd name="T13" fmla="*/ 27 h 80"/>
              <a:gd name="T14" fmla="*/ 33 w 47"/>
              <a:gd name="T15" fmla="*/ 21 h 80"/>
              <a:gd name="T16" fmla="*/ 28 w 47"/>
              <a:gd name="T17" fmla="*/ 21 h 80"/>
              <a:gd name="T18" fmla="*/ 25 w 47"/>
              <a:gd name="T19" fmla="*/ 19 h 80"/>
              <a:gd name="T20" fmla="*/ 21 w 47"/>
              <a:gd name="T21" fmla="*/ 15 h 80"/>
              <a:gd name="T22" fmla="*/ 21 w 47"/>
              <a:gd name="T23" fmla="*/ 12 h 80"/>
              <a:gd name="T24" fmla="*/ 21 w 47"/>
              <a:gd name="T25" fmla="*/ 8 h 80"/>
              <a:gd name="T26" fmla="*/ 25 w 47"/>
              <a:gd name="T27" fmla="*/ 7 h 80"/>
              <a:gd name="T28" fmla="*/ 26 w 47"/>
              <a:gd name="T29" fmla="*/ 2 h 80"/>
              <a:gd name="T30" fmla="*/ 32 w 47"/>
              <a:gd name="T31" fmla="*/ 3 h 80"/>
              <a:gd name="T32" fmla="*/ 37 w 47"/>
              <a:gd name="T33" fmla="*/ 0 h 80"/>
              <a:gd name="T34" fmla="*/ 45 w 47"/>
              <a:gd name="T35" fmla="*/ 6 h 80"/>
              <a:gd name="T36" fmla="*/ 46 w 47"/>
              <a:gd name="T37" fmla="*/ 10 h 80"/>
              <a:gd name="T38" fmla="*/ 46 w 47"/>
              <a:gd name="T39" fmla="*/ 12 h 80"/>
              <a:gd name="T40" fmla="*/ 45 w 47"/>
              <a:gd name="T41" fmla="*/ 17 h 80"/>
              <a:gd name="T42" fmla="*/ 46 w 47"/>
              <a:gd name="T43" fmla="*/ 29 h 80"/>
              <a:gd name="T44" fmla="*/ 43 w 47"/>
              <a:gd name="T45" fmla="*/ 35 h 80"/>
              <a:gd name="T46" fmla="*/ 37 w 47"/>
              <a:gd name="T47" fmla="*/ 46 h 80"/>
              <a:gd name="T48" fmla="*/ 34 w 47"/>
              <a:gd name="T49" fmla="*/ 56 h 80"/>
              <a:gd name="T50" fmla="*/ 36 w 47"/>
              <a:gd name="T51" fmla="*/ 69 h 80"/>
              <a:gd name="T52" fmla="*/ 37 w 47"/>
              <a:gd name="T53" fmla="*/ 76 h 80"/>
              <a:gd name="T54" fmla="*/ 31 w 47"/>
              <a:gd name="T55" fmla="*/ 77 h 80"/>
              <a:gd name="T56" fmla="*/ 21 w 47"/>
              <a:gd name="T57" fmla="*/ 78 h 80"/>
              <a:gd name="T58" fmla="*/ 13 w 47"/>
              <a:gd name="T59" fmla="*/ 75 h 80"/>
              <a:gd name="T60" fmla="*/ 10 w 47"/>
              <a:gd name="T61" fmla="*/ 66 h 80"/>
              <a:gd name="T62" fmla="*/ 9 w 47"/>
              <a:gd name="T63" fmla="*/ 57 h 80"/>
              <a:gd name="T64" fmla="*/ 1 w 47"/>
              <a:gd name="T65" fmla="*/ 48 h 80"/>
              <a:gd name="T66" fmla="*/ 0 w 47"/>
              <a:gd name="T67" fmla="*/ 4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7" h="80">
                <a:moveTo>
                  <a:pt x="0" y="44"/>
                </a:moveTo>
                <a:cubicBezTo>
                  <a:pt x="1" y="43"/>
                  <a:pt x="3" y="42"/>
                  <a:pt x="5" y="42"/>
                </a:cubicBezTo>
                <a:cubicBezTo>
                  <a:pt x="10" y="41"/>
                  <a:pt x="12" y="40"/>
                  <a:pt x="12" y="40"/>
                </a:cubicBezTo>
                <a:cubicBezTo>
                  <a:pt x="12" y="39"/>
                  <a:pt x="15" y="38"/>
                  <a:pt x="15" y="38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37"/>
                  <a:pt x="21" y="34"/>
                </a:cubicBezTo>
                <a:cubicBezTo>
                  <a:pt x="24" y="31"/>
                  <a:pt x="33" y="27"/>
                  <a:pt x="33" y="27"/>
                </a:cubicBezTo>
                <a:cubicBezTo>
                  <a:pt x="33" y="21"/>
                  <a:pt x="33" y="21"/>
                  <a:pt x="33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7" y="20"/>
                  <a:pt x="25" y="19"/>
                </a:cubicBezTo>
                <a:cubicBezTo>
                  <a:pt x="24" y="17"/>
                  <a:pt x="21" y="15"/>
                  <a:pt x="21" y="15"/>
                </a:cubicBezTo>
                <a:cubicBezTo>
                  <a:pt x="21" y="15"/>
                  <a:pt x="23" y="13"/>
                  <a:pt x="21" y="12"/>
                </a:cubicBezTo>
                <a:cubicBezTo>
                  <a:pt x="21" y="10"/>
                  <a:pt x="20" y="8"/>
                  <a:pt x="21" y="8"/>
                </a:cubicBezTo>
                <a:cubicBezTo>
                  <a:pt x="21" y="8"/>
                  <a:pt x="25" y="8"/>
                  <a:pt x="25" y="7"/>
                </a:cubicBezTo>
                <a:cubicBezTo>
                  <a:pt x="25" y="6"/>
                  <a:pt x="25" y="2"/>
                  <a:pt x="26" y="2"/>
                </a:cubicBezTo>
                <a:cubicBezTo>
                  <a:pt x="28" y="2"/>
                  <a:pt x="30" y="4"/>
                  <a:pt x="32" y="3"/>
                </a:cubicBezTo>
                <a:cubicBezTo>
                  <a:pt x="33" y="2"/>
                  <a:pt x="34" y="1"/>
                  <a:pt x="37" y="0"/>
                </a:cubicBezTo>
                <a:cubicBezTo>
                  <a:pt x="45" y="6"/>
                  <a:pt x="45" y="6"/>
                  <a:pt x="45" y="6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2"/>
                  <a:pt x="46" y="12"/>
                  <a:pt x="46" y="12"/>
                </a:cubicBezTo>
                <a:cubicBezTo>
                  <a:pt x="45" y="13"/>
                  <a:pt x="45" y="14"/>
                  <a:pt x="45" y="17"/>
                </a:cubicBezTo>
                <a:cubicBezTo>
                  <a:pt x="46" y="20"/>
                  <a:pt x="46" y="27"/>
                  <a:pt x="46" y="29"/>
                </a:cubicBezTo>
                <a:cubicBezTo>
                  <a:pt x="46" y="33"/>
                  <a:pt x="47" y="33"/>
                  <a:pt x="43" y="35"/>
                </a:cubicBezTo>
                <a:cubicBezTo>
                  <a:pt x="37" y="38"/>
                  <a:pt x="37" y="43"/>
                  <a:pt x="37" y="46"/>
                </a:cubicBezTo>
                <a:cubicBezTo>
                  <a:pt x="37" y="50"/>
                  <a:pt x="34" y="53"/>
                  <a:pt x="34" y="56"/>
                </a:cubicBezTo>
                <a:cubicBezTo>
                  <a:pt x="34" y="59"/>
                  <a:pt x="36" y="65"/>
                  <a:pt x="36" y="69"/>
                </a:cubicBezTo>
                <a:cubicBezTo>
                  <a:pt x="36" y="72"/>
                  <a:pt x="37" y="74"/>
                  <a:pt x="37" y="76"/>
                </a:cubicBezTo>
                <a:cubicBezTo>
                  <a:pt x="34" y="77"/>
                  <a:pt x="32" y="77"/>
                  <a:pt x="31" y="77"/>
                </a:cubicBezTo>
                <a:cubicBezTo>
                  <a:pt x="26" y="77"/>
                  <a:pt x="23" y="77"/>
                  <a:pt x="21" y="78"/>
                </a:cubicBezTo>
                <a:cubicBezTo>
                  <a:pt x="19" y="80"/>
                  <a:pt x="15" y="77"/>
                  <a:pt x="13" y="75"/>
                </a:cubicBezTo>
                <a:cubicBezTo>
                  <a:pt x="12" y="73"/>
                  <a:pt x="10" y="68"/>
                  <a:pt x="10" y="66"/>
                </a:cubicBezTo>
                <a:cubicBezTo>
                  <a:pt x="10" y="64"/>
                  <a:pt x="9" y="60"/>
                  <a:pt x="9" y="57"/>
                </a:cubicBezTo>
                <a:cubicBezTo>
                  <a:pt x="9" y="54"/>
                  <a:pt x="2" y="50"/>
                  <a:pt x="1" y="48"/>
                </a:cubicBezTo>
                <a:cubicBezTo>
                  <a:pt x="0" y="46"/>
                  <a:pt x="0" y="46"/>
                  <a:pt x="0" y="44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8" name="Freeform 240">
            <a:extLst>
              <a:ext uri="{FF2B5EF4-FFF2-40B4-BE49-F238E27FC236}">
                <a16:creationId xmlns:a16="http://schemas.microsoft.com/office/drawing/2014/main" xmlns="" id="{B4F9EFA2-65EE-464F-9A1E-3E6202F80D2E}"/>
              </a:ext>
            </a:extLst>
          </p:cNvPr>
          <p:cNvSpPr>
            <a:spLocks/>
          </p:cNvSpPr>
          <p:nvPr/>
        </p:nvSpPr>
        <p:spPr bwMode="auto">
          <a:xfrm>
            <a:off x="2053492" y="10454365"/>
            <a:ext cx="319696" cy="316530"/>
          </a:xfrm>
          <a:custGeom>
            <a:avLst/>
            <a:gdLst>
              <a:gd name="T0" fmla="*/ 0 w 34"/>
              <a:gd name="T1" fmla="*/ 25 h 34"/>
              <a:gd name="T2" fmla="*/ 7 w 34"/>
              <a:gd name="T3" fmla="*/ 20 h 34"/>
              <a:gd name="T4" fmla="*/ 11 w 34"/>
              <a:gd name="T5" fmla="*/ 11 h 34"/>
              <a:gd name="T6" fmla="*/ 5 w 34"/>
              <a:gd name="T7" fmla="*/ 4 h 34"/>
              <a:gd name="T8" fmla="*/ 11 w 34"/>
              <a:gd name="T9" fmla="*/ 4 h 34"/>
              <a:gd name="T10" fmla="*/ 14 w 34"/>
              <a:gd name="T11" fmla="*/ 0 h 34"/>
              <a:gd name="T12" fmla="*/ 18 w 34"/>
              <a:gd name="T13" fmla="*/ 4 h 34"/>
              <a:gd name="T14" fmla="*/ 22 w 34"/>
              <a:gd name="T15" fmla="*/ 4 h 34"/>
              <a:gd name="T16" fmla="*/ 27 w 34"/>
              <a:gd name="T17" fmla="*/ 9 h 34"/>
              <a:gd name="T18" fmla="*/ 29 w 34"/>
              <a:gd name="T19" fmla="*/ 11 h 34"/>
              <a:gd name="T20" fmla="*/ 34 w 34"/>
              <a:gd name="T21" fmla="*/ 11 h 34"/>
              <a:gd name="T22" fmla="*/ 34 w 34"/>
              <a:gd name="T23" fmla="*/ 17 h 34"/>
              <a:gd name="T24" fmla="*/ 23 w 34"/>
              <a:gd name="T25" fmla="*/ 24 h 34"/>
              <a:gd name="T26" fmla="*/ 21 w 34"/>
              <a:gd name="T27" fmla="*/ 31 h 34"/>
              <a:gd name="T28" fmla="*/ 17 w 34"/>
              <a:gd name="T29" fmla="*/ 27 h 34"/>
              <a:gd name="T30" fmla="*/ 14 w 34"/>
              <a:gd name="T31" fmla="*/ 29 h 34"/>
              <a:gd name="T32" fmla="*/ 6 w 34"/>
              <a:gd name="T33" fmla="*/ 31 h 34"/>
              <a:gd name="T34" fmla="*/ 1 w 34"/>
              <a:gd name="T35" fmla="*/ 34 h 34"/>
              <a:gd name="T36" fmla="*/ 1 w 34"/>
              <a:gd name="T37" fmla="*/ 29 h 34"/>
              <a:gd name="T38" fmla="*/ 0 w 34"/>
              <a:gd name="T39" fmla="*/ 25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" h="34">
                <a:moveTo>
                  <a:pt x="0" y="25"/>
                </a:moveTo>
                <a:cubicBezTo>
                  <a:pt x="3" y="23"/>
                  <a:pt x="6" y="21"/>
                  <a:pt x="7" y="20"/>
                </a:cubicBezTo>
                <a:cubicBezTo>
                  <a:pt x="8" y="17"/>
                  <a:pt x="11" y="11"/>
                  <a:pt x="11" y="11"/>
                </a:cubicBezTo>
                <a:cubicBezTo>
                  <a:pt x="11" y="11"/>
                  <a:pt x="5" y="6"/>
                  <a:pt x="5" y="4"/>
                </a:cubicBezTo>
                <a:cubicBezTo>
                  <a:pt x="5" y="3"/>
                  <a:pt x="10" y="4"/>
                  <a:pt x="11" y="4"/>
                </a:cubicBezTo>
                <a:cubicBezTo>
                  <a:pt x="11" y="3"/>
                  <a:pt x="14" y="0"/>
                  <a:pt x="14" y="0"/>
                </a:cubicBezTo>
                <a:cubicBezTo>
                  <a:pt x="14" y="0"/>
                  <a:pt x="18" y="4"/>
                  <a:pt x="18" y="4"/>
                </a:cubicBezTo>
                <a:cubicBezTo>
                  <a:pt x="18" y="4"/>
                  <a:pt x="20" y="4"/>
                  <a:pt x="22" y="4"/>
                </a:cubicBezTo>
                <a:cubicBezTo>
                  <a:pt x="23" y="5"/>
                  <a:pt x="25" y="7"/>
                  <a:pt x="27" y="9"/>
                </a:cubicBezTo>
                <a:cubicBezTo>
                  <a:pt x="28" y="10"/>
                  <a:pt x="29" y="11"/>
                  <a:pt x="29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25" y="21"/>
                  <a:pt x="23" y="24"/>
                </a:cubicBezTo>
                <a:cubicBezTo>
                  <a:pt x="21" y="27"/>
                  <a:pt x="21" y="31"/>
                  <a:pt x="21" y="31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4" y="29"/>
                  <a:pt x="14" y="29"/>
                </a:cubicBezTo>
                <a:cubicBezTo>
                  <a:pt x="13" y="29"/>
                  <a:pt x="11" y="31"/>
                  <a:pt x="6" y="31"/>
                </a:cubicBezTo>
                <a:cubicBezTo>
                  <a:pt x="4" y="31"/>
                  <a:pt x="2" y="33"/>
                  <a:pt x="1" y="34"/>
                </a:cubicBezTo>
                <a:cubicBezTo>
                  <a:pt x="1" y="33"/>
                  <a:pt x="1" y="31"/>
                  <a:pt x="1" y="29"/>
                </a:cubicBezTo>
                <a:cubicBezTo>
                  <a:pt x="1" y="28"/>
                  <a:pt x="1" y="26"/>
                  <a:pt x="0" y="25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9" name="Freeform 241">
            <a:extLst>
              <a:ext uri="{FF2B5EF4-FFF2-40B4-BE49-F238E27FC236}">
                <a16:creationId xmlns:a16="http://schemas.microsoft.com/office/drawing/2014/main" xmlns="" id="{7AE990FA-F997-495D-B288-D68C669BDC9E}"/>
              </a:ext>
            </a:extLst>
          </p:cNvPr>
          <p:cNvSpPr>
            <a:spLocks/>
          </p:cNvSpPr>
          <p:nvPr/>
        </p:nvSpPr>
        <p:spPr bwMode="auto">
          <a:xfrm>
            <a:off x="2053494" y="9761173"/>
            <a:ext cx="784988" cy="702692"/>
          </a:xfrm>
          <a:custGeom>
            <a:avLst/>
            <a:gdLst>
              <a:gd name="T0" fmla="*/ 65 w 84"/>
              <a:gd name="T1" fmla="*/ 70 h 75"/>
              <a:gd name="T2" fmla="*/ 48 w 84"/>
              <a:gd name="T3" fmla="*/ 75 h 75"/>
              <a:gd name="T4" fmla="*/ 46 w 84"/>
              <a:gd name="T5" fmla="*/ 69 h 75"/>
              <a:gd name="T6" fmla="*/ 37 w 84"/>
              <a:gd name="T7" fmla="*/ 57 h 75"/>
              <a:gd name="T8" fmla="*/ 32 w 84"/>
              <a:gd name="T9" fmla="*/ 47 h 75"/>
              <a:gd name="T10" fmla="*/ 27 w 84"/>
              <a:gd name="T11" fmla="*/ 32 h 75"/>
              <a:gd name="T12" fmla="*/ 18 w 84"/>
              <a:gd name="T13" fmla="*/ 21 h 75"/>
              <a:gd name="T14" fmla="*/ 7 w 84"/>
              <a:gd name="T15" fmla="*/ 16 h 75"/>
              <a:gd name="T16" fmla="*/ 0 w 84"/>
              <a:gd name="T17" fmla="*/ 12 h 75"/>
              <a:gd name="T18" fmla="*/ 8 w 84"/>
              <a:gd name="T19" fmla="*/ 11 h 75"/>
              <a:gd name="T20" fmla="*/ 17 w 84"/>
              <a:gd name="T21" fmla="*/ 8 h 75"/>
              <a:gd name="T22" fmla="*/ 23 w 84"/>
              <a:gd name="T23" fmla="*/ 16 h 75"/>
              <a:gd name="T24" fmla="*/ 33 w 84"/>
              <a:gd name="T25" fmla="*/ 25 h 75"/>
              <a:gd name="T26" fmla="*/ 42 w 84"/>
              <a:gd name="T27" fmla="*/ 20 h 75"/>
              <a:gd name="T28" fmla="*/ 52 w 84"/>
              <a:gd name="T29" fmla="*/ 12 h 75"/>
              <a:gd name="T30" fmla="*/ 46 w 84"/>
              <a:gd name="T31" fmla="*/ 10 h 75"/>
              <a:gd name="T32" fmla="*/ 49 w 84"/>
              <a:gd name="T33" fmla="*/ 3 h 75"/>
              <a:gd name="T34" fmla="*/ 57 w 84"/>
              <a:gd name="T35" fmla="*/ 4 h 75"/>
              <a:gd name="T36" fmla="*/ 61 w 84"/>
              <a:gd name="T37" fmla="*/ 3 h 75"/>
              <a:gd name="T38" fmla="*/ 65 w 84"/>
              <a:gd name="T39" fmla="*/ 0 h 75"/>
              <a:gd name="T40" fmla="*/ 69 w 84"/>
              <a:gd name="T41" fmla="*/ 7 h 75"/>
              <a:gd name="T42" fmla="*/ 75 w 84"/>
              <a:gd name="T43" fmla="*/ 14 h 75"/>
              <a:gd name="T44" fmla="*/ 75 w 84"/>
              <a:gd name="T45" fmla="*/ 20 h 75"/>
              <a:gd name="T46" fmla="*/ 79 w 84"/>
              <a:gd name="T47" fmla="*/ 30 h 75"/>
              <a:gd name="T48" fmla="*/ 83 w 84"/>
              <a:gd name="T49" fmla="*/ 33 h 75"/>
              <a:gd name="T50" fmla="*/ 80 w 84"/>
              <a:gd name="T51" fmla="*/ 39 h 75"/>
              <a:gd name="T52" fmla="*/ 79 w 84"/>
              <a:gd name="T53" fmla="*/ 43 h 75"/>
              <a:gd name="T54" fmla="*/ 79 w 84"/>
              <a:gd name="T55" fmla="*/ 47 h 75"/>
              <a:gd name="T56" fmla="*/ 74 w 84"/>
              <a:gd name="T57" fmla="*/ 49 h 75"/>
              <a:gd name="T58" fmla="*/ 67 w 84"/>
              <a:gd name="T59" fmla="*/ 48 h 75"/>
              <a:gd name="T60" fmla="*/ 69 w 84"/>
              <a:gd name="T61" fmla="*/ 55 h 75"/>
              <a:gd name="T62" fmla="*/ 70 w 84"/>
              <a:gd name="T63" fmla="*/ 66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4" h="75">
                <a:moveTo>
                  <a:pt x="70" y="66"/>
                </a:moveTo>
                <a:cubicBezTo>
                  <a:pt x="67" y="67"/>
                  <a:pt x="65" y="70"/>
                  <a:pt x="65" y="70"/>
                </a:cubicBezTo>
                <a:cubicBezTo>
                  <a:pt x="60" y="71"/>
                  <a:pt x="56" y="73"/>
                  <a:pt x="52" y="74"/>
                </a:cubicBezTo>
                <a:cubicBezTo>
                  <a:pt x="50" y="75"/>
                  <a:pt x="49" y="75"/>
                  <a:pt x="48" y="75"/>
                </a:cubicBezTo>
                <a:cubicBezTo>
                  <a:pt x="47" y="73"/>
                  <a:pt x="47" y="73"/>
                  <a:pt x="47" y="73"/>
                </a:cubicBezTo>
                <a:cubicBezTo>
                  <a:pt x="46" y="69"/>
                  <a:pt x="46" y="69"/>
                  <a:pt x="46" y="69"/>
                </a:cubicBezTo>
                <a:cubicBezTo>
                  <a:pt x="38" y="63"/>
                  <a:pt x="38" y="63"/>
                  <a:pt x="38" y="63"/>
                </a:cubicBezTo>
                <a:cubicBezTo>
                  <a:pt x="38" y="63"/>
                  <a:pt x="38" y="59"/>
                  <a:pt x="37" y="57"/>
                </a:cubicBezTo>
                <a:cubicBezTo>
                  <a:pt x="37" y="57"/>
                  <a:pt x="36" y="55"/>
                  <a:pt x="36" y="53"/>
                </a:cubicBezTo>
                <a:cubicBezTo>
                  <a:pt x="36" y="51"/>
                  <a:pt x="33" y="50"/>
                  <a:pt x="32" y="47"/>
                </a:cubicBezTo>
                <a:cubicBezTo>
                  <a:pt x="31" y="43"/>
                  <a:pt x="26" y="42"/>
                  <a:pt x="26" y="39"/>
                </a:cubicBezTo>
                <a:cubicBezTo>
                  <a:pt x="27" y="37"/>
                  <a:pt x="29" y="34"/>
                  <a:pt x="27" y="32"/>
                </a:cubicBezTo>
                <a:cubicBezTo>
                  <a:pt x="24" y="30"/>
                  <a:pt x="24" y="32"/>
                  <a:pt x="22" y="28"/>
                </a:cubicBezTo>
                <a:cubicBezTo>
                  <a:pt x="21" y="24"/>
                  <a:pt x="21" y="22"/>
                  <a:pt x="18" y="21"/>
                </a:cubicBezTo>
                <a:cubicBezTo>
                  <a:pt x="17" y="20"/>
                  <a:pt x="14" y="22"/>
                  <a:pt x="11" y="20"/>
                </a:cubicBezTo>
                <a:cubicBezTo>
                  <a:pt x="10" y="18"/>
                  <a:pt x="9" y="16"/>
                  <a:pt x="7" y="16"/>
                </a:cubicBezTo>
                <a:cubicBezTo>
                  <a:pt x="5" y="17"/>
                  <a:pt x="4" y="18"/>
                  <a:pt x="2" y="14"/>
                </a:cubicBezTo>
                <a:cubicBezTo>
                  <a:pt x="2" y="14"/>
                  <a:pt x="1" y="12"/>
                  <a:pt x="0" y="12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5" y="10"/>
                  <a:pt x="8" y="11"/>
                </a:cubicBezTo>
                <a:cubicBezTo>
                  <a:pt x="10" y="11"/>
                  <a:pt x="13" y="12"/>
                  <a:pt x="13" y="10"/>
                </a:cubicBezTo>
                <a:cubicBezTo>
                  <a:pt x="13" y="8"/>
                  <a:pt x="17" y="6"/>
                  <a:pt x="17" y="8"/>
                </a:cubicBezTo>
                <a:cubicBezTo>
                  <a:pt x="17" y="10"/>
                  <a:pt x="17" y="13"/>
                  <a:pt x="18" y="14"/>
                </a:cubicBezTo>
                <a:cubicBezTo>
                  <a:pt x="18" y="14"/>
                  <a:pt x="23" y="14"/>
                  <a:pt x="23" y="16"/>
                </a:cubicBezTo>
                <a:cubicBezTo>
                  <a:pt x="24" y="18"/>
                  <a:pt x="24" y="22"/>
                  <a:pt x="26" y="24"/>
                </a:cubicBezTo>
                <a:cubicBezTo>
                  <a:pt x="28" y="26"/>
                  <a:pt x="30" y="26"/>
                  <a:pt x="33" y="25"/>
                </a:cubicBezTo>
                <a:cubicBezTo>
                  <a:pt x="35" y="24"/>
                  <a:pt x="36" y="23"/>
                  <a:pt x="36" y="22"/>
                </a:cubicBezTo>
                <a:cubicBezTo>
                  <a:pt x="37" y="20"/>
                  <a:pt x="37" y="20"/>
                  <a:pt x="42" y="20"/>
                </a:cubicBezTo>
                <a:cubicBezTo>
                  <a:pt x="46" y="22"/>
                  <a:pt x="47" y="19"/>
                  <a:pt x="49" y="17"/>
                </a:cubicBezTo>
                <a:cubicBezTo>
                  <a:pt x="52" y="15"/>
                  <a:pt x="52" y="13"/>
                  <a:pt x="52" y="12"/>
                </a:cubicBezTo>
                <a:cubicBezTo>
                  <a:pt x="52" y="10"/>
                  <a:pt x="51" y="10"/>
                  <a:pt x="49" y="11"/>
                </a:cubicBezTo>
                <a:cubicBezTo>
                  <a:pt x="46" y="12"/>
                  <a:pt x="45" y="12"/>
                  <a:pt x="46" y="10"/>
                </a:cubicBezTo>
                <a:cubicBezTo>
                  <a:pt x="46" y="9"/>
                  <a:pt x="46" y="7"/>
                  <a:pt x="45" y="6"/>
                </a:cubicBezTo>
                <a:cubicBezTo>
                  <a:pt x="49" y="3"/>
                  <a:pt x="49" y="3"/>
                  <a:pt x="49" y="3"/>
                </a:cubicBezTo>
                <a:cubicBezTo>
                  <a:pt x="52" y="5"/>
                  <a:pt x="52" y="5"/>
                  <a:pt x="52" y="5"/>
                </a:cubicBezTo>
                <a:cubicBezTo>
                  <a:pt x="57" y="4"/>
                  <a:pt x="57" y="4"/>
                  <a:pt x="57" y="4"/>
                </a:cubicBezTo>
                <a:cubicBezTo>
                  <a:pt x="60" y="6"/>
                  <a:pt x="60" y="6"/>
                  <a:pt x="60" y="6"/>
                </a:cubicBezTo>
                <a:cubicBezTo>
                  <a:pt x="61" y="3"/>
                  <a:pt x="61" y="3"/>
                  <a:pt x="61" y="3"/>
                </a:cubicBezTo>
                <a:cubicBezTo>
                  <a:pt x="63" y="0"/>
                  <a:pt x="63" y="0"/>
                  <a:pt x="63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5"/>
                  <a:pt x="65" y="5"/>
                  <a:pt x="65" y="5"/>
                </a:cubicBezTo>
                <a:cubicBezTo>
                  <a:pt x="69" y="7"/>
                  <a:pt x="69" y="7"/>
                  <a:pt x="69" y="7"/>
                </a:cubicBezTo>
                <a:cubicBezTo>
                  <a:pt x="73" y="8"/>
                  <a:pt x="73" y="8"/>
                  <a:pt x="73" y="8"/>
                </a:cubicBezTo>
                <a:cubicBezTo>
                  <a:pt x="75" y="14"/>
                  <a:pt x="75" y="14"/>
                  <a:pt x="75" y="14"/>
                </a:cubicBezTo>
                <a:cubicBezTo>
                  <a:pt x="77" y="15"/>
                  <a:pt x="77" y="15"/>
                  <a:pt x="77" y="15"/>
                </a:cubicBezTo>
                <a:cubicBezTo>
                  <a:pt x="75" y="20"/>
                  <a:pt x="75" y="20"/>
                  <a:pt x="75" y="20"/>
                </a:cubicBezTo>
                <a:cubicBezTo>
                  <a:pt x="76" y="26"/>
                  <a:pt x="76" y="26"/>
                  <a:pt x="76" y="26"/>
                </a:cubicBezTo>
                <a:cubicBezTo>
                  <a:pt x="79" y="30"/>
                  <a:pt x="79" y="30"/>
                  <a:pt x="79" y="30"/>
                </a:cubicBezTo>
                <a:cubicBezTo>
                  <a:pt x="84" y="29"/>
                  <a:pt x="84" y="29"/>
                  <a:pt x="84" y="29"/>
                </a:cubicBezTo>
                <a:cubicBezTo>
                  <a:pt x="83" y="33"/>
                  <a:pt x="83" y="33"/>
                  <a:pt x="83" y="33"/>
                </a:cubicBezTo>
                <a:cubicBezTo>
                  <a:pt x="80" y="36"/>
                  <a:pt x="80" y="36"/>
                  <a:pt x="80" y="36"/>
                </a:cubicBezTo>
                <a:cubicBezTo>
                  <a:pt x="80" y="39"/>
                  <a:pt x="80" y="39"/>
                  <a:pt x="80" y="39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3"/>
                  <a:pt x="79" y="43"/>
                  <a:pt x="79" y="43"/>
                </a:cubicBezTo>
                <a:cubicBezTo>
                  <a:pt x="80" y="44"/>
                  <a:pt x="80" y="44"/>
                  <a:pt x="80" y="44"/>
                </a:cubicBezTo>
                <a:cubicBezTo>
                  <a:pt x="79" y="47"/>
                  <a:pt x="79" y="47"/>
                  <a:pt x="79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4" y="49"/>
                  <a:pt x="74" y="49"/>
                  <a:pt x="74" y="49"/>
                </a:cubicBezTo>
                <a:cubicBezTo>
                  <a:pt x="70" y="47"/>
                  <a:pt x="70" y="47"/>
                  <a:pt x="70" y="47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51"/>
                  <a:pt x="67" y="51"/>
                  <a:pt x="67" y="51"/>
                </a:cubicBezTo>
                <a:cubicBezTo>
                  <a:pt x="69" y="55"/>
                  <a:pt x="69" y="55"/>
                  <a:pt x="69" y="55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66"/>
                  <a:pt x="70" y="66"/>
                  <a:pt x="70" y="66"/>
                </a:cubicBezTo>
                <a:cubicBezTo>
                  <a:pt x="70" y="66"/>
                  <a:pt x="70" y="66"/>
                  <a:pt x="70" y="6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0" name="Freeform 242">
            <a:extLst>
              <a:ext uri="{FF2B5EF4-FFF2-40B4-BE49-F238E27FC236}">
                <a16:creationId xmlns:a16="http://schemas.microsoft.com/office/drawing/2014/main" xmlns="" id="{CF41E11C-04C3-4651-8EFE-11D8B0EC179F}"/>
              </a:ext>
            </a:extLst>
          </p:cNvPr>
          <p:cNvSpPr>
            <a:spLocks/>
          </p:cNvSpPr>
          <p:nvPr/>
        </p:nvSpPr>
        <p:spPr bwMode="auto">
          <a:xfrm>
            <a:off x="1569209" y="9770669"/>
            <a:ext cx="224736" cy="310197"/>
          </a:xfrm>
          <a:custGeom>
            <a:avLst/>
            <a:gdLst>
              <a:gd name="T0" fmla="*/ 3 w 24"/>
              <a:gd name="T1" fmla="*/ 0 h 33"/>
              <a:gd name="T2" fmla="*/ 4 w 24"/>
              <a:gd name="T3" fmla="*/ 7 h 33"/>
              <a:gd name="T4" fmla="*/ 10 w 24"/>
              <a:gd name="T5" fmla="*/ 10 h 33"/>
              <a:gd name="T6" fmla="*/ 16 w 24"/>
              <a:gd name="T7" fmla="*/ 13 h 33"/>
              <a:gd name="T8" fmla="*/ 11 w 24"/>
              <a:gd name="T9" fmla="*/ 16 h 33"/>
              <a:gd name="T10" fmla="*/ 10 w 24"/>
              <a:gd name="T11" fmla="*/ 21 h 33"/>
              <a:gd name="T12" fmla="*/ 8 w 24"/>
              <a:gd name="T13" fmla="*/ 25 h 33"/>
              <a:gd name="T14" fmla="*/ 0 w 24"/>
              <a:gd name="T15" fmla="*/ 26 h 33"/>
              <a:gd name="T16" fmla="*/ 5 w 24"/>
              <a:gd name="T17" fmla="*/ 33 h 33"/>
              <a:gd name="T18" fmla="*/ 12 w 24"/>
              <a:gd name="T19" fmla="*/ 28 h 33"/>
              <a:gd name="T20" fmla="*/ 20 w 24"/>
              <a:gd name="T21" fmla="*/ 22 h 33"/>
              <a:gd name="T22" fmla="*/ 24 w 24"/>
              <a:gd name="T23" fmla="*/ 18 h 33"/>
              <a:gd name="T24" fmla="*/ 20 w 24"/>
              <a:gd name="T25" fmla="*/ 10 h 33"/>
              <a:gd name="T26" fmla="*/ 15 w 24"/>
              <a:gd name="T27" fmla="*/ 5 h 33"/>
              <a:gd name="T28" fmla="*/ 8 w 24"/>
              <a:gd name="T29" fmla="*/ 2 h 33"/>
              <a:gd name="T30" fmla="*/ 3 w 24"/>
              <a:gd name="T3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" h="33">
                <a:moveTo>
                  <a:pt x="3" y="0"/>
                </a:moveTo>
                <a:cubicBezTo>
                  <a:pt x="3" y="5"/>
                  <a:pt x="3" y="5"/>
                  <a:pt x="4" y="7"/>
                </a:cubicBezTo>
                <a:cubicBezTo>
                  <a:pt x="5" y="9"/>
                  <a:pt x="6" y="9"/>
                  <a:pt x="10" y="10"/>
                </a:cubicBezTo>
                <a:cubicBezTo>
                  <a:pt x="13" y="11"/>
                  <a:pt x="17" y="10"/>
                  <a:pt x="16" y="13"/>
                </a:cubicBezTo>
                <a:cubicBezTo>
                  <a:pt x="15" y="15"/>
                  <a:pt x="13" y="14"/>
                  <a:pt x="11" y="16"/>
                </a:cubicBezTo>
                <a:cubicBezTo>
                  <a:pt x="10" y="18"/>
                  <a:pt x="10" y="21"/>
                  <a:pt x="10" y="21"/>
                </a:cubicBezTo>
                <a:cubicBezTo>
                  <a:pt x="10" y="22"/>
                  <a:pt x="12" y="25"/>
                  <a:pt x="8" y="25"/>
                </a:cubicBezTo>
                <a:cubicBezTo>
                  <a:pt x="4" y="25"/>
                  <a:pt x="0" y="24"/>
                  <a:pt x="0" y="26"/>
                </a:cubicBezTo>
                <a:cubicBezTo>
                  <a:pt x="0" y="27"/>
                  <a:pt x="5" y="33"/>
                  <a:pt x="5" y="33"/>
                </a:cubicBezTo>
                <a:cubicBezTo>
                  <a:pt x="5" y="33"/>
                  <a:pt x="10" y="31"/>
                  <a:pt x="12" y="28"/>
                </a:cubicBezTo>
                <a:cubicBezTo>
                  <a:pt x="13" y="25"/>
                  <a:pt x="20" y="19"/>
                  <a:pt x="20" y="22"/>
                </a:cubicBezTo>
                <a:cubicBezTo>
                  <a:pt x="21" y="24"/>
                  <a:pt x="24" y="21"/>
                  <a:pt x="24" y="18"/>
                </a:cubicBezTo>
                <a:cubicBezTo>
                  <a:pt x="24" y="14"/>
                  <a:pt x="24" y="13"/>
                  <a:pt x="20" y="10"/>
                </a:cubicBezTo>
                <a:cubicBezTo>
                  <a:pt x="17" y="7"/>
                  <a:pt x="20" y="6"/>
                  <a:pt x="15" y="5"/>
                </a:cubicBezTo>
                <a:cubicBezTo>
                  <a:pt x="11" y="5"/>
                  <a:pt x="8" y="3"/>
                  <a:pt x="8" y="2"/>
                </a:cubicBezTo>
                <a:cubicBezTo>
                  <a:pt x="8" y="0"/>
                  <a:pt x="3" y="0"/>
                  <a:pt x="3" y="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1" name="Freeform 243">
            <a:extLst>
              <a:ext uri="{FF2B5EF4-FFF2-40B4-BE49-F238E27FC236}">
                <a16:creationId xmlns:a16="http://schemas.microsoft.com/office/drawing/2014/main" xmlns="" id="{7FCA23D3-38FE-48CD-AECE-C4693AB9287A}"/>
              </a:ext>
            </a:extLst>
          </p:cNvPr>
          <p:cNvSpPr>
            <a:spLocks/>
          </p:cNvSpPr>
          <p:nvPr/>
        </p:nvSpPr>
        <p:spPr bwMode="auto">
          <a:xfrm>
            <a:off x="4291343" y="9118631"/>
            <a:ext cx="813476" cy="971740"/>
          </a:xfrm>
          <a:custGeom>
            <a:avLst/>
            <a:gdLst>
              <a:gd name="T0" fmla="*/ 75 w 87"/>
              <a:gd name="T1" fmla="*/ 25 h 104"/>
              <a:gd name="T2" fmla="*/ 83 w 87"/>
              <a:gd name="T3" fmla="*/ 31 h 104"/>
              <a:gd name="T4" fmla="*/ 87 w 87"/>
              <a:gd name="T5" fmla="*/ 33 h 104"/>
              <a:gd name="T6" fmla="*/ 83 w 87"/>
              <a:gd name="T7" fmla="*/ 42 h 104"/>
              <a:gd name="T8" fmla="*/ 75 w 87"/>
              <a:gd name="T9" fmla="*/ 47 h 104"/>
              <a:gd name="T10" fmla="*/ 69 w 87"/>
              <a:gd name="T11" fmla="*/ 42 h 104"/>
              <a:gd name="T12" fmla="*/ 60 w 87"/>
              <a:gd name="T13" fmla="*/ 36 h 104"/>
              <a:gd name="T14" fmla="*/ 53 w 87"/>
              <a:gd name="T15" fmla="*/ 41 h 104"/>
              <a:gd name="T16" fmla="*/ 56 w 87"/>
              <a:gd name="T17" fmla="*/ 52 h 104"/>
              <a:gd name="T18" fmla="*/ 63 w 87"/>
              <a:gd name="T19" fmla="*/ 58 h 104"/>
              <a:gd name="T20" fmla="*/ 69 w 87"/>
              <a:gd name="T21" fmla="*/ 56 h 104"/>
              <a:gd name="T22" fmla="*/ 76 w 87"/>
              <a:gd name="T23" fmla="*/ 60 h 104"/>
              <a:gd name="T24" fmla="*/ 77 w 87"/>
              <a:gd name="T25" fmla="*/ 68 h 104"/>
              <a:gd name="T26" fmla="*/ 71 w 87"/>
              <a:gd name="T27" fmla="*/ 64 h 104"/>
              <a:gd name="T28" fmla="*/ 65 w 87"/>
              <a:gd name="T29" fmla="*/ 68 h 104"/>
              <a:gd name="T30" fmla="*/ 59 w 87"/>
              <a:gd name="T31" fmla="*/ 77 h 104"/>
              <a:gd name="T32" fmla="*/ 55 w 87"/>
              <a:gd name="T33" fmla="*/ 83 h 104"/>
              <a:gd name="T34" fmla="*/ 51 w 87"/>
              <a:gd name="T35" fmla="*/ 89 h 104"/>
              <a:gd name="T36" fmla="*/ 45 w 87"/>
              <a:gd name="T37" fmla="*/ 96 h 104"/>
              <a:gd name="T38" fmla="*/ 36 w 87"/>
              <a:gd name="T39" fmla="*/ 104 h 104"/>
              <a:gd name="T40" fmla="*/ 25 w 87"/>
              <a:gd name="T41" fmla="*/ 101 h 104"/>
              <a:gd name="T42" fmla="*/ 17 w 87"/>
              <a:gd name="T43" fmla="*/ 97 h 104"/>
              <a:gd name="T44" fmla="*/ 16 w 87"/>
              <a:gd name="T45" fmla="*/ 91 h 104"/>
              <a:gd name="T46" fmla="*/ 14 w 87"/>
              <a:gd name="T47" fmla="*/ 87 h 104"/>
              <a:gd name="T48" fmla="*/ 20 w 87"/>
              <a:gd name="T49" fmla="*/ 82 h 104"/>
              <a:gd name="T50" fmla="*/ 16 w 87"/>
              <a:gd name="T51" fmla="*/ 78 h 104"/>
              <a:gd name="T52" fmla="*/ 9 w 87"/>
              <a:gd name="T53" fmla="*/ 77 h 104"/>
              <a:gd name="T54" fmla="*/ 11 w 87"/>
              <a:gd name="T55" fmla="*/ 70 h 104"/>
              <a:gd name="T56" fmla="*/ 10 w 87"/>
              <a:gd name="T57" fmla="*/ 60 h 104"/>
              <a:gd name="T58" fmla="*/ 1 w 87"/>
              <a:gd name="T59" fmla="*/ 50 h 104"/>
              <a:gd name="T60" fmla="*/ 3 w 87"/>
              <a:gd name="T61" fmla="*/ 45 h 104"/>
              <a:gd name="T62" fmla="*/ 0 w 87"/>
              <a:gd name="T63" fmla="*/ 35 h 104"/>
              <a:gd name="T64" fmla="*/ 5 w 87"/>
              <a:gd name="T65" fmla="*/ 28 h 104"/>
              <a:gd name="T66" fmla="*/ 13 w 87"/>
              <a:gd name="T67" fmla="*/ 24 h 104"/>
              <a:gd name="T68" fmla="*/ 18 w 87"/>
              <a:gd name="T69" fmla="*/ 17 h 104"/>
              <a:gd name="T70" fmla="*/ 27 w 87"/>
              <a:gd name="T71" fmla="*/ 12 h 104"/>
              <a:gd name="T72" fmla="*/ 25 w 87"/>
              <a:gd name="T73" fmla="*/ 6 h 104"/>
              <a:gd name="T74" fmla="*/ 42 w 87"/>
              <a:gd name="T75" fmla="*/ 0 h 104"/>
              <a:gd name="T76" fmla="*/ 48 w 87"/>
              <a:gd name="T77" fmla="*/ 7 h 104"/>
              <a:gd name="T78" fmla="*/ 54 w 87"/>
              <a:gd name="T79" fmla="*/ 11 h 104"/>
              <a:gd name="T80" fmla="*/ 61 w 87"/>
              <a:gd name="T81" fmla="*/ 18 h 104"/>
              <a:gd name="T82" fmla="*/ 68 w 87"/>
              <a:gd name="T83" fmla="*/ 1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7" h="104">
                <a:moveTo>
                  <a:pt x="68" y="19"/>
                </a:moveTo>
                <a:cubicBezTo>
                  <a:pt x="75" y="25"/>
                  <a:pt x="75" y="25"/>
                  <a:pt x="75" y="25"/>
                </a:cubicBezTo>
                <a:cubicBezTo>
                  <a:pt x="81" y="26"/>
                  <a:pt x="81" y="26"/>
                  <a:pt x="81" y="26"/>
                </a:cubicBezTo>
                <a:cubicBezTo>
                  <a:pt x="83" y="31"/>
                  <a:pt x="83" y="31"/>
                  <a:pt x="83" y="31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33"/>
                  <a:pt x="87" y="33"/>
                  <a:pt x="87" y="33"/>
                </a:cubicBezTo>
                <a:cubicBezTo>
                  <a:pt x="87" y="33"/>
                  <a:pt x="85" y="38"/>
                  <a:pt x="84" y="38"/>
                </a:cubicBezTo>
                <a:cubicBezTo>
                  <a:pt x="83" y="42"/>
                  <a:pt x="83" y="42"/>
                  <a:pt x="83" y="42"/>
                </a:cubicBezTo>
                <a:cubicBezTo>
                  <a:pt x="77" y="44"/>
                  <a:pt x="77" y="44"/>
                  <a:pt x="77" y="44"/>
                </a:cubicBezTo>
                <a:cubicBezTo>
                  <a:pt x="75" y="47"/>
                  <a:pt x="75" y="47"/>
                  <a:pt x="75" y="47"/>
                </a:cubicBezTo>
                <a:cubicBezTo>
                  <a:pt x="69" y="46"/>
                  <a:pt x="69" y="46"/>
                  <a:pt x="69" y="46"/>
                </a:cubicBezTo>
                <a:cubicBezTo>
                  <a:pt x="69" y="42"/>
                  <a:pt x="69" y="42"/>
                  <a:pt x="69" y="42"/>
                </a:cubicBezTo>
                <a:cubicBezTo>
                  <a:pt x="65" y="39"/>
                  <a:pt x="65" y="39"/>
                  <a:pt x="65" y="39"/>
                </a:cubicBezTo>
                <a:cubicBezTo>
                  <a:pt x="60" y="36"/>
                  <a:pt x="60" y="36"/>
                  <a:pt x="60" y="36"/>
                </a:cubicBezTo>
                <a:cubicBezTo>
                  <a:pt x="56" y="38"/>
                  <a:pt x="56" y="38"/>
                  <a:pt x="56" y="38"/>
                </a:cubicBezTo>
                <a:cubicBezTo>
                  <a:pt x="53" y="41"/>
                  <a:pt x="53" y="41"/>
                  <a:pt x="53" y="41"/>
                </a:cubicBezTo>
                <a:cubicBezTo>
                  <a:pt x="56" y="47"/>
                  <a:pt x="56" y="47"/>
                  <a:pt x="56" y="47"/>
                </a:cubicBezTo>
                <a:cubicBezTo>
                  <a:pt x="56" y="52"/>
                  <a:pt x="56" y="52"/>
                  <a:pt x="56" y="52"/>
                </a:cubicBezTo>
                <a:cubicBezTo>
                  <a:pt x="59" y="56"/>
                  <a:pt x="59" y="56"/>
                  <a:pt x="59" y="56"/>
                </a:cubicBezTo>
                <a:cubicBezTo>
                  <a:pt x="63" y="58"/>
                  <a:pt x="63" y="58"/>
                  <a:pt x="63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69" y="56"/>
                  <a:pt x="69" y="56"/>
                  <a:pt x="69" y="56"/>
                </a:cubicBezTo>
                <a:cubicBezTo>
                  <a:pt x="74" y="57"/>
                  <a:pt x="74" y="57"/>
                  <a:pt x="74" y="57"/>
                </a:cubicBezTo>
                <a:cubicBezTo>
                  <a:pt x="76" y="60"/>
                  <a:pt x="76" y="60"/>
                  <a:pt x="76" y="60"/>
                </a:cubicBezTo>
                <a:cubicBezTo>
                  <a:pt x="78" y="64"/>
                  <a:pt x="78" y="64"/>
                  <a:pt x="78" y="64"/>
                </a:cubicBezTo>
                <a:cubicBezTo>
                  <a:pt x="77" y="68"/>
                  <a:pt x="77" y="68"/>
                  <a:pt x="77" y="68"/>
                </a:cubicBezTo>
                <a:cubicBezTo>
                  <a:pt x="73" y="67"/>
                  <a:pt x="73" y="67"/>
                  <a:pt x="73" y="67"/>
                </a:cubicBezTo>
                <a:cubicBezTo>
                  <a:pt x="71" y="64"/>
                  <a:pt x="71" y="64"/>
                  <a:pt x="71" y="64"/>
                </a:cubicBezTo>
                <a:cubicBezTo>
                  <a:pt x="67" y="65"/>
                  <a:pt x="67" y="65"/>
                  <a:pt x="67" y="65"/>
                </a:cubicBezTo>
                <a:cubicBezTo>
                  <a:pt x="65" y="68"/>
                  <a:pt x="65" y="68"/>
                  <a:pt x="65" y="68"/>
                </a:cubicBezTo>
                <a:cubicBezTo>
                  <a:pt x="60" y="72"/>
                  <a:pt x="60" y="72"/>
                  <a:pt x="60" y="72"/>
                </a:cubicBezTo>
                <a:cubicBezTo>
                  <a:pt x="59" y="77"/>
                  <a:pt x="59" y="77"/>
                  <a:pt x="59" y="77"/>
                </a:cubicBezTo>
                <a:cubicBezTo>
                  <a:pt x="55" y="81"/>
                  <a:pt x="55" y="81"/>
                  <a:pt x="55" y="81"/>
                </a:cubicBezTo>
                <a:cubicBezTo>
                  <a:pt x="55" y="83"/>
                  <a:pt x="55" y="83"/>
                  <a:pt x="55" y="83"/>
                </a:cubicBezTo>
                <a:cubicBezTo>
                  <a:pt x="53" y="83"/>
                  <a:pt x="53" y="83"/>
                  <a:pt x="53" y="83"/>
                </a:cubicBezTo>
                <a:cubicBezTo>
                  <a:pt x="51" y="89"/>
                  <a:pt x="51" y="89"/>
                  <a:pt x="51" y="89"/>
                </a:cubicBezTo>
                <a:cubicBezTo>
                  <a:pt x="51" y="89"/>
                  <a:pt x="48" y="93"/>
                  <a:pt x="47" y="93"/>
                </a:cubicBezTo>
                <a:cubicBezTo>
                  <a:pt x="47" y="93"/>
                  <a:pt x="45" y="95"/>
                  <a:pt x="45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29" y="98"/>
                  <a:pt x="29" y="98"/>
                  <a:pt x="29" y="98"/>
                </a:cubicBezTo>
                <a:cubicBezTo>
                  <a:pt x="25" y="101"/>
                  <a:pt x="25" y="101"/>
                  <a:pt x="25" y="101"/>
                </a:cubicBezTo>
                <a:cubicBezTo>
                  <a:pt x="19" y="98"/>
                  <a:pt x="19" y="98"/>
                  <a:pt x="19" y="98"/>
                </a:cubicBezTo>
                <a:cubicBezTo>
                  <a:pt x="17" y="97"/>
                  <a:pt x="17" y="97"/>
                  <a:pt x="17" y="97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9" y="89"/>
                  <a:pt x="19" y="88"/>
                </a:cubicBezTo>
                <a:cubicBezTo>
                  <a:pt x="20" y="87"/>
                  <a:pt x="14" y="87"/>
                  <a:pt x="14" y="87"/>
                </a:cubicBezTo>
                <a:cubicBezTo>
                  <a:pt x="15" y="84"/>
                  <a:pt x="15" y="84"/>
                  <a:pt x="15" y="84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78"/>
                  <a:pt x="20" y="78"/>
                  <a:pt x="20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3" y="79"/>
                  <a:pt x="13" y="79"/>
                  <a:pt x="13" y="79"/>
                </a:cubicBezTo>
                <a:cubicBezTo>
                  <a:pt x="9" y="77"/>
                  <a:pt x="9" y="77"/>
                  <a:pt x="9" y="77"/>
                </a:cubicBezTo>
                <a:cubicBezTo>
                  <a:pt x="9" y="74"/>
                  <a:pt x="9" y="74"/>
                  <a:pt x="9" y="74"/>
                </a:cubicBezTo>
                <a:cubicBezTo>
                  <a:pt x="11" y="70"/>
                  <a:pt x="11" y="70"/>
                  <a:pt x="11" y="70"/>
                </a:cubicBezTo>
                <a:cubicBezTo>
                  <a:pt x="9" y="66"/>
                  <a:pt x="9" y="66"/>
                  <a:pt x="9" y="66"/>
                </a:cubicBezTo>
                <a:cubicBezTo>
                  <a:pt x="10" y="60"/>
                  <a:pt x="10" y="60"/>
                  <a:pt x="10" y="60"/>
                </a:cubicBezTo>
                <a:cubicBezTo>
                  <a:pt x="7" y="54"/>
                  <a:pt x="7" y="54"/>
                  <a:pt x="7" y="54"/>
                </a:cubicBezTo>
                <a:cubicBezTo>
                  <a:pt x="1" y="50"/>
                  <a:pt x="1" y="50"/>
                  <a:pt x="1" y="50"/>
                </a:cubicBezTo>
                <a:cubicBezTo>
                  <a:pt x="1" y="47"/>
                  <a:pt x="1" y="47"/>
                  <a:pt x="1" y="47"/>
                </a:cubicBezTo>
                <a:cubicBezTo>
                  <a:pt x="3" y="45"/>
                  <a:pt x="3" y="45"/>
                  <a:pt x="3" y="45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35"/>
                  <a:pt x="0" y="35"/>
                  <a:pt x="0" y="35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28"/>
                  <a:pt x="5" y="28"/>
                  <a:pt x="5" y="28"/>
                </a:cubicBezTo>
                <a:cubicBezTo>
                  <a:pt x="8" y="27"/>
                  <a:pt x="8" y="27"/>
                  <a:pt x="8" y="27"/>
                </a:cubicBezTo>
                <a:cubicBezTo>
                  <a:pt x="13" y="24"/>
                  <a:pt x="13" y="24"/>
                  <a:pt x="13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23" y="15"/>
                  <a:pt x="23" y="15"/>
                  <a:pt x="23" y="15"/>
                </a:cubicBezTo>
                <a:cubicBezTo>
                  <a:pt x="27" y="12"/>
                  <a:pt x="27" y="12"/>
                  <a:pt x="27" y="12"/>
                </a:cubicBezTo>
                <a:cubicBezTo>
                  <a:pt x="26" y="9"/>
                  <a:pt x="26" y="9"/>
                  <a:pt x="26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4"/>
                  <a:pt x="42" y="4"/>
                  <a:pt x="42" y="4"/>
                </a:cubicBezTo>
                <a:cubicBezTo>
                  <a:pt x="48" y="7"/>
                  <a:pt x="48" y="7"/>
                  <a:pt x="48" y="7"/>
                </a:cubicBezTo>
                <a:cubicBezTo>
                  <a:pt x="52" y="6"/>
                  <a:pt x="52" y="6"/>
                  <a:pt x="52" y="6"/>
                </a:cubicBezTo>
                <a:cubicBezTo>
                  <a:pt x="54" y="11"/>
                  <a:pt x="54" y="11"/>
                  <a:pt x="54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61" y="18"/>
                  <a:pt x="61" y="18"/>
                  <a:pt x="61" y="18"/>
                </a:cubicBezTo>
                <a:cubicBezTo>
                  <a:pt x="68" y="19"/>
                  <a:pt x="68" y="19"/>
                  <a:pt x="68" y="19"/>
                </a:cubicBezTo>
                <a:cubicBezTo>
                  <a:pt x="68" y="19"/>
                  <a:pt x="68" y="19"/>
                  <a:pt x="68" y="1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2" name="Freeform 244">
            <a:extLst>
              <a:ext uri="{FF2B5EF4-FFF2-40B4-BE49-F238E27FC236}">
                <a16:creationId xmlns:a16="http://schemas.microsoft.com/office/drawing/2014/main" xmlns="" id="{E7050D91-445D-40AC-B4E7-58939DF163B3}"/>
              </a:ext>
            </a:extLst>
          </p:cNvPr>
          <p:cNvSpPr>
            <a:spLocks/>
          </p:cNvSpPr>
          <p:nvPr/>
        </p:nvSpPr>
        <p:spPr bwMode="auto">
          <a:xfrm>
            <a:off x="3164510" y="8697645"/>
            <a:ext cx="522273" cy="316530"/>
          </a:xfrm>
          <a:custGeom>
            <a:avLst/>
            <a:gdLst>
              <a:gd name="T0" fmla="*/ 0 w 165"/>
              <a:gd name="T1" fmla="*/ 32 h 100"/>
              <a:gd name="T2" fmla="*/ 3 w 165"/>
              <a:gd name="T3" fmla="*/ 32 h 100"/>
              <a:gd name="T4" fmla="*/ 15 w 165"/>
              <a:gd name="T5" fmla="*/ 24 h 100"/>
              <a:gd name="T6" fmla="*/ 15 w 165"/>
              <a:gd name="T7" fmla="*/ 18 h 100"/>
              <a:gd name="T8" fmla="*/ 23 w 165"/>
              <a:gd name="T9" fmla="*/ 18 h 100"/>
              <a:gd name="T10" fmla="*/ 32 w 165"/>
              <a:gd name="T11" fmla="*/ 6 h 100"/>
              <a:gd name="T12" fmla="*/ 50 w 165"/>
              <a:gd name="T13" fmla="*/ 6 h 100"/>
              <a:gd name="T14" fmla="*/ 50 w 165"/>
              <a:gd name="T15" fmla="*/ 0 h 100"/>
              <a:gd name="T16" fmla="*/ 59 w 165"/>
              <a:gd name="T17" fmla="*/ 6 h 100"/>
              <a:gd name="T18" fmla="*/ 77 w 165"/>
              <a:gd name="T19" fmla="*/ 6 h 100"/>
              <a:gd name="T20" fmla="*/ 77 w 165"/>
              <a:gd name="T21" fmla="*/ 15 h 100"/>
              <a:gd name="T22" fmla="*/ 85 w 165"/>
              <a:gd name="T23" fmla="*/ 24 h 100"/>
              <a:gd name="T24" fmla="*/ 85 w 165"/>
              <a:gd name="T25" fmla="*/ 35 h 100"/>
              <a:gd name="T26" fmla="*/ 97 w 165"/>
              <a:gd name="T27" fmla="*/ 47 h 100"/>
              <a:gd name="T28" fmla="*/ 97 w 165"/>
              <a:gd name="T29" fmla="*/ 53 h 100"/>
              <a:gd name="T30" fmla="*/ 112 w 165"/>
              <a:gd name="T31" fmla="*/ 53 h 100"/>
              <a:gd name="T32" fmla="*/ 124 w 165"/>
              <a:gd name="T33" fmla="*/ 47 h 100"/>
              <a:gd name="T34" fmla="*/ 135 w 165"/>
              <a:gd name="T35" fmla="*/ 50 h 100"/>
              <a:gd name="T36" fmla="*/ 138 w 165"/>
              <a:gd name="T37" fmla="*/ 41 h 100"/>
              <a:gd name="T38" fmla="*/ 153 w 165"/>
              <a:gd name="T39" fmla="*/ 44 h 100"/>
              <a:gd name="T40" fmla="*/ 153 w 165"/>
              <a:gd name="T41" fmla="*/ 56 h 100"/>
              <a:gd name="T42" fmla="*/ 165 w 165"/>
              <a:gd name="T43" fmla="*/ 59 h 100"/>
              <a:gd name="T44" fmla="*/ 165 w 165"/>
              <a:gd name="T45" fmla="*/ 71 h 100"/>
              <a:gd name="T46" fmla="*/ 159 w 165"/>
              <a:gd name="T47" fmla="*/ 74 h 100"/>
              <a:gd name="T48" fmla="*/ 162 w 165"/>
              <a:gd name="T49" fmla="*/ 83 h 100"/>
              <a:gd name="T50" fmla="*/ 156 w 165"/>
              <a:gd name="T51" fmla="*/ 88 h 100"/>
              <a:gd name="T52" fmla="*/ 159 w 165"/>
              <a:gd name="T53" fmla="*/ 100 h 100"/>
              <a:gd name="T54" fmla="*/ 135 w 165"/>
              <a:gd name="T55" fmla="*/ 100 h 100"/>
              <a:gd name="T56" fmla="*/ 124 w 165"/>
              <a:gd name="T57" fmla="*/ 91 h 100"/>
              <a:gd name="T58" fmla="*/ 112 w 165"/>
              <a:gd name="T59" fmla="*/ 100 h 100"/>
              <a:gd name="T60" fmla="*/ 103 w 165"/>
              <a:gd name="T61" fmla="*/ 100 h 100"/>
              <a:gd name="T62" fmla="*/ 88 w 165"/>
              <a:gd name="T63" fmla="*/ 88 h 100"/>
              <a:gd name="T64" fmla="*/ 74 w 165"/>
              <a:gd name="T65" fmla="*/ 86 h 100"/>
              <a:gd name="T66" fmla="*/ 65 w 165"/>
              <a:gd name="T67" fmla="*/ 88 h 100"/>
              <a:gd name="T68" fmla="*/ 50 w 165"/>
              <a:gd name="T69" fmla="*/ 77 h 100"/>
              <a:gd name="T70" fmla="*/ 50 w 165"/>
              <a:gd name="T71" fmla="*/ 59 h 100"/>
              <a:gd name="T72" fmla="*/ 41 w 165"/>
              <a:gd name="T73" fmla="*/ 53 h 100"/>
              <a:gd name="T74" fmla="*/ 23 w 165"/>
              <a:gd name="T75" fmla="*/ 50 h 100"/>
              <a:gd name="T76" fmla="*/ 12 w 165"/>
              <a:gd name="T77" fmla="*/ 41 h 100"/>
              <a:gd name="T78" fmla="*/ 3 w 165"/>
              <a:gd name="T79" fmla="*/ 41 h 100"/>
              <a:gd name="T80" fmla="*/ 0 w 165"/>
              <a:gd name="T81" fmla="*/ 32 h 100"/>
              <a:gd name="T82" fmla="*/ 0 w 165"/>
              <a:gd name="T83" fmla="*/ 32 h 100"/>
              <a:gd name="T84" fmla="*/ 0 w 165"/>
              <a:gd name="T85" fmla="*/ 3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5" h="100">
                <a:moveTo>
                  <a:pt x="0" y="32"/>
                </a:moveTo>
                <a:lnTo>
                  <a:pt x="3" y="32"/>
                </a:lnTo>
                <a:lnTo>
                  <a:pt x="15" y="24"/>
                </a:lnTo>
                <a:lnTo>
                  <a:pt x="15" y="18"/>
                </a:lnTo>
                <a:lnTo>
                  <a:pt x="23" y="18"/>
                </a:lnTo>
                <a:lnTo>
                  <a:pt x="32" y="6"/>
                </a:lnTo>
                <a:lnTo>
                  <a:pt x="50" y="6"/>
                </a:lnTo>
                <a:lnTo>
                  <a:pt x="50" y="0"/>
                </a:lnTo>
                <a:lnTo>
                  <a:pt x="59" y="6"/>
                </a:lnTo>
                <a:lnTo>
                  <a:pt x="77" y="6"/>
                </a:lnTo>
                <a:lnTo>
                  <a:pt x="77" y="15"/>
                </a:lnTo>
                <a:lnTo>
                  <a:pt x="85" y="24"/>
                </a:lnTo>
                <a:lnTo>
                  <a:pt x="85" y="35"/>
                </a:lnTo>
                <a:lnTo>
                  <a:pt x="97" y="47"/>
                </a:lnTo>
                <a:lnTo>
                  <a:pt x="97" y="53"/>
                </a:lnTo>
                <a:lnTo>
                  <a:pt x="112" y="53"/>
                </a:lnTo>
                <a:lnTo>
                  <a:pt x="124" y="47"/>
                </a:lnTo>
                <a:lnTo>
                  <a:pt x="135" y="50"/>
                </a:lnTo>
                <a:lnTo>
                  <a:pt x="138" y="41"/>
                </a:lnTo>
                <a:lnTo>
                  <a:pt x="153" y="44"/>
                </a:lnTo>
                <a:lnTo>
                  <a:pt x="153" y="56"/>
                </a:lnTo>
                <a:lnTo>
                  <a:pt x="165" y="59"/>
                </a:lnTo>
                <a:lnTo>
                  <a:pt x="165" y="71"/>
                </a:lnTo>
                <a:lnTo>
                  <a:pt x="159" y="74"/>
                </a:lnTo>
                <a:lnTo>
                  <a:pt x="162" y="83"/>
                </a:lnTo>
                <a:lnTo>
                  <a:pt x="156" y="88"/>
                </a:lnTo>
                <a:lnTo>
                  <a:pt x="159" y="100"/>
                </a:lnTo>
                <a:lnTo>
                  <a:pt x="135" y="100"/>
                </a:lnTo>
                <a:lnTo>
                  <a:pt x="124" y="91"/>
                </a:lnTo>
                <a:lnTo>
                  <a:pt x="112" y="100"/>
                </a:lnTo>
                <a:lnTo>
                  <a:pt x="103" y="100"/>
                </a:lnTo>
                <a:lnTo>
                  <a:pt x="88" y="88"/>
                </a:lnTo>
                <a:lnTo>
                  <a:pt x="74" y="86"/>
                </a:lnTo>
                <a:lnTo>
                  <a:pt x="65" y="88"/>
                </a:lnTo>
                <a:lnTo>
                  <a:pt x="50" y="77"/>
                </a:lnTo>
                <a:lnTo>
                  <a:pt x="50" y="59"/>
                </a:lnTo>
                <a:lnTo>
                  <a:pt x="41" y="53"/>
                </a:lnTo>
                <a:lnTo>
                  <a:pt x="23" y="50"/>
                </a:lnTo>
                <a:lnTo>
                  <a:pt x="12" y="41"/>
                </a:lnTo>
                <a:lnTo>
                  <a:pt x="3" y="41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3" name="Freeform 245">
            <a:extLst>
              <a:ext uri="{FF2B5EF4-FFF2-40B4-BE49-F238E27FC236}">
                <a16:creationId xmlns:a16="http://schemas.microsoft.com/office/drawing/2014/main" xmlns="" id="{7979A4F7-CFDB-41E9-A653-AFFBD15942D5}"/>
              </a:ext>
            </a:extLst>
          </p:cNvPr>
          <p:cNvSpPr>
            <a:spLocks/>
          </p:cNvSpPr>
          <p:nvPr/>
        </p:nvSpPr>
        <p:spPr bwMode="auto">
          <a:xfrm>
            <a:off x="3734254" y="8836912"/>
            <a:ext cx="810310" cy="607733"/>
          </a:xfrm>
          <a:custGeom>
            <a:avLst/>
            <a:gdLst>
              <a:gd name="T0" fmla="*/ 0 w 256"/>
              <a:gd name="T1" fmla="*/ 50 h 192"/>
              <a:gd name="T2" fmla="*/ 11 w 256"/>
              <a:gd name="T3" fmla="*/ 47 h 192"/>
              <a:gd name="T4" fmla="*/ 29 w 256"/>
              <a:gd name="T5" fmla="*/ 53 h 192"/>
              <a:gd name="T6" fmla="*/ 47 w 256"/>
              <a:gd name="T7" fmla="*/ 47 h 192"/>
              <a:gd name="T8" fmla="*/ 47 w 256"/>
              <a:gd name="T9" fmla="*/ 30 h 192"/>
              <a:gd name="T10" fmla="*/ 73 w 256"/>
              <a:gd name="T11" fmla="*/ 21 h 192"/>
              <a:gd name="T12" fmla="*/ 88 w 256"/>
              <a:gd name="T13" fmla="*/ 15 h 192"/>
              <a:gd name="T14" fmla="*/ 109 w 256"/>
              <a:gd name="T15" fmla="*/ 9 h 192"/>
              <a:gd name="T16" fmla="*/ 120 w 256"/>
              <a:gd name="T17" fmla="*/ 0 h 192"/>
              <a:gd name="T18" fmla="*/ 129 w 256"/>
              <a:gd name="T19" fmla="*/ 6 h 192"/>
              <a:gd name="T20" fmla="*/ 150 w 256"/>
              <a:gd name="T21" fmla="*/ 6 h 192"/>
              <a:gd name="T22" fmla="*/ 156 w 256"/>
              <a:gd name="T23" fmla="*/ 15 h 192"/>
              <a:gd name="T24" fmla="*/ 165 w 256"/>
              <a:gd name="T25" fmla="*/ 12 h 192"/>
              <a:gd name="T26" fmla="*/ 170 w 256"/>
              <a:gd name="T27" fmla="*/ 33 h 192"/>
              <a:gd name="T28" fmla="*/ 182 w 256"/>
              <a:gd name="T29" fmla="*/ 47 h 192"/>
              <a:gd name="T30" fmla="*/ 200 w 256"/>
              <a:gd name="T31" fmla="*/ 53 h 192"/>
              <a:gd name="T32" fmla="*/ 215 w 256"/>
              <a:gd name="T33" fmla="*/ 65 h 192"/>
              <a:gd name="T34" fmla="*/ 226 w 256"/>
              <a:gd name="T35" fmla="*/ 71 h 192"/>
              <a:gd name="T36" fmla="*/ 238 w 256"/>
              <a:gd name="T37" fmla="*/ 77 h 192"/>
              <a:gd name="T38" fmla="*/ 238 w 256"/>
              <a:gd name="T39" fmla="*/ 83 h 192"/>
              <a:gd name="T40" fmla="*/ 247 w 256"/>
              <a:gd name="T41" fmla="*/ 89 h 192"/>
              <a:gd name="T42" fmla="*/ 238 w 256"/>
              <a:gd name="T43" fmla="*/ 101 h 192"/>
              <a:gd name="T44" fmla="*/ 253 w 256"/>
              <a:gd name="T45" fmla="*/ 106 h 192"/>
              <a:gd name="T46" fmla="*/ 250 w 256"/>
              <a:gd name="T47" fmla="*/ 106 h 192"/>
              <a:gd name="T48" fmla="*/ 253 w 256"/>
              <a:gd name="T49" fmla="*/ 112 h 192"/>
              <a:gd name="T50" fmla="*/ 256 w 256"/>
              <a:gd name="T51" fmla="*/ 124 h 192"/>
              <a:gd name="T52" fmla="*/ 244 w 256"/>
              <a:gd name="T53" fmla="*/ 133 h 192"/>
              <a:gd name="T54" fmla="*/ 229 w 256"/>
              <a:gd name="T55" fmla="*/ 136 h 192"/>
              <a:gd name="T56" fmla="*/ 209 w 256"/>
              <a:gd name="T57" fmla="*/ 136 h 192"/>
              <a:gd name="T58" fmla="*/ 215 w 256"/>
              <a:gd name="T59" fmla="*/ 160 h 192"/>
              <a:gd name="T60" fmla="*/ 200 w 256"/>
              <a:gd name="T61" fmla="*/ 168 h 192"/>
              <a:gd name="T62" fmla="*/ 191 w 256"/>
              <a:gd name="T63" fmla="*/ 171 h 192"/>
              <a:gd name="T64" fmla="*/ 191 w 256"/>
              <a:gd name="T65" fmla="*/ 180 h 192"/>
              <a:gd name="T66" fmla="*/ 176 w 256"/>
              <a:gd name="T67" fmla="*/ 192 h 192"/>
              <a:gd name="T68" fmla="*/ 176 w 256"/>
              <a:gd name="T69" fmla="*/ 192 h 192"/>
              <a:gd name="T70" fmla="*/ 165 w 256"/>
              <a:gd name="T71" fmla="*/ 183 h 192"/>
              <a:gd name="T72" fmla="*/ 170 w 256"/>
              <a:gd name="T73" fmla="*/ 174 h 192"/>
              <a:gd name="T74" fmla="*/ 165 w 256"/>
              <a:gd name="T75" fmla="*/ 162 h 192"/>
              <a:gd name="T76" fmla="*/ 150 w 256"/>
              <a:gd name="T77" fmla="*/ 162 h 192"/>
              <a:gd name="T78" fmla="*/ 144 w 256"/>
              <a:gd name="T79" fmla="*/ 154 h 192"/>
              <a:gd name="T80" fmla="*/ 150 w 256"/>
              <a:gd name="T81" fmla="*/ 142 h 192"/>
              <a:gd name="T82" fmla="*/ 120 w 256"/>
              <a:gd name="T83" fmla="*/ 127 h 192"/>
              <a:gd name="T84" fmla="*/ 109 w 256"/>
              <a:gd name="T85" fmla="*/ 136 h 192"/>
              <a:gd name="T86" fmla="*/ 88 w 256"/>
              <a:gd name="T87" fmla="*/ 118 h 192"/>
              <a:gd name="T88" fmla="*/ 88 w 256"/>
              <a:gd name="T89" fmla="*/ 121 h 192"/>
              <a:gd name="T90" fmla="*/ 88 w 256"/>
              <a:gd name="T91" fmla="*/ 112 h 192"/>
              <a:gd name="T92" fmla="*/ 73 w 256"/>
              <a:gd name="T93" fmla="*/ 101 h 192"/>
              <a:gd name="T94" fmla="*/ 73 w 256"/>
              <a:gd name="T95" fmla="*/ 89 h 192"/>
              <a:gd name="T96" fmla="*/ 64 w 256"/>
              <a:gd name="T97" fmla="*/ 77 h 192"/>
              <a:gd name="T98" fmla="*/ 59 w 256"/>
              <a:gd name="T99" fmla="*/ 83 h 192"/>
              <a:gd name="T100" fmla="*/ 53 w 256"/>
              <a:gd name="T101" fmla="*/ 83 h 192"/>
              <a:gd name="T102" fmla="*/ 26 w 256"/>
              <a:gd name="T103" fmla="*/ 62 h 192"/>
              <a:gd name="T104" fmla="*/ 14 w 256"/>
              <a:gd name="T105" fmla="*/ 59 h 192"/>
              <a:gd name="T106" fmla="*/ 3 w 256"/>
              <a:gd name="T107" fmla="*/ 62 h 192"/>
              <a:gd name="T108" fmla="*/ 3 w 256"/>
              <a:gd name="T109" fmla="*/ 53 h 192"/>
              <a:gd name="T110" fmla="*/ 0 w 256"/>
              <a:gd name="T111" fmla="*/ 50 h 192"/>
              <a:gd name="T112" fmla="*/ 0 w 256"/>
              <a:gd name="T113" fmla="*/ 50 h 192"/>
              <a:gd name="T114" fmla="*/ 0 w 256"/>
              <a:gd name="T115" fmla="*/ 5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56" h="192">
                <a:moveTo>
                  <a:pt x="0" y="50"/>
                </a:moveTo>
                <a:lnTo>
                  <a:pt x="11" y="47"/>
                </a:lnTo>
                <a:lnTo>
                  <a:pt x="29" y="53"/>
                </a:lnTo>
                <a:lnTo>
                  <a:pt x="47" y="47"/>
                </a:lnTo>
                <a:lnTo>
                  <a:pt x="47" y="30"/>
                </a:lnTo>
                <a:lnTo>
                  <a:pt x="73" y="21"/>
                </a:lnTo>
                <a:lnTo>
                  <a:pt x="88" y="15"/>
                </a:lnTo>
                <a:lnTo>
                  <a:pt x="109" y="9"/>
                </a:lnTo>
                <a:lnTo>
                  <a:pt x="120" y="0"/>
                </a:lnTo>
                <a:lnTo>
                  <a:pt x="129" y="6"/>
                </a:lnTo>
                <a:lnTo>
                  <a:pt x="150" y="6"/>
                </a:lnTo>
                <a:lnTo>
                  <a:pt x="156" y="15"/>
                </a:lnTo>
                <a:lnTo>
                  <a:pt x="165" y="12"/>
                </a:lnTo>
                <a:lnTo>
                  <a:pt x="170" y="33"/>
                </a:lnTo>
                <a:lnTo>
                  <a:pt x="182" y="47"/>
                </a:lnTo>
                <a:lnTo>
                  <a:pt x="200" y="53"/>
                </a:lnTo>
                <a:lnTo>
                  <a:pt x="215" y="65"/>
                </a:lnTo>
                <a:lnTo>
                  <a:pt x="226" y="71"/>
                </a:lnTo>
                <a:lnTo>
                  <a:pt x="238" y="77"/>
                </a:lnTo>
                <a:lnTo>
                  <a:pt x="238" y="83"/>
                </a:lnTo>
                <a:lnTo>
                  <a:pt x="247" y="89"/>
                </a:lnTo>
                <a:lnTo>
                  <a:pt x="238" y="101"/>
                </a:lnTo>
                <a:lnTo>
                  <a:pt x="253" y="106"/>
                </a:lnTo>
                <a:lnTo>
                  <a:pt x="250" y="106"/>
                </a:lnTo>
                <a:lnTo>
                  <a:pt x="253" y="112"/>
                </a:lnTo>
                <a:lnTo>
                  <a:pt x="256" y="124"/>
                </a:lnTo>
                <a:lnTo>
                  <a:pt x="244" y="133"/>
                </a:lnTo>
                <a:lnTo>
                  <a:pt x="229" y="136"/>
                </a:lnTo>
                <a:lnTo>
                  <a:pt x="209" y="136"/>
                </a:lnTo>
                <a:lnTo>
                  <a:pt x="215" y="160"/>
                </a:lnTo>
                <a:lnTo>
                  <a:pt x="200" y="168"/>
                </a:lnTo>
                <a:lnTo>
                  <a:pt x="191" y="171"/>
                </a:lnTo>
                <a:lnTo>
                  <a:pt x="191" y="180"/>
                </a:lnTo>
                <a:lnTo>
                  <a:pt x="176" y="192"/>
                </a:lnTo>
                <a:lnTo>
                  <a:pt x="176" y="192"/>
                </a:lnTo>
                <a:lnTo>
                  <a:pt x="165" y="183"/>
                </a:lnTo>
                <a:lnTo>
                  <a:pt x="170" y="174"/>
                </a:lnTo>
                <a:lnTo>
                  <a:pt x="165" y="162"/>
                </a:lnTo>
                <a:lnTo>
                  <a:pt x="150" y="162"/>
                </a:lnTo>
                <a:lnTo>
                  <a:pt x="144" y="154"/>
                </a:lnTo>
                <a:lnTo>
                  <a:pt x="150" y="142"/>
                </a:lnTo>
                <a:lnTo>
                  <a:pt x="120" y="127"/>
                </a:lnTo>
                <a:lnTo>
                  <a:pt x="109" y="136"/>
                </a:lnTo>
                <a:lnTo>
                  <a:pt x="88" y="118"/>
                </a:lnTo>
                <a:lnTo>
                  <a:pt x="88" y="121"/>
                </a:lnTo>
                <a:lnTo>
                  <a:pt x="88" y="112"/>
                </a:lnTo>
                <a:lnTo>
                  <a:pt x="73" y="101"/>
                </a:lnTo>
                <a:lnTo>
                  <a:pt x="73" y="89"/>
                </a:lnTo>
                <a:lnTo>
                  <a:pt x="64" y="77"/>
                </a:lnTo>
                <a:lnTo>
                  <a:pt x="59" y="83"/>
                </a:lnTo>
                <a:lnTo>
                  <a:pt x="53" y="83"/>
                </a:lnTo>
                <a:lnTo>
                  <a:pt x="26" y="62"/>
                </a:lnTo>
                <a:lnTo>
                  <a:pt x="14" y="59"/>
                </a:lnTo>
                <a:lnTo>
                  <a:pt x="3" y="62"/>
                </a:lnTo>
                <a:lnTo>
                  <a:pt x="3" y="53"/>
                </a:lnTo>
                <a:lnTo>
                  <a:pt x="0" y="50"/>
                </a:lnTo>
                <a:lnTo>
                  <a:pt x="0" y="50"/>
                </a:lnTo>
                <a:lnTo>
                  <a:pt x="0" y="50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4" name="Freeform 246">
            <a:extLst>
              <a:ext uri="{FF2B5EF4-FFF2-40B4-BE49-F238E27FC236}">
                <a16:creationId xmlns:a16="http://schemas.microsoft.com/office/drawing/2014/main" xmlns="" id="{243565A3-F6E9-47B5-9FB0-B096FF209005}"/>
              </a:ext>
            </a:extLst>
          </p:cNvPr>
          <p:cNvSpPr>
            <a:spLocks/>
          </p:cNvSpPr>
          <p:nvPr/>
        </p:nvSpPr>
        <p:spPr bwMode="auto">
          <a:xfrm>
            <a:off x="3658305" y="8735636"/>
            <a:ext cx="326024" cy="259553"/>
          </a:xfrm>
          <a:custGeom>
            <a:avLst/>
            <a:gdLst>
              <a:gd name="T0" fmla="*/ 0 w 103"/>
              <a:gd name="T1" fmla="*/ 47 h 82"/>
              <a:gd name="T2" fmla="*/ 27 w 103"/>
              <a:gd name="T3" fmla="*/ 29 h 82"/>
              <a:gd name="T4" fmla="*/ 27 w 103"/>
              <a:gd name="T5" fmla="*/ 12 h 82"/>
              <a:gd name="T6" fmla="*/ 47 w 103"/>
              <a:gd name="T7" fmla="*/ 0 h 82"/>
              <a:gd name="T8" fmla="*/ 62 w 103"/>
              <a:gd name="T9" fmla="*/ 6 h 82"/>
              <a:gd name="T10" fmla="*/ 91 w 103"/>
              <a:gd name="T11" fmla="*/ 6 h 82"/>
              <a:gd name="T12" fmla="*/ 91 w 103"/>
              <a:gd name="T13" fmla="*/ 15 h 82"/>
              <a:gd name="T14" fmla="*/ 103 w 103"/>
              <a:gd name="T15" fmla="*/ 23 h 82"/>
              <a:gd name="T16" fmla="*/ 91 w 103"/>
              <a:gd name="T17" fmla="*/ 35 h 82"/>
              <a:gd name="T18" fmla="*/ 103 w 103"/>
              <a:gd name="T19" fmla="*/ 50 h 82"/>
              <a:gd name="T20" fmla="*/ 97 w 103"/>
              <a:gd name="T21" fmla="*/ 53 h 82"/>
              <a:gd name="T22" fmla="*/ 71 w 103"/>
              <a:gd name="T23" fmla="*/ 59 h 82"/>
              <a:gd name="T24" fmla="*/ 71 w 103"/>
              <a:gd name="T25" fmla="*/ 79 h 82"/>
              <a:gd name="T26" fmla="*/ 53 w 103"/>
              <a:gd name="T27" fmla="*/ 82 h 82"/>
              <a:gd name="T28" fmla="*/ 35 w 103"/>
              <a:gd name="T29" fmla="*/ 79 h 82"/>
              <a:gd name="T30" fmla="*/ 24 w 103"/>
              <a:gd name="T31" fmla="*/ 82 h 82"/>
              <a:gd name="T32" fmla="*/ 6 w 103"/>
              <a:gd name="T33" fmla="*/ 71 h 82"/>
              <a:gd name="T34" fmla="*/ 6 w 103"/>
              <a:gd name="T35" fmla="*/ 71 h 82"/>
              <a:gd name="T36" fmla="*/ 3 w 103"/>
              <a:gd name="T37" fmla="*/ 62 h 82"/>
              <a:gd name="T38" fmla="*/ 9 w 103"/>
              <a:gd name="T39" fmla="*/ 59 h 82"/>
              <a:gd name="T40" fmla="*/ 9 w 103"/>
              <a:gd name="T41" fmla="*/ 47 h 82"/>
              <a:gd name="T42" fmla="*/ 0 w 103"/>
              <a:gd name="T43" fmla="*/ 47 h 82"/>
              <a:gd name="T44" fmla="*/ 0 w 103"/>
              <a:gd name="T45" fmla="*/ 47 h 82"/>
              <a:gd name="T46" fmla="*/ 0 w 103"/>
              <a:gd name="T47" fmla="*/ 47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3" h="82">
                <a:moveTo>
                  <a:pt x="0" y="47"/>
                </a:moveTo>
                <a:lnTo>
                  <a:pt x="27" y="29"/>
                </a:lnTo>
                <a:lnTo>
                  <a:pt x="27" y="12"/>
                </a:lnTo>
                <a:lnTo>
                  <a:pt x="47" y="0"/>
                </a:lnTo>
                <a:lnTo>
                  <a:pt x="62" y="6"/>
                </a:lnTo>
                <a:lnTo>
                  <a:pt x="91" y="6"/>
                </a:lnTo>
                <a:lnTo>
                  <a:pt x="91" y="15"/>
                </a:lnTo>
                <a:lnTo>
                  <a:pt x="103" y="23"/>
                </a:lnTo>
                <a:lnTo>
                  <a:pt x="91" y="35"/>
                </a:lnTo>
                <a:lnTo>
                  <a:pt x="103" y="50"/>
                </a:lnTo>
                <a:lnTo>
                  <a:pt x="97" y="53"/>
                </a:lnTo>
                <a:lnTo>
                  <a:pt x="71" y="59"/>
                </a:lnTo>
                <a:lnTo>
                  <a:pt x="71" y="79"/>
                </a:lnTo>
                <a:lnTo>
                  <a:pt x="53" y="82"/>
                </a:lnTo>
                <a:lnTo>
                  <a:pt x="35" y="79"/>
                </a:lnTo>
                <a:lnTo>
                  <a:pt x="24" y="82"/>
                </a:lnTo>
                <a:lnTo>
                  <a:pt x="6" y="71"/>
                </a:lnTo>
                <a:lnTo>
                  <a:pt x="6" y="71"/>
                </a:lnTo>
                <a:lnTo>
                  <a:pt x="3" y="62"/>
                </a:lnTo>
                <a:lnTo>
                  <a:pt x="9" y="59"/>
                </a:lnTo>
                <a:lnTo>
                  <a:pt x="9" y="47"/>
                </a:lnTo>
                <a:lnTo>
                  <a:pt x="0" y="47"/>
                </a:lnTo>
                <a:lnTo>
                  <a:pt x="0" y="47"/>
                </a:lnTo>
                <a:lnTo>
                  <a:pt x="0" y="47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5" name="Freeform 247">
            <a:extLst>
              <a:ext uri="{FF2B5EF4-FFF2-40B4-BE49-F238E27FC236}">
                <a16:creationId xmlns:a16="http://schemas.microsoft.com/office/drawing/2014/main" xmlns="" id="{FA48112D-9BF1-409D-933B-2341365A9CD7}"/>
              </a:ext>
            </a:extLst>
          </p:cNvPr>
          <p:cNvSpPr>
            <a:spLocks/>
          </p:cNvSpPr>
          <p:nvPr/>
        </p:nvSpPr>
        <p:spPr bwMode="auto">
          <a:xfrm>
            <a:off x="3778583" y="8596350"/>
            <a:ext cx="487452" cy="307033"/>
          </a:xfrm>
          <a:custGeom>
            <a:avLst/>
            <a:gdLst>
              <a:gd name="T0" fmla="*/ 59 w 154"/>
              <a:gd name="T1" fmla="*/ 11 h 97"/>
              <a:gd name="T2" fmla="*/ 77 w 154"/>
              <a:gd name="T3" fmla="*/ 32 h 97"/>
              <a:gd name="T4" fmla="*/ 95 w 154"/>
              <a:gd name="T5" fmla="*/ 26 h 97"/>
              <a:gd name="T6" fmla="*/ 101 w 154"/>
              <a:gd name="T7" fmla="*/ 32 h 97"/>
              <a:gd name="T8" fmla="*/ 109 w 154"/>
              <a:gd name="T9" fmla="*/ 20 h 97"/>
              <a:gd name="T10" fmla="*/ 121 w 154"/>
              <a:gd name="T11" fmla="*/ 32 h 97"/>
              <a:gd name="T12" fmla="*/ 136 w 154"/>
              <a:gd name="T13" fmla="*/ 32 h 97"/>
              <a:gd name="T14" fmla="*/ 139 w 154"/>
              <a:gd name="T15" fmla="*/ 50 h 97"/>
              <a:gd name="T16" fmla="*/ 154 w 154"/>
              <a:gd name="T17" fmla="*/ 53 h 97"/>
              <a:gd name="T18" fmla="*/ 151 w 154"/>
              <a:gd name="T19" fmla="*/ 73 h 97"/>
              <a:gd name="T20" fmla="*/ 151 w 154"/>
              <a:gd name="T21" fmla="*/ 88 h 97"/>
              <a:gd name="T22" fmla="*/ 139 w 154"/>
              <a:gd name="T23" fmla="*/ 91 h 97"/>
              <a:gd name="T24" fmla="*/ 136 w 154"/>
              <a:gd name="T25" fmla="*/ 82 h 97"/>
              <a:gd name="T26" fmla="*/ 115 w 154"/>
              <a:gd name="T27" fmla="*/ 82 h 97"/>
              <a:gd name="T28" fmla="*/ 106 w 154"/>
              <a:gd name="T29" fmla="*/ 76 h 97"/>
              <a:gd name="T30" fmla="*/ 95 w 154"/>
              <a:gd name="T31" fmla="*/ 85 h 97"/>
              <a:gd name="T32" fmla="*/ 74 w 154"/>
              <a:gd name="T33" fmla="*/ 91 h 97"/>
              <a:gd name="T34" fmla="*/ 59 w 154"/>
              <a:gd name="T35" fmla="*/ 97 h 97"/>
              <a:gd name="T36" fmla="*/ 65 w 154"/>
              <a:gd name="T37" fmla="*/ 94 h 97"/>
              <a:gd name="T38" fmla="*/ 53 w 154"/>
              <a:gd name="T39" fmla="*/ 79 h 97"/>
              <a:gd name="T40" fmla="*/ 65 w 154"/>
              <a:gd name="T41" fmla="*/ 67 h 97"/>
              <a:gd name="T42" fmla="*/ 53 w 154"/>
              <a:gd name="T43" fmla="*/ 59 h 97"/>
              <a:gd name="T44" fmla="*/ 53 w 154"/>
              <a:gd name="T45" fmla="*/ 50 h 97"/>
              <a:gd name="T46" fmla="*/ 24 w 154"/>
              <a:gd name="T47" fmla="*/ 50 h 97"/>
              <a:gd name="T48" fmla="*/ 12 w 154"/>
              <a:gd name="T49" fmla="*/ 44 h 97"/>
              <a:gd name="T50" fmla="*/ 0 w 154"/>
              <a:gd name="T51" fmla="*/ 32 h 97"/>
              <a:gd name="T52" fmla="*/ 12 w 154"/>
              <a:gd name="T53" fmla="*/ 20 h 97"/>
              <a:gd name="T54" fmla="*/ 12 w 154"/>
              <a:gd name="T55" fmla="*/ 8 h 97"/>
              <a:gd name="T56" fmla="*/ 33 w 154"/>
              <a:gd name="T57" fmla="*/ 8 h 97"/>
              <a:gd name="T58" fmla="*/ 39 w 154"/>
              <a:gd name="T59" fmla="*/ 0 h 97"/>
              <a:gd name="T60" fmla="*/ 59 w 154"/>
              <a:gd name="T61" fmla="*/ 11 h 97"/>
              <a:gd name="T62" fmla="*/ 59 w 154"/>
              <a:gd name="T63" fmla="*/ 11 h 97"/>
              <a:gd name="T64" fmla="*/ 59 w 154"/>
              <a:gd name="T65" fmla="*/ 1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4" h="97">
                <a:moveTo>
                  <a:pt x="59" y="11"/>
                </a:moveTo>
                <a:lnTo>
                  <a:pt x="77" y="32"/>
                </a:lnTo>
                <a:lnTo>
                  <a:pt x="95" y="26"/>
                </a:lnTo>
                <a:lnTo>
                  <a:pt x="101" y="32"/>
                </a:lnTo>
                <a:lnTo>
                  <a:pt x="109" y="20"/>
                </a:lnTo>
                <a:lnTo>
                  <a:pt x="121" y="32"/>
                </a:lnTo>
                <a:lnTo>
                  <a:pt x="136" y="32"/>
                </a:lnTo>
                <a:lnTo>
                  <a:pt x="139" y="50"/>
                </a:lnTo>
                <a:lnTo>
                  <a:pt x="154" y="53"/>
                </a:lnTo>
                <a:lnTo>
                  <a:pt x="151" y="73"/>
                </a:lnTo>
                <a:lnTo>
                  <a:pt x="151" y="88"/>
                </a:lnTo>
                <a:lnTo>
                  <a:pt x="139" y="91"/>
                </a:lnTo>
                <a:lnTo>
                  <a:pt x="136" y="82"/>
                </a:lnTo>
                <a:lnTo>
                  <a:pt x="115" y="82"/>
                </a:lnTo>
                <a:lnTo>
                  <a:pt x="106" y="76"/>
                </a:lnTo>
                <a:lnTo>
                  <a:pt x="95" y="85"/>
                </a:lnTo>
                <a:lnTo>
                  <a:pt x="74" y="91"/>
                </a:lnTo>
                <a:lnTo>
                  <a:pt x="59" y="97"/>
                </a:lnTo>
                <a:lnTo>
                  <a:pt x="65" y="94"/>
                </a:lnTo>
                <a:lnTo>
                  <a:pt x="53" y="79"/>
                </a:lnTo>
                <a:lnTo>
                  <a:pt x="65" y="67"/>
                </a:lnTo>
                <a:lnTo>
                  <a:pt x="53" y="59"/>
                </a:lnTo>
                <a:lnTo>
                  <a:pt x="53" y="50"/>
                </a:lnTo>
                <a:lnTo>
                  <a:pt x="24" y="50"/>
                </a:lnTo>
                <a:lnTo>
                  <a:pt x="12" y="44"/>
                </a:lnTo>
                <a:lnTo>
                  <a:pt x="0" y="32"/>
                </a:lnTo>
                <a:lnTo>
                  <a:pt x="12" y="20"/>
                </a:lnTo>
                <a:lnTo>
                  <a:pt x="12" y="8"/>
                </a:lnTo>
                <a:lnTo>
                  <a:pt x="33" y="8"/>
                </a:lnTo>
                <a:lnTo>
                  <a:pt x="39" y="0"/>
                </a:lnTo>
                <a:lnTo>
                  <a:pt x="59" y="11"/>
                </a:lnTo>
                <a:lnTo>
                  <a:pt x="59" y="11"/>
                </a:lnTo>
                <a:lnTo>
                  <a:pt x="59" y="11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6" name="Freeform 248">
            <a:extLst>
              <a:ext uri="{FF2B5EF4-FFF2-40B4-BE49-F238E27FC236}">
                <a16:creationId xmlns:a16="http://schemas.microsoft.com/office/drawing/2014/main" xmlns="" id="{F470D72E-E93D-4DD4-8B29-B569AB4C48AE}"/>
              </a:ext>
            </a:extLst>
          </p:cNvPr>
          <p:cNvSpPr>
            <a:spLocks/>
          </p:cNvSpPr>
          <p:nvPr/>
        </p:nvSpPr>
        <p:spPr bwMode="auto">
          <a:xfrm>
            <a:off x="4310341" y="8659670"/>
            <a:ext cx="468462" cy="512774"/>
          </a:xfrm>
          <a:custGeom>
            <a:avLst/>
            <a:gdLst>
              <a:gd name="T0" fmla="*/ 106 w 148"/>
              <a:gd name="T1" fmla="*/ 148 h 162"/>
              <a:gd name="T2" fmla="*/ 100 w 148"/>
              <a:gd name="T3" fmla="*/ 133 h 162"/>
              <a:gd name="T4" fmla="*/ 100 w 148"/>
              <a:gd name="T5" fmla="*/ 121 h 162"/>
              <a:gd name="T6" fmla="*/ 127 w 148"/>
              <a:gd name="T7" fmla="*/ 112 h 162"/>
              <a:gd name="T8" fmla="*/ 133 w 148"/>
              <a:gd name="T9" fmla="*/ 89 h 162"/>
              <a:gd name="T10" fmla="*/ 136 w 148"/>
              <a:gd name="T11" fmla="*/ 71 h 162"/>
              <a:gd name="T12" fmla="*/ 145 w 148"/>
              <a:gd name="T13" fmla="*/ 62 h 162"/>
              <a:gd name="T14" fmla="*/ 148 w 148"/>
              <a:gd name="T15" fmla="*/ 30 h 162"/>
              <a:gd name="T16" fmla="*/ 136 w 148"/>
              <a:gd name="T17" fmla="*/ 30 h 162"/>
              <a:gd name="T18" fmla="*/ 139 w 148"/>
              <a:gd name="T19" fmla="*/ 15 h 162"/>
              <a:gd name="T20" fmla="*/ 115 w 148"/>
              <a:gd name="T21" fmla="*/ 12 h 162"/>
              <a:gd name="T22" fmla="*/ 97 w 148"/>
              <a:gd name="T23" fmla="*/ 0 h 162"/>
              <a:gd name="T24" fmla="*/ 80 w 148"/>
              <a:gd name="T25" fmla="*/ 24 h 162"/>
              <a:gd name="T26" fmla="*/ 71 w 148"/>
              <a:gd name="T27" fmla="*/ 44 h 162"/>
              <a:gd name="T28" fmla="*/ 59 w 148"/>
              <a:gd name="T29" fmla="*/ 44 h 162"/>
              <a:gd name="T30" fmla="*/ 44 w 148"/>
              <a:gd name="T31" fmla="*/ 39 h 162"/>
              <a:gd name="T32" fmla="*/ 30 w 148"/>
              <a:gd name="T33" fmla="*/ 44 h 162"/>
              <a:gd name="T34" fmla="*/ 27 w 148"/>
              <a:gd name="T35" fmla="*/ 71 h 162"/>
              <a:gd name="T36" fmla="*/ 12 w 148"/>
              <a:gd name="T37" fmla="*/ 95 h 162"/>
              <a:gd name="T38" fmla="*/ 0 w 148"/>
              <a:gd name="T39" fmla="*/ 103 h 162"/>
              <a:gd name="T40" fmla="*/ 0 w 148"/>
              <a:gd name="T41" fmla="*/ 103 h 162"/>
              <a:gd name="T42" fmla="*/ 18 w 148"/>
              <a:gd name="T43" fmla="*/ 109 h 162"/>
              <a:gd name="T44" fmla="*/ 33 w 148"/>
              <a:gd name="T45" fmla="*/ 121 h 162"/>
              <a:gd name="T46" fmla="*/ 44 w 148"/>
              <a:gd name="T47" fmla="*/ 127 h 162"/>
              <a:gd name="T48" fmla="*/ 56 w 148"/>
              <a:gd name="T49" fmla="*/ 133 h 162"/>
              <a:gd name="T50" fmla="*/ 56 w 148"/>
              <a:gd name="T51" fmla="*/ 139 h 162"/>
              <a:gd name="T52" fmla="*/ 65 w 148"/>
              <a:gd name="T53" fmla="*/ 145 h 162"/>
              <a:gd name="T54" fmla="*/ 53 w 148"/>
              <a:gd name="T55" fmla="*/ 157 h 162"/>
              <a:gd name="T56" fmla="*/ 71 w 148"/>
              <a:gd name="T57" fmla="*/ 162 h 162"/>
              <a:gd name="T58" fmla="*/ 106 w 148"/>
              <a:gd name="T59" fmla="*/ 148 h 162"/>
              <a:gd name="T60" fmla="*/ 106 w 148"/>
              <a:gd name="T61" fmla="*/ 148 h 162"/>
              <a:gd name="T62" fmla="*/ 106 w 148"/>
              <a:gd name="T63" fmla="*/ 14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8" h="162">
                <a:moveTo>
                  <a:pt x="106" y="148"/>
                </a:moveTo>
                <a:lnTo>
                  <a:pt x="100" y="133"/>
                </a:lnTo>
                <a:lnTo>
                  <a:pt x="100" y="121"/>
                </a:lnTo>
                <a:lnTo>
                  <a:pt x="127" y="112"/>
                </a:lnTo>
                <a:lnTo>
                  <a:pt x="133" y="89"/>
                </a:lnTo>
                <a:lnTo>
                  <a:pt x="136" y="71"/>
                </a:lnTo>
                <a:lnTo>
                  <a:pt x="145" y="62"/>
                </a:lnTo>
                <a:lnTo>
                  <a:pt x="148" y="30"/>
                </a:lnTo>
                <a:lnTo>
                  <a:pt x="136" y="30"/>
                </a:lnTo>
                <a:lnTo>
                  <a:pt x="139" y="15"/>
                </a:lnTo>
                <a:lnTo>
                  <a:pt x="115" y="12"/>
                </a:lnTo>
                <a:lnTo>
                  <a:pt x="97" y="0"/>
                </a:lnTo>
                <a:lnTo>
                  <a:pt x="80" y="24"/>
                </a:lnTo>
                <a:lnTo>
                  <a:pt x="71" y="44"/>
                </a:lnTo>
                <a:lnTo>
                  <a:pt x="59" y="44"/>
                </a:lnTo>
                <a:lnTo>
                  <a:pt x="44" y="39"/>
                </a:lnTo>
                <a:lnTo>
                  <a:pt x="30" y="44"/>
                </a:lnTo>
                <a:lnTo>
                  <a:pt x="27" y="71"/>
                </a:lnTo>
                <a:lnTo>
                  <a:pt x="12" y="95"/>
                </a:lnTo>
                <a:lnTo>
                  <a:pt x="0" y="103"/>
                </a:lnTo>
                <a:lnTo>
                  <a:pt x="0" y="103"/>
                </a:lnTo>
                <a:lnTo>
                  <a:pt x="18" y="109"/>
                </a:lnTo>
                <a:lnTo>
                  <a:pt x="33" y="121"/>
                </a:lnTo>
                <a:lnTo>
                  <a:pt x="44" y="127"/>
                </a:lnTo>
                <a:lnTo>
                  <a:pt x="56" y="133"/>
                </a:lnTo>
                <a:lnTo>
                  <a:pt x="56" y="139"/>
                </a:lnTo>
                <a:lnTo>
                  <a:pt x="65" y="145"/>
                </a:lnTo>
                <a:lnTo>
                  <a:pt x="53" y="157"/>
                </a:lnTo>
                <a:lnTo>
                  <a:pt x="71" y="162"/>
                </a:lnTo>
                <a:lnTo>
                  <a:pt x="106" y="148"/>
                </a:lnTo>
                <a:lnTo>
                  <a:pt x="106" y="148"/>
                </a:lnTo>
                <a:lnTo>
                  <a:pt x="106" y="148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7" name="Freeform 249">
            <a:extLst>
              <a:ext uri="{FF2B5EF4-FFF2-40B4-BE49-F238E27FC236}">
                <a16:creationId xmlns:a16="http://schemas.microsoft.com/office/drawing/2014/main" xmlns="" id="{5F59F079-EEC8-4326-9F6D-2F1DADB1FF20}"/>
              </a:ext>
            </a:extLst>
          </p:cNvPr>
          <p:cNvSpPr>
            <a:spLocks/>
          </p:cNvSpPr>
          <p:nvPr/>
        </p:nvSpPr>
        <p:spPr bwMode="auto">
          <a:xfrm>
            <a:off x="9643827" y="9397178"/>
            <a:ext cx="2041606" cy="1626951"/>
          </a:xfrm>
          <a:custGeom>
            <a:avLst/>
            <a:gdLst>
              <a:gd name="T0" fmla="*/ 17 w 219"/>
              <a:gd name="T1" fmla="*/ 120 h 174"/>
              <a:gd name="T2" fmla="*/ 21 w 219"/>
              <a:gd name="T3" fmla="*/ 125 h 174"/>
              <a:gd name="T4" fmla="*/ 34 w 219"/>
              <a:gd name="T5" fmla="*/ 130 h 174"/>
              <a:gd name="T6" fmla="*/ 50 w 219"/>
              <a:gd name="T7" fmla="*/ 137 h 174"/>
              <a:gd name="T8" fmla="*/ 64 w 219"/>
              <a:gd name="T9" fmla="*/ 142 h 174"/>
              <a:gd name="T10" fmla="*/ 73 w 219"/>
              <a:gd name="T11" fmla="*/ 150 h 174"/>
              <a:gd name="T12" fmla="*/ 81 w 219"/>
              <a:gd name="T13" fmla="*/ 151 h 174"/>
              <a:gd name="T14" fmla="*/ 85 w 219"/>
              <a:gd name="T15" fmla="*/ 143 h 174"/>
              <a:gd name="T16" fmla="*/ 100 w 219"/>
              <a:gd name="T17" fmla="*/ 124 h 174"/>
              <a:gd name="T18" fmla="*/ 122 w 219"/>
              <a:gd name="T19" fmla="*/ 87 h 174"/>
              <a:gd name="T20" fmla="*/ 118 w 219"/>
              <a:gd name="T21" fmla="*/ 74 h 174"/>
              <a:gd name="T22" fmla="*/ 119 w 219"/>
              <a:gd name="T23" fmla="*/ 47 h 174"/>
              <a:gd name="T24" fmla="*/ 110 w 219"/>
              <a:gd name="T25" fmla="*/ 35 h 174"/>
              <a:gd name="T26" fmla="*/ 122 w 219"/>
              <a:gd name="T27" fmla="*/ 33 h 174"/>
              <a:gd name="T28" fmla="*/ 125 w 219"/>
              <a:gd name="T29" fmla="*/ 26 h 174"/>
              <a:gd name="T30" fmla="*/ 137 w 219"/>
              <a:gd name="T31" fmla="*/ 25 h 174"/>
              <a:gd name="T32" fmla="*/ 140 w 219"/>
              <a:gd name="T33" fmla="*/ 17 h 174"/>
              <a:gd name="T34" fmla="*/ 150 w 219"/>
              <a:gd name="T35" fmla="*/ 22 h 174"/>
              <a:gd name="T36" fmla="*/ 156 w 219"/>
              <a:gd name="T37" fmla="*/ 22 h 174"/>
              <a:gd name="T38" fmla="*/ 165 w 219"/>
              <a:gd name="T39" fmla="*/ 18 h 174"/>
              <a:gd name="T40" fmla="*/ 175 w 219"/>
              <a:gd name="T41" fmla="*/ 17 h 174"/>
              <a:gd name="T42" fmla="*/ 178 w 219"/>
              <a:gd name="T43" fmla="*/ 9 h 174"/>
              <a:gd name="T44" fmla="*/ 188 w 219"/>
              <a:gd name="T45" fmla="*/ 0 h 174"/>
              <a:gd name="T46" fmla="*/ 189 w 219"/>
              <a:gd name="T47" fmla="*/ 8 h 174"/>
              <a:gd name="T48" fmla="*/ 193 w 219"/>
              <a:gd name="T49" fmla="*/ 16 h 174"/>
              <a:gd name="T50" fmla="*/ 200 w 219"/>
              <a:gd name="T51" fmla="*/ 27 h 174"/>
              <a:gd name="T52" fmla="*/ 206 w 219"/>
              <a:gd name="T53" fmla="*/ 34 h 174"/>
              <a:gd name="T54" fmla="*/ 218 w 219"/>
              <a:gd name="T55" fmla="*/ 40 h 174"/>
              <a:gd name="T56" fmla="*/ 218 w 219"/>
              <a:gd name="T57" fmla="*/ 51 h 174"/>
              <a:gd name="T58" fmla="*/ 200 w 219"/>
              <a:gd name="T59" fmla="*/ 67 h 174"/>
              <a:gd name="T60" fmla="*/ 193 w 219"/>
              <a:gd name="T61" fmla="*/ 77 h 174"/>
              <a:gd name="T62" fmla="*/ 201 w 219"/>
              <a:gd name="T63" fmla="*/ 87 h 174"/>
              <a:gd name="T64" fmla="*/ 190 w 219"/>
              <a:gd name="T65" fmla="*/ 103 h 174"/>
              <a:gd name="T66" fmla="*/ 176 w 219"/>
              <a:gd name="T67" fmla="*/ 115 h 174"/>
              <a:gd name="T68" fmla="*/ 167 w 219"/>
              <a:gd name="T69" fmla="*/ 128 h 174"/>
              <a:gd name="T70" fmla="*/ 147 w 219"/>
              <a:gd name="T71" fmla="*/ 135 h 174"/>
              <a:gd name="T72" fmla="*/ 139 w 219"/>
              <a:gd name="T73" fmla="*/ 141 h 174"/>
              <a:gd name="T74" fmla="*/ 139 w 219"/>
              <a:gd name="T75" fmla="*/ 155 h 174"/>
              <a:gd name="T76" fmla="*/ 137 w 219"/>
              <a:gd name="T77" fmla="*/ 160 h 174"/>
              <a:gd name="T78" fmla="*/ 133 w 219"/>
              <a:gd name="T79" fmla="*/ 166 h 174"/>
              <a:gd name="T80" fmla="*/ 118 w 219"/>
              <a:gd name="T81" fmla="*/ 161 h 174"/>
              <a:gd name="T82" fmla="*/ 92 w 219"/>
              <a:gd name="T83" fmla="*/ 166 h 174"/>
              <a:gd name="T84" fmla="*/ 77 w 219"/>
              <a:gd name="T85" fmla="*/ 174 h 174"/>
              <a:gd name="T86" fmla="*/ 55 w 219"/>
              <a:gd name="T87" fmla="*/ 164 h 174"/>
              <a:gd name="T88" fmla="*/ 44 w 219"/>
              <a:gd name="T89" fmla="*/ 152 h 174"/>
              <a:gd name="T90" fmla="*/ 26 w 219"/>
              <a:gd name="T91" fmla="*/ 148 h 174"/>
              <a:gd name="T92" fmla="*/ 8 w 219"/>
              <a:gd name="T93" fmla="*/ 145 h 174"/>
              <a:gd name="T94" fmla="*/ 0 w 219"/>
              <a:gd name="T95" fmla="*/ 139 h 174"/>
              <a:gd name="T96" fmla="*/ 7 w 219"/>
              <a:gd name="T97" fmla="*/ 12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9" h="174">
                <a:moveTo>
                  <a:pt x="7" y="129"/>
                </a:moveTo>
                <a:cubicBezTo>
                  <a:pt x="17" y="120"/>
                  <a:pt x="17" y="120"/>
                  <a:pt x="17" y="120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21" y="125"/>
                  <a:pt x="21" y="125"/>
                  <a:pt x="21" y="125"/>
                </a:cubicBezTo>
                <a:cubicBezTo>
                  <a:pt x="27" y="129"/>
                  <a:pt x="27" y="129"/>
                  <a:pt x="27" y="129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45" y="138"/>
                  <a:pt x="45" y="138"/>
                  <a:pt x="45" y="138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58" y="143"/>
                  <a:pt x="58" y="143"/>
                  <a:pt x="58" y="143"/>
                </a:cubicBezTo>
                <a:cubicBezTo>
                  <a:pt x="64" y="142"/>
                  <a:pt x="64" y="142"/>
                  <a:pt x="64" y="142"/>
                </a:cubicBezTo>
                <a:cubicBezTo>
                  <a:pt x="66" y="149"/>
                  <a:pt x="66" y="149"/>
                  <a:pt x="66" y="149"/>
                </a:cubicBezTo>
                <a:cubicBezTo>
                  <a:pt x="73" y="150"/>
                  <a:pt x="73" y="150"/>
                  <a:pt x="73" y="150"/>
                </a:cubicBezTo>
                <a:cubicBezTo>
                  <a:pt x="77" y="154"/>
                  <a:pt x="77" y="154"/>
                  <a:pt x="77" y="154"/>
                </a:cubicBezTo>
                <a:cubicBezTo>
                  <a:pt x="81" y="151"/>
                  <a:pt x="81" y="151"/>
                  <a:pt x="81" y="151"/>
                </a:cubicBezTo>
                <a:cubicBezTo>
                  <a:pt x="84" y="151"/>
                  <a:pt x="84" y="151"/>
                  <a:pt x="84" y="151"/>
                </a:cubicBezTo>
                <a:cubicBezTo>
                  <a:pt x="85" y="143"/>
                  <a:pt x="85" y="143"/>
                  <a:pt x="85" y="143"/>
                </a:cubicBezTo>
                <a:cubicBezTo>
                  <a:pt x="98" y="131"/>
                  <a:pt x="98" y="131"/>
                  <a:pt x="98" y="131"/>
                </a:cubicBezTo>
                <a:cubicBezTo>
                  <a:pt x="100" y="124"/>
                  <a:pt x="100" y="124"/>
                  <a:pt x="100" y="124"/>
                </a:cubicBezTo>
                <a:cubicBezTo>
                  <a:pt x="120" y="106"/>
                  <a:pt x="120" y="106"/>
                  <a:pt x="120" y="106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25" y="76"/>
                  <a:pt x="125" y="76"/>
                  <a:pt x="125" y="76"/>
                </a:cubicBezTo>
                <a:cubicBezTo>
                  <a:pt x="118" y="74"/>
                  <a:pt x="118" y="74"/>
                  <a:pt x="118" y="74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43"/>
                  <a:pt x="112" y="43"/>
                  <a:pt x="112" y="43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6" y="31"/>
                  <a:pt x="116" y="31"/>
                  <a:pt x="116" y="31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7" y="25"/>
                  <a:pt x="137" y="25"/>
                  <a:pt x="137" y="25"/>
                </a:cubicBezTo>
                <a:cubicBezTo>
                  <a:pt x="137" y="21"/>
                  <a:pt x="137" y="21"/>
                  <a:pt x="137" y="21"/>
                </a:cubicBezTo>
                <a:cubicBezTo>
                  <a:pt x="140" y="17"/>
                  <a:pt x="140" y="17"/>
                  <a:pt x="140" y="17"/>
                </a:cubicBezTo>
                <a:cubicBezTo>
                  <a:pt x="142" y="22"/>
                  <a:pt x="142" y="22"/>
                  <a:pt x="142" y="22"/>
                </a:cubicBezTo>
                <a:cubicBezTo>
                  <a:pt x="150" y="22"/>
                  <a:pt x="150" y="22"/>
                  <a:pt x="150" y="22"/>
                </a:cubicBezTo>
                <a:cubicBezTo>
                  <a:pt x="153" y="18"/>
                  <a:pt x="153" y="18"/>
                  <a:pt x="153" y="18"/>
                </a:cubicBezTo>
                <a:cubicBezTo>
                  <a:pt x="156" y="22"/>
                  <a:pt x="156" y="22"/>
                  <a:pt x="156" y="22"/>
                </a:cubicBezTo>
                <a:cubicBezTo>
                  <a:pt x="163" y="22"/>
                  <a:pt x="163" y="22"/>
                  <a:pt x="163" y="22"/>
                </a:cubicBezTo>
                <a:cubicBezTo>
                  <a:pt x="165" y="18"/>
                  <a:pt x="165" y="18"/>
                  <a:pt x="165" y="18"/>
                </a:cubicBezTo>
                <a:cubicBezTo>
                  <a:pt x="171" y="21"/>
                  <a:pt x="171" y="21"/>
                  <a:pt x="171" y="21"/>
                </a:cubicBezTo>
                <a:cubicBezTo>
                  <a:pt x="175" y="17"/>
                  <a:pt x="175" y="17"/>
                  <a:pt x="175" y="17"/>
                </a:cubicBezTo>
                <a:cubicBezTo>
                  <a:pt x="180" y="17"/>
                  <a:pt x="180" y="17"/>
                  <a:pt x="180" y="17"/>
                </a:cubicBezTo>
                <a:cubicBezTo>
                  <a:pt x="178" y="9"/>
                  <a:pt x="178" y="9"/>
                  <a:pt x="178" y="9"/>
                </a:cubicBezTo>
                <a:cubicBezTo>
                  <a:pt x="184" y="4"/>
                  <a:pt x="184" y="4"/>
                  <a:pt x="184" y="4"/>
                </a:cubicBezTo>
                <a:cubicBezTo>
                  <a:pt x="188" y="0"/>
                  <a:pt x="188" y="0"/>
                  <a:pt x="188" y="0"/>
                </a:cubicBezTo>
                <a:cubicBezTo>
                  <a:pt x="194" y="3"/>
                  <a:pt x="194" y="3"/>
                  <a:pt x="194" y="3"/>
                </a:cubicBezTo>
                <a:cubicBezTo>
                  <a:pt x="189" y="8"/>
                  <a:pt x="189" y="8"/>
                  <a:pt x="189" y="8"/>
                </a:cubicBezTo>
                <a:cubicBezTo>
                  <a:pt x="187" y="13"/>
                  <a:pt x="187" y="13"/>
                  <a:pt x="187" y="13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200" y="27"/>
                  <a:pt x="200" y="27"/>
                  <a:pt x="200" y="27"/>
                </a:cubicBezTo>
                <a:cubicBezTo>
                  <a:pt x="202" y="34"/>
                  <a:pt x="202" y="34"/>
                  <a:pt x="202" y="34"/>
                </a:cubicBezTo>
                <a:cubicBezTo>
                  <a:pt x="206" y="34"/>
                  <a:pt x="206" y="34"/>
                  <a:pt x="206" y="34"/>
                </a:cubicBezTo>
                <a:cubicBezTo>
                  <a:pt x="210" y="33"/>
                  <a:pt x="210" y="33"/>
                  <a:pt x="210" y="33"/>
                </a:cubicBezTo>
                <a:cubicBezTo>
                  <a:pt x="218" y="40"/>
                  <a:pt x="218" y="40"/>
                  <a:pt x="218" y="40"/>
                </a:cubicBezTo>
                <a:cubicBezTo>
                  <a:pt x="219" y="47"/>
                  <a:pt x="219" y="47"/>
                  <a:pt x="219" y="47"/>
                </a:cubicBezTo>
                <a:cubicBezTo>
                  <a:pt x="218" y="51"/>
                  <a:pt x="218" y="51"/>
                  <a:pt x="218" y="51"/>
                </a:cubicBezTo>
                <a:cubicBezTo>
                  <a:pt x="211" y="52"/>
                  <a:pt x="211" y="52"/>
                  <a:pt x="211" y="52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194" y="72"/>
                  <a:pt x="194" y="72"/>
                  <a:pt x="194" y="72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1" y="87"/>
                  <a:pt x="201" y="87"/>
                  <a:pt x="201" y="87"/>
                </a:cubicBezTo>
                <a:cubicBezTo>
                  <a:pt x="200" y="94"/>
                  <a:pt x="200" y="94"/>
                  <a:pt x="200" y="94"/>
                </a:cubicBezTo>
                <a:cubicBezTo>
                  <a:pt x="190" y="103"/>
                  <a:pt x="190" y="103"/>
                  <a:pt x="190" y="103"/>
                </a:cubicBezTo>
                <a:cubicBezTo>
                  <a:pt x="177" y="108"/>
                  <a:pt x="177" y="108"/>
                  <a:pt x="177" y="108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69" y="120"/>
                  <a:pt x="169" y="120"/>
                  <a:pt x="169" y="120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58" y="128"/>
                  <a:pt x="158" y="128"/>
                  <a:pt x="158" y="128"/>
                </a:cubicBezTo>
                <a:cubicBezTo>
                  <a:pt x="147" y="135"/>
                  <a:pt x="147" y="135"/>
                  <a:pt x="147" y="135"/>
                </a:cubicBezTo>
                <a:cubicBezTo>
                  <a:pt x="139" y="135"/>
                  <a:pt x="139" y="135"/>
                  <a:pt x="139" y="135"/>
                </a:cubicBezTo>
                <a:cubicBezTo>
                  <a:pt x="139" y="141"/>
                  <a:pt x="139" y="141"/>
                  <a:pt x="139" y="141"/>
                </a:cubicBezTo>
                <a:cubicBezTo>
                  <a:pt x="138" y="145"/>
                  <a:pt x="138" y="145"/>
                  <a:pt x="138" y="145"/>
                </a:cubicBezTo>
                <a:cubicBezTo>
                  <a:pt x="139" y="155"/>
                  <a:pt x="139" y="155"/>
                  <a:pt x="139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7" y="165"/>
                  <a:pt x="137" y="165"/>
                  <a:pt x="137" y="165"/>
                </a:cubicBezTo>
                <a:cubicBezTo>
                  <a:pt x="136" y="164"/>
                  <a:pt x="134" y="166"/>
                  <a:pt x="133" y="166"/>
                </a:cubicBezTo>
                <a:cubicBezTo>
                  <a:pt x="131" y="167"/>
                  <a:pt x="125" y="168"/>
                  <a:pt x="124" y="165"/>
                </a:cubicBezTo>
                <a:cubicBezTo>
                  <a:pt x="124" y="162"/>
                  <a:pt x="120" y="161"/>
                  <a:pt x="118" y="161"/>
                </a:cubicBezTo>
                <a:cubicBezTo>
                  <a:pt x="115" y="160"/>
                  <a:pt x="115" y="165"/>
                  <a:pt x="110" y="163"/>
                </a:cubicBezTo>
                <a:cubicBezTo>
                  <a:pt x="105" y="160"/>
                  <a:pt x="96" y="164"/>
                  <a:pt x="92" y="166"/>
                </a:cubicBezTo>
                <a:cubicBezTo>
                  <a:pt x="88" y="166"/>
                  <a:pt x="87" y="170"/>
                  <a:pt x="84" y="171"/>
                </a:cubicBezTo>
                <a:cubicBezTo>
                  <a:pt x="82" y="171"/>
                  <a:pt x="78" y="174"/>
                  <a:pt x="77" y="174"/>
                </a:cubicBezTo>
                <a:cubicBezTo>
                  <a:pt x="75" y="174"/>
                  <a:pt x="65" y="172"/>
                  <a:pt x="60" y="170"/>
                </a:cubicBezTo>
                <a:cubicBezTo>
                  <a:pt x="56" y="167"/>
                  <a:pt x="56" y="167"/>
                  <a:pt x="55" y="164"/>
                </a:cubicBezTo>
                <a:cubicBezTo>
                  <a:pt x="54" y="162"/>
                  <a:pt x="53" y="158"/>
                  <a:pt x="51" y="154"/>
                </a:cubicBezTo>
                <a:cubicBezTo>
                  <a:pt x="50" y="151"/>
                  <a:pt x="47" y="152"/>
                  <a:pt x="44" y="152"/>
                </a:cubicBezTo>
                <a:cubicBezTo>
                  <a:pt x="39" y="152"/>
                  <a:pt x="36" y="151"/>
                  <a:pt x="35" y="151"/>
                </a:cubicBezTo>
                <a:cubicBezTo>
                  <a:pt x="35" y="150"/>
                  <a:pt x="31" y="148"/>
                  <a:pt x="26" y="148"/>
                </a:cubicBezTo>
                <a:cubicBezTo>
                  <a:pt x="22" y="149"/>
                  <a:pt x="20" y="149"/>
                  <a:pt x="16" y="148"/>
                </a:cubicBezTo>
                <a:cubicBezTo>
                  <a:pt x="12" y="147"/>
                  <a:pt x="11" y="147"/>
                  <a:pt x="8" y="145"/>
                </a:cubicBezTo>
                <a:cubicBezTo>
                  <a:pt x="7" y="144"/>
                  <a:pt x="5" y="145"/>
                  <a:pt x="4" y="146"/>
                </a:cubicBezTo>
                <a:cubicBezTo>
                  <a:pt x="0" y="139"/>
                  <a:pt x="0" y="139"/>
                  <a:pt x="0" y="139"/>
                </a:cubicBezTo>
                <a:cubicBezTo>
                  <a:pt x="3" y="134"/>
                  <a:pt x="3" y="134"/>
                  <a:pt x="3" y="134"/>
                </a:cubicBezTo>
                <a:cubicBezTo>
                  <a:pt x="7" y="129"/>
                  <a:pt x="7" y="129"/>
                  <a:pt x="7" y="129"/>
                </a:cubicBezTo>
                <a:cubicBezTo>
                  <a:pt x="7" y="129"/>
                  <a:pt x="7" y="129"/>
                  <a:pt x="7" y="12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8" name="Freeform 250">
            <a:extLst>
              <a:ext uri="{FF2B5EF4-FFF2-40B4-BE49-F238E27FC236}">
                <a16:creationId xmlns:a16="http://schemas.microsoft.com/office/drawing/2014/main" xmlns="" id="{037DA095-536B-455B-9D99-11AD749BA353}"/>
              </a:ext>
            </a:extLst>
          </p:cNvPr>
          <p:cNvSpPr>
            <a:spLocks noEditPoints="1"/>
          </p:cNvSpPr>
          <p:nvPr/>
        </p:nvSpPr>
        <p:spPr bwMode="auto">
          <a:xfrm>
            <a:off x="8431527" y="10489198"/>
            <a:ext cx="1269276" cy="756502"/>
          </a:xfrm>
          <a:custGeom>
            <a:avLst/>
            <a:gdLst>
              <a:gd name="T0" fmla="*/ 0 w 136"/>
              <a:gd name="T1" fmla="*/ 46 h 81"/>
              <a:gd name="T2" fmla="*/ 9 w 136"/>
              <a:gd name="T3" fmla="*/ 46 h 81"/>
              <a:gd name="T4" fmla="*/ 16 w 136"/>
              <a:gd name="T5" fmla="*/ 42 h 81"/>
              <a:gd name="T6" fmla="*/ 16 w 136"/>
              <a:gd name="T7" fmla="*/ 36 h 81"/>
              <a:gd name="T8" fmla="*/ 20 w 136"/>
              <a:gd name="T9" fmla="*/ 36 h 81"/>
              <a:gd name="T10" fmla="*/ 29 w 136"/>
              <a:gd name="T11" fmla="*/ 40 h 81"/>
              <a:gd name="T12" fmla="*/ 40 w 136"/>
              <a:gd name="T13" fmla="*/ 41 h 81"/>
              <a:gd name="T14" fmla="*/ 50 w 136"/>
              <a:gd name="T15" fmla="*/ 40 h 81"/>
              <a:gd name="T16" fmla="*/ 59 w 136"/>
              <a:gd name="T17" fmla="*/ 34 h 81"/>
              <a:gd name="T18" fmla="*/ 64 w 136"/>
              <a:gd name="T19" fmla="*/ 34 h 81"/>
              <a:gd name="T20" fmla="*/ 64 w 136"/>
              <a:gd name="T21" fmla="*/ 27 h 81"/>
              <a:gd name="T22" fmla="*/ 68 w 136"/>
              <a:gd name="T23" fmla="*/ 24 h 81"/>
              <a:gd name="T24" fmla="*/ 68 w 136"/>
              <a:gd name="T25" fmla="*/ 20 h 81"/>
              <a:gd name="T26" fmla="*/ 74 w 136"/>
              <a:gd name="T27" fmla="*/ 18 h 81"/>
              <a:gd name="T28" fmla="*/ 75 w 136"/>
              <a:gd name="T29" fmla="*/ 9 h 81"/>
              <a:gd name="T30" fmla="*/ 81 w 136"/>
              <a:gd name="T31" fmla="*/ 8 h 81"/>
              <a:gd name="T32" fmla="*/ 86 w 136"/>
              <a:gd name="T33" fmla="*/ 8 h 81"/>
              <a:gd name="T34" fmla="*/ 88 w 136"/>
              <a:gd name="T35" fmla="*/ 6 h 81"/>
              <a:gd name="T36" fmla="*/ 96 w 136"/>
              <a:gd name="T37" fmla="*/ 4 h 81"/>
              <a:gd name="T38" fmla="*/ 100 w 136"/>
              <a:gd name="T39" fmla="*/ 3 h 81"/>
              <a:gd name="T40" fmla="*/ 102 w 136"/>
              <a:gd name="T41" fmla="*/ 0 h 81"/>
              <a:gd name="T42" fmla="*/ 108 w 136"/>
              <a:gd name="T43" fmla="*/ 2 h 81"/>
              <a:gd name="T44" fmla="*/ 117 w 136"/>
              <a:gd name="T45" fmla="*/ 4 h 81"/>
              <a:gd name="T46" fmla="*/ 124 w 136"/>
              <a:gd name="T47" fmla="*/ 8 h 81"/>
              <a:gd name="T48" fmla="*/ 133 w 136"/>
              <a:gd name="T49" fmla="*/ 7 h 81"/>
              <a:gd name="T50" fmla="*/ 136 w 136"/>
              <a:gd name="T51" fmla="*/ 12 h 81"/>
              <a:gd name="T52" fmla="*/ 133 w 136"/>
              <a:gd name="T53" fmla="*/ 17 h 81"/>
              <a:gd name="T54" fmla="*/ 130 w 136"/>
              <a:gd name="T55" fmla="*/ 21 h 81"/>
              <a:gd name="T56" fmla="*/ 134 w 136"/>
              <a:gd name="T57" fmla="*/ 29 h 81"/>
              <a:gd name="T58" fmla="*/ 134 w 136"/>
              <a:gd name="T59" fmla="*/ 31 h 81"/>
              <a:gd name="T60" fmla="*/ 130 w 136"/>
              <a:gd name="T61" fmla="*/ 35 h 81"/>
              <a:gd name="T62" fmla="*/ 126 w 136"/>
              <a:gd name="T63" fmla="*/ 40 h 81"/>
              <a:gd name="T64" fmla="*/ 122 w 136"/>
              <a:gd name="T65" fmla="*/ 49 h 81"/>
              <a:gd name="T66" fmla="*/ 127 w 136"/>
              <a:gd name="T67" fmla="*/ 58 h 81"/>
              <a:gd name="T68" fmla="*/ 129 w 136"/>
              <a:gd name="T69" fmla="*/ 67 h 81"/>
              <a:gd name="T70" fmla="*/ 123 w 136"/>
              <a:gd name="T71" fmla="*/ 73 h 81"/>
              <a:gd name="T72" fmla="*/ 115 w 136"/>
              <a:gd name="T73" fmla="*/ 74 h 81"/>
              <a:gd name="T74" fmla="*/ 108 w 136"/>
              <a:gd name="T75" fmla="*/ 73 h 81"/>
              <a:gd name="T76" fmla="*/ 102 w 136"/>
              <a:gd name="T77" fmla="*/ 72 h 81"/>
              <a:gd name="T78" fmla="*/ 95 w 136"/>
              <a:gd name="T79" fmla="*/ 74 h 81"/>
              <a:gd name="T80" fmla="*/ 86 w 136"/>
              <a:gd name="T81" fmla="*/ 73 h 81"/>
              <a:gd name="T82" fmla="*/ 76 w 136"/>
              <a:gd name="T83" fmla="*/ 69 h 81"/>
              <a:gd name="T84" fmla="*/ 74 w 136"/>
              <a:gd name="T85" fmla="*/ 63 h 81"/>
              <a:gd name="T86" fmla="*/ 66 w 136"/>
              <a:gd name="T87" fmla="*/ 62 h 81"/>
              <a:gd name="T88" fmla="*/ 60 w 136"/>
              <a:gd name="T89" fmla="*/ 63 h 81"/>
              <a:gd name="T90" fmla="*/ 52 w 136"/>
              <a:gd name="T91" fmla="*/ 60 h 81"/>
              <a:gd name="T92" fmla="*/ 46 w 136"/>
              <a:gd name="T93" fmla="*/ 59 h 81"/>
              <a:gd name="T94" fmla="*/ 41 w 136"/>
              <a:gd name="T95" fmla="*/ 61 h 81"/>
              <a:gd name="T96" fmla="*/ 35 w 136"/>
              <a:gd name="T97" fmla="*/ 64 h 81"/>
              <a:gd name="T98" fmla="*/ 31 w 136"/>
              <a:gd name="T99" fmla="*/ 66 h 81"/>
              <a:gd name="T100" fmla="*/ 25 w 136"/>
              <a:gd name="T101" fmla="*/ 69 h 81"/>
              <a:gd name="T102" fmla="*/ 18 w 136"/>
              <a:gd name="T103" fmla="*/ 73 h 81"/>
              <a:gd name="T104" fmla="*/ 12 w 136"/>
              <a:gd name="T105" fmla="*/ 76 h 81"/>
              <a:gd name="T106" fmla="*/ 9 w 136"/>
              <a:gd name="T107" fmla="*/ 78 h 81"/>
              <a:gd name="T108" fmla="*/ 8 w 136"/>
              <a:gd name="T109" fmla="*/ 76 h 81"/>
              <a:gd name="T110" fmla="*/ 3 w 136"/>
              <a:gd name="T111" fmla="*/ 71 h 81"/>
              <a:gd name="T112" fmla="*/ 10 w 136"/>
              <a:gd name="T113" fmla="*/ 69 h 81"/>
              <a:gd name="T114" fmla="*/ 10 w 136"/>
              <a:gd name="T115" fmla="*/ 65 h 81"/>
              <a:gd name="T116" fmla="*/ 1 w 136"/>
              <a:gd name="T117" fmla="*/ 57 h 81"/>
              <a:gd name="T118" fmla="*/ 0 w 136"/>
              <a:gd name="T119" fmla="*/ 46 h 81"/>
              <a:gd name="T120" fmla="*/ 9 w 136"/>
              <a:gd name="T121" fmla="*/ 81 h 81"/>
              <a:gd name="T122" fmla="*/ 9 w 136"/>
              <a:gd name="T123" fmla="*/ 81 h 81"/>
              <a:gd name="T124" fmla="*/ 9 w 136"/>
              <a:gd name="T125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6" h="81">
                <a:moveTo>
                  <a:pt x="0" y="46"/>
                </a:moveTo>
                <a:cubicBezTo>
                  <a:pt x="9" y="46"/>
                  <a:pt x="9" y="46"/>
                  <a:pt x="9" y="46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36"/>
                  <a:pt x="16" y="36"/>
                  <a:pt x="16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9" y="40"/>
                  <a:pt x="29" y="40"/>
                  <a:pt x="29" y="40"/>
                </a:cubicBezTo>
                <a:cubicBezTo>
                  <a:pt x="40" y="41"/>
                  <a:pt x="40" y="41"/>
                  <a:pt x="40" y="41"/>
                </a:cubicBezTo>
                <a:cubicBezTo>
                  <a:pt x="50" y="40"/>
                  <a:pt x="50" y="40"/>
                  <a:pt x="50" y="40"/>
                </a:cubicBezTo>
                <a:cubicBezTo>
                  <a:pt x="59" y="34"/>
                  <a:pt x="59" y="34"/>
                  <a:pt x="59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24"/>
                  <a:pt x="68" y="24"/>
                  <a:pt x="68" y="24"/>
                </a:cubicBezTo>
                <a:cubicBezTo>
                  <a:pt x="68" y="20"/>
                  <a:pt x="68" y="20"/>
                  <a:pt x="68" y="20"/>
                </a:cubicBezTo>
                <a:cubicBezTo>
                  <a:pt x="74" y="18"/>
                  <a:pt x="74" y="18"/>
                  <a:pt x="74" y="18"/>
                </a:cubicBezTo>
                <a:cubicBezTo>
                  <a:pt x="75" y="9"/>
                  <a:pt x="75" y="9"/>
                  <a:pt x="75" y="9"/>
                </a:cubicBezTo>
                <a:cubicBezTo>
                  <a:pt x="81" y="8"/>
                  <a:pt x="81" y="8"/>
                  <a:pt x="81" y="8"/>
                </a:cubicBezTo>
                <a:cubicBezTo>
                  <a:pt x="86" y="8"/>
                  <a:pt x="86" y="8"/>
                  <a:pt x="86" y="8"/>
                </a:cubicBezTo>
                <a:cubicBezTo>
                  <a:pt x="88" y="6"/>
                  <a:pt x="88" y="6"/>
                  <a:pt x="88" y="6"/>
                </a:cubicBezTo>
                <a:cubicBezTo>
                  <a:pt x="96" y="4"/>
                  <a:pt x="96" y="4"/>
                  <a:pt x="96" y="4"/>
                </a:cubicBezTo>
                <a:cubicBezTo>
                  <a:pt x="100" y="3"/>
                  <a:pt x="100" y="3"/>
                  <a:pt x="100" y="3"/>
                </a:cubicBezTo>
                <a:cubicBezTo>
                  <a:pt x="102" y="0"/>
                  <a:pt x="102" y="0"/>
                  <a:pt x="102" y="0"/>
                </a:cubicBezTo>
                <a:cubicBezTo>
                  <a:pt x="108" y="2"/>
                  <a:pt x="108" y="2"/>
                  <a:pt x="108" y="2"/>
                </a:cubicBezTo>
                <a:cubicBezTo>
                  <a:pt x="117" y="4"/>
                  <a:pt x="117" y="4"/>
                  <a:pt x="117" y="4"/>
                </a:cubicBezTo>
                <a:cubicBezTo>
                  <a:pt x="124" y="8"/>
                  <a:pt x="124" y="8"/>
                  <a:pt x="124" y="8"/>
                </a:cubicBezTo>
                <a:cubicBezTo>
                  <a:pt x="133" y="7"/>
                  <a:pt x="133" y="7"/>
                  <a:pt x="133" y="7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3" y="17"/>
                  <a:pt x="133" y="17"/>
                  <a:pt x="133" y="17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4" y="29"/>
                  <a:pt x="134" y="29"/>
                  <a:pt x="134" y="29"/>
                </a:cubicBezTo>
                <a:cubicBezTo>
                  <a:pt x="134" y="29"/>
                  <a:pt x="134" y="30"/>
                  <a:pt x="134" y="31"/>
                </a:cubicBezTo>
                <a:cubicBezTo>
                  <a:pt x="134" y="33"/>
                  <a:pt x="132" y="33"/>
                  <a:pt x="130" y="35"/>
                </a:cubicBezTo>
                <a:cubicBezTo>
                  <a:pt x="127" y="36"/>
                  <a:pt x="128" y="40"/>
                  <a:pt x="126" y="40"/>
                </a:cubicBezTo>
                <a:cubicBezTo>
                  <a:pt x="124" y="41"/>
                  <a:pt x="122" y="46"/>
                  <a:pt x="122" y="49"/>
                </a:cubicBezTo>
                <a:cubicBezTo>
                  <a:pt x="122" y="52"/>
                  <a:pt x="124" y="54"/>
                  <a:pt x="127" y="58"/>
                </a:cubicBezTo>
                <a:cubicBezTo>
                  <a:pt x="130" y="62"/>
                  <a:pt x="132" y="66"/>
                  <a:pt x="129" y="67"/>
                </a:cubicBezTo>
                <a:cubicBezTo>
                  <a:pt x="126" y="69"/>
                  <a:pt x="127" y="69"/>
                  <a:pt x="123" y="73"/>
                </a:cubicBezTo>
                <a:cubicBezTo>
                  <a:pt x="119" y="76"/>
                  <a:pt x="116" y="76"/>
                  <a:pt x="115" y="74"/>
                </a:cubicBezTo>
                <a:cubicBezTo>
                  <a:pt x="113" y="72"/>
                  <a:pt x="110" y="73"/>
                  <a:pt x="108" y="73"/>
                </a:cubicBezTo>
                <a:cubicBezTo>
                  <a:pt x="107" y="73"/>
                  <a:pt x="102" y="73"/>
                  <a:pt x="102" y="72"/>
                </a:cubicBezTo>
                <a:cubicBezTo>
                  <a:pt x="100" y="71"/>
                  <a:pt x="96" y="72"/>
                  <a:pt x="95" y="74"/>
                </a:cubicBezTo>
                <a:cubicBezTo>
                  <a:pt x="93" y="76"/>
                  <a:pt x="90" y="74"/>
                  <a:pt x="86" y="73"/>
                </a:cubicBezTo>
                <a:cubicBezTo>
                  <a:pt x="83" y="73"/>
                  <a:pt x="77" y="71"/>
                  <a:pt x="76" y="69"/>
                </a:cubicBezTo>
                <a:cubicBezTo>
                  <a:pt x="75" y="67"/>
                  <a:pt x="75" y="64"/>
                  <a:pt x="74" y="63"/>
                </a:cubicBezTo>
                <a:cubicBezTo>
                  <a:pt x="74" y="62"/>
                  <a:pt x="68" y="63"/>
                  <a:pt x="66" y="62"/>
                </a:cubicBezTo>
                <a:cubicBezTo>
                  <a:pt x="65" y="61"/>
                  <a:pt x="62" y="63"/>
                  <a:pt x="60" y="63"/>
                </a:cubicBezTo>
                <a:cubicBezTo>
                  <a:pt x="59" y="63"/>
                  <a:pt x="53" y="61"/>
                  <a:pt x="52" y="60"/>
                </a:cubicBezTo>
                <a:cubicBezTo>
                  <a:pt x="50" y="58"/>
                  <a:pt x="49" y="59"/>
                  <a:pt x="46" y="59"/>
                </a:cubicBezTo>
                <a:cubicBezTo>
                  <a:pt x="43" y="59"/>
                  <a:pt x="43" y="61"/>
                  <a:pt x="41" y="61"/>
                </a:cubicBezTo>
                <a:cubicBezTo>
                  <a:pt x="40" y="61"/>
                  <a:pt x="36" y="63"/>
                  <a:pt x="35" y="64"/>
                </a:cubicBezTo>
                <a:cubicBezTo>
                  <a:pt x="34" y="65"/>
                  <a:pt x="33" y="66"/>
                  <a:pt x="31" y="66"/>
                </a:cubicBezTo>
                <a:cubicBezTo>
                  <a:pt x="28" y="67"/>
                  <a:pt x="28" y="69"/>
                  <a:pt x="25" y="69"/>
                </a:cubicBezTo>
                <a:cubicBezTo>
                  <a:pt x="24" y="70"/>
                  <a:pt x="20" y="71"/>
                  <a:pt x="18" y="73"/>
                </a:cubicBezTo>
                <a:cubicBezTo>
                  <a:pt x="16" y="73"/>
                  <a:pt x="15" y="76"/>
                  <a:pt x="12" y="76"/>
                </a:cubicBezTo>
                <a:cubicBezTo>
                  <a:pt x="11" y="76"/>
                  <a:pt x="10" y="77"/>
                  <a:pt x="9" y="78"/>
                </a:cubicBezTo>
                <a:cubicBezTo>
                  <a:pt x="8" y="76"/>
                  <a:pt x="8" y="76"/>
                  <a:pt x="8" y="76"/>
                </a:cubicBezTo>
                <a:cubicBezTo>
                  <a:pt x="3" y="71"/>
                  <a:pt x="3" y="71"/>
                  <a:pt x="3" y="71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5"/>
                  <a:pt x="10" y="65"/>
                  <a:pt x="10" y="65"/>
                </a:cubicBezTo>
                <a:cubicBezTo>
                  <a:pt x="1" y="57"/>
                  <a:pt x="1" y="57"/>
                  <a:pt x="1" y="57"/>
                </a:cubicBezTo>
                <a:cubicBezTo>
                  <a:pt x="0" y="46"/>
                  <a:pt x="0" y="46"/>
                  <a:pt x="0" y="46"/>
                </a:cubicBezTo>
                <a:close/>
                <a:moveTo>
                  <a:pt x="9" y="81"/>
                </a:moveTo>
                <a:cubicBezTo>
                  <a:pt x="9" y="81"/>
                  <a:pt x="9" y="81"/>
                  <a:pt x="9" y="81"/>
                </a:cubicBezTo>
                <a:cubicBezTo>
                  <a:pt x="9" y="81"/>
                  <a:pt x="9" y="81"/>
                  <a:pt x="9" y="8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9" name="Freeform 251">
            <a:extLst>
              <a:ext uri="{FF2B5EF4-FFF2-40B4-BE49-F238E27FC236}">
                <a16:creationId xmlns:a16="http://schemas.microsoft.com/office/drawing/2014/main" xmlns="" id="{7D958D0F-4956-4736-A602-E611497F49E7}"/>
              </a:ext>
            </a:extLst>
          </p:cNvPr>
          <p:cNvSpPr>
            <a:spLocks/>
          </p:cNvSpPr>
          <p:nvPr/>
        </p:nvSpPr>
        <p:spPr bwMode="auto">
          <a:xfrm>
            <a:off x="7788973" y="10704427"/>
            <a:ext cx="737510" cy="645719"/>
          </a:xfrm>
          <a:custGeom>
            <a:avLst/>
            <a:gdLst>
              <a:gd name="T0" fmla="*/ 0 w 79"/>
              <a:gd name="T1" fmla="*/ 39 h 69"/>
              <a:gd name="T2" fmla="*/ 0 w 79"/>
              <a:gd name="T3" fmla="*/ 44 h 69"/>
              <a:gd name="T4" fmla="*/ 6 w 79"/>
              <a:gd name="T5" fmla="*/ 47 h 69"/>
              <a:gd name="T6" fmla="*/ 12 w 79"/>
              <a:gd name="T7" fmla="*/ 53 h 69"/>
              <a:gd name="T8" fmla="*/ 13 w 79"/>
              <a:gd name="T9" fmla="*/ 58 h 69"/>
              <a:gd name="T10" fmla="*/ 22 w 79"/>
              <a:gd name="T11" fmla="*/ 60 h 69"/>
              <a:gd name="T12" fmla="*/ 28 w 79"/>
              <a:gd name="T13" fmla="*/ 60 h 69"/>
              <a:gd name="T14" fmla="*/ 34 w 79"/>
              <a:gd name="T15" fmla="*/ 56 h 69"/>
              <a:gd name="T16" fmla="*/ 34 w 79"/>
              <a:gd name="T17" fmla="*/ 60 h 69"/>
              <a:gd name="T18" fmla="*/ 39 w 79"/>
              <a:gd name="T19" fmla="*/ 64 h 69"/>
              <a:gd name="T20" fmla="*/ 47 w 79"/>
              <a:gd name="T21" fmla="*/ 69 h 69"/>
              <a:gd name="T22" fmla="*/ 54 w 79"/>
              <a:gd name="T23" fmla="*/ 67 h 69"/>
              <a:gd name="T24" fmla="*/ 59 w 79"/>
              <a:gd name="T25" fmla="*/ 62 h 69"/>
              <a:gd name="T26" fmla="*/ 69 w 79"/>
              <a:gd name="T27" fmla="*/ 62 h 69"/>
              <a:gd name="T28" fmla="*/ 78 w 79"/>
              <a:gd name="T29" fmla="*/ 58 h 69"/>
              <a:gd name="T30" fmla="*/ 78 w 79"/>
              <a:gd name="T31" fmla="*/ 54 h 69"/>
              <a:gd name="T32" fmla="*/ 77 w 79"/>
              <a:gd name="T33" fmla="*/ 53 h 69"/>
              <a:gd name="T34" fmla="*/ 72 w 79"/>
              <a:gd name="T35" fmla="*/ 48 h 69"/>
              <a:gd name="T36" fmla="*/ 79 w 79"/>
              <a:gd name="T37" fmla="*/ 45 h 69"/>
              <a:gd name="T38" fmla="*/ 79 w 79"/>
              <a:gd name="T39" fmla="*/ 42 h 69"/>
              <a:gd name="T40" fmla="*/ 70 w 79"/>
              <a:gd name="T41" fmla="*/ 33 h 69"/>
              <a:gd name="T42" fmla="*/ 69 w 79"/>
              <a:gd name="T43" fmla="*/ 23 h 69"/>
              <a:gd name="T44" fmla="*/ 64 w 79"/>
              <a:gd name="T45" fmla="*/ 23 h 69"/>
              <a:gd name="T46" fmla="*/ 62 w 79"/>
              <a:gd name="T47" fmla="*/ 28 h 69"/>
              <a:gd name="T48" fmla="*/ 57 w 79"/>
              <a:gd name="T49" fmla="*/ 27 h 69"/>
              <a:gd name="T50" fmla="*/ 53 w 79"/>
              <a:gd name="T51" fmla="*/ 23 h 69"/>
              <a:gd name="T52" fmla="*/ 55 w 79"/>
              <a:gd name="T53" fmla="*/ 21 h 69"/>
              <a:gd name="T54" fmla="*/ 55 w 79"/>
              <a:gd name="T55" fmla="*/ 16 h 69"/>
              <a:gd name="T56" fmla="*/ 61 w 79"/>
              <a:gd name="T57" fmla="*/ 10 h 69"/>
              <a:gd name="T58" fmla="*/ 61 w 79"/>
              <a:gd name="T59" fmla="*/ 6 h 69"/>
              <a:gd name="T60" fmla="*/ 57 w 79"/>
              <a:gd name="T61" fmla="*/ 6 h 69"/>
              <a:gd name="T62" fmla="*/ 52 w 79"/>
              <a:gd name="T63" fmla="*/ 3 h 69"/>
              <a:gd name="T64" fmla="*/ 47 w 79"/>
              <a:gd name="T65" fmla="*/ 4 h 69"/>
              <a:gd name="T66" fmla="*/ 43 w 79"/>
              <a:gd name="T67" fmla="*/ 0 h 69"/>
              <a:gd name="T68" fmla="*/ 37 w 79"/>
              <a:gd name="T69" fmla="*/ 4 h 69"/>
              <a:gd name="T70" fmla="*/ 41 w 79"/>
              <a:gd name="T71" fmla="*/ 8 h 69"/>
              <a:gd name="T72" fmla="*/ 36 w 79"/>
              <a:gd name="T73" fmla="*/ 12 h 69"/>
              <a:gd name="T74" fmla="*/ 32 w 79"/>
              <a:gd name="T75" fmla="*/ 14 h 69"/>
              <a:gd name="T76" fmla="*/ 28 w 79"/>
              <a:gd name="T77" fmla="*/ 11 h 69"/>
              <a:gd name="T78" fmla="*/ 25 w 79"/>
              <a:gd name="T79" fmla="*/ 13 h 69"/>
              <a:gd name="T80" fmla="*/ 25 w 79"/>
              <a:gd name="T81" fmla="*/ 18 h 69"/>
              <a:gd name="T82" fmla="*/ 18 w 79"/>
              <a:gd name="T83" fmla="*/ 23 h 69"/>
              <a:gd name="T84" fmla="*/ 12 w 79"/>
              <a:gd name="T85" fmla="*/ 23 h 69"/>
              <a:gd name="T86" fmla="*/ 0 w 79"/>
              <a:gd name="T87" fmla="*/ 28 h 69"/>
              <a:gd name="T88" fmla="*/ 5 w 79"/>
              <a:gd name="T89" fmla="*/ 33 h 69"/>
              <a:gd name="T90" fmla="*/ 6 w 79"/>
              <a:gd name="T91" fmla="*/ 38 h 69"/>
              <a:gd name="T92" fmla="*/ 0 w 79"/>
              <a:gd name="T93" fmla="*/ 39 h 69"/>
              <a:gd name="T94" fmla="*/ 0 w 79"/>
              <a:gd name="T95" fmla="*/ 3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9" h="69">
                <a:moveTo>
                  <a:pt x="0" y="39"/>
                </a:moveTo>
                <a:cubicBezTo>
                  <a:pt x="0" y="41"/>
                  <a:pt x="0" y="43"/>
                  <a:pt x="0" y="44"/>
                </a:cubicBezTo>
                <a:cubicBezTo>
                  <a:pt x="0" y="45"/>
                  <a:pt x="4" y="45"/>
                  <a:pt x="6" y="47"/>
                </a:cubicBezTo>
                <a:cubicBezTo>
                  <a:pt x="8" y="48"/>
                  <a:pt x="11" y="50"/>
                  <a:pt x="12" y="53"/>
                </a:cubicBezTo>
                <a:cubicBezTo>
                  <a:pt x="12" y="55"/>
                  <a:pt x="13" y="58"/>
                  <a:pt x="13" y="58"/>
                </a:cubicBezTo>
                <a:cubicBezTo>
                  <a:pt x="13" y="58"/>
                  <a:pt x="21" y="58"/>
                  <a:pt x="22" y="60"/>
                </a:cubicBezTo>
                <a:cubicBezTo>
                  <a:pt x="22" y="60"/>
                  <a:pt x="27" y="62"/>
                  <a:pt x="28" y="60"/>
                </a:cubicBezTo>
                <a:cubicBezTo>
                  <a:pt x="30" y="58"/>
                  <a:pt x="34" y="55"/>
                  <a:pt x="34" y="56"/>
                </a:cubicBezTo>
                <a:cubicBezTo>
                  <a:pt x="34" y="56"/>
                  <a:pt x="34" y="58"/>
                  <a:pt x="34" y="60"/>
                </a:cubicBezTo>
                <a:cubicBezTo>
                  <a:pt x="34" y="60"/>
                  <a:pt x="37" y="62"/>
                  <a:pt x="39" y="64"/>
                </a:cubicBezTo>
                <a:cubicBezTo>
                  <a:pt x="41" y="66"/>
                  <a:pt x="44" y="69"/>
                  <a:pt x="47" y="69"/>
                </a:cubicBezTo>
                <a:cubicBezTo>
                  <a:pt x="49" y="69"/>
                  <a:pt x="53" y="68"/>
                  <a:pt x="54" y="67"/>
                </a:cubicBezTo>
                <a:cubicBezTo>
                  <a:pt x="56" y="65"/>
                  <a:pt x="57" y="62"/>
                  <a:pt x="59" y="62"/>
                </a:cubicBezTo>
                <a:cubicBezTo>
                  <a:pt x="63" y="62"/>
                  <a:pt x="66" y="62"/>
                  <a:pt x="69" y="62"/>
                </a:cubicBezTo>
                <a:cubicBezTo>
                  <a:pt x="71" y="62"/>
                  <a:pt x="78" y="59"/>
                  <a:pt x="78" y="58"/>
                </a:cubicBezTo>
                <a:cubicBezTo>
                  <a:pt x="78" y="57"/>
                  <a:pt x="78" y="56"/>
                  <a:pt x="78" y="54"/>
                </a:cubicBezTo>
                <a:cubicBezTo>
                  <a:pt x="77" y="53"/>
                  <a:pt x="77" y="53"/>
                  <a:pt x="77" y="53"/>
                </a:cubicBezTo>
                <a:cubicBezTo>
                  <a:pt x="72" y="48"/>
                  <a:pt x="72" y="48"/>
                  <a:pt x="72" y="48"/>
                </a:cubicBezTo>
                <a:cubicBezTo>
                  <a:pt x="79" y="45"/>
                  <a:pt x="79" y="45"/>
                  <a:pt x="79" y="45"/>
                </a:cubicBezTo>
                <a:cubicBezTo>
                  <a:pt x="79" y="42"/>
                  <a:pt x="79" y="42"/>
                  <a:pt x="79" y="42"/>
                </a:cubicBezTo>
                <a:cubicBezTo>
                  <a:pt x="70" y="33"/>
                  <a:pt x="70" y="33"/>
                  <a:pt x="70" y="33"/>
                </a:cubicBezTo>
                <a:cubicBezTo>
                  <a:pt x="69" y="23"/>
                  <a:pt x="69" y="23"/>
                  <a:pt x="69" y="23"/>
                </a:cubicBezTo>
                <a:cubicBezTo>
                  <a:pt x="64" y="23"/>
                  <a:pt x="64" y="23"/>
                  <a:pt x="64" y="23"/>
                </a:cubicBezTo>
                <a:cubicBezTo>
                  <a:pt x="62" y="28"/>
                  <a:pt x="62" y="28"/>
                  <a:pt x="62" y="28"/>
                </a:cubicBezTo>
                <a:cubicBezTo>
                  <a:pt x="57" y="27"/>
                  <a:pt x="57" y="27"/>
                  <a:pt x="57" y="27"/>
                </a:cubicBezTo>
                <a:cubicBezTo>
                  <a:pt x="53" y="23"/>
                  <a:pt x="53" y="23"/>
                  <a:pt x="53" y="23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6"/>
                  <a:pt x="55" y="16"/>
                  <a:pt x="55" y="16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2" y="3"/>
                  <a:pt x="52" y="3"/>
                  <a:pt x="52" y="3"/>
                </a:cubicBezTo>
                <a:cubicBezTo>
                  <a:pt x="47" y="4"/>
                  <a:pt x="47" y="4"/>
                  <a:pt x="47" y="4"/>
                </a:cubicBezTo>
                <a:cubicBezTo>
                  <a:pt x="43" y="0"/>
                  <a:pt x="43" y="0"/>
                  <a:pt x="43" y="0"/>
                </a:cubicBezTo>
                <a:cubicBezTo>
                  <a:pt x="37" y="4"/>
                  <a:pt x="37" y="4"/>
                  <a:pt x="37" y="4"/>
                </a:cubicBezTo>
                <a:cubicBezTo>
                  <a:pt x="41" y="8"/>
                  <a:pt x="41" y="8"/>
                  <a:pt x="41" y="8"/>
                </a:cubicBezTo>
                <a:cubicBezTo>
                  <a:pt x="36" y="12"/>
                  <a:pt x="36" y="12"/>
                  <a:pt x="36" y="12"/>
                </a:cubicBezTo>
                <a:cubicBezTo>
                  <a:pt x="32" y="14"/>
                  <a:pt x="32" y="14"/>
                  <a:pt x="32" y="14"/>
                </a:cubicBezTo>
                <a:cubicBezTo>
                  <a:pt x="28" y="11"/>
                  <a:pt x="28" y="11"/>
                  <a:pt x="28" y="11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8"/>
                  <a:pt x="25" y="18"/>
                  <a:pt x="25" y="18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0" y="28"/>
                  <a:pt x="0" y="28"/>
                  <a:pt x="0" y="28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8"/>
                  <a:pt x="6" y="38"/>
                  <a:pt x="6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0" name="Freeform 252">
            <a:extLst>
              <a:ext uri="{FF2B5EF4-FFF2-40B4-BE49-F238E27FC236}">
                <a16:creationId xmlns:a16="http://schemas.microsoft.com/office/drawing/2014/main" xmlns="" id="{B20EA607-C291-4BA6-9452-C3AF8CC9B642}"/>
              </a:ext>
            </a:extLst>
          </p:cNvPr>
          <p:cNvSpPr>
            <a:spLocks/>
          </p:cNvSpPr>
          <p:nvPr/>
        </p:nvSpPr>
        <p:spPr bwMode="auto">
          <a:xfrm>
            <a:off x="8282772" y="10201157"/>
            <a:ext cx="512774" cy="765997"/>
          </a:xfrm>
          <a:custGeom>
            <a:avLst/>
            <a:gdLst>
              <a:gd name="T0" fmla="*/ 44 w 162"/>
              <a:gd name="T1" fmla="*/ 0 h 242"/>
              <a:gd name="T2" fmla="*/ 62 w 162"/>
              <a:gd name="T3" fmla="*/ 27 h 242"/>
              <a:gd name="T4" fmla="*/ 77 w 162"/>
              <a:gd name="T5" fmla="*/ 27 h 242"/>
              <a:gd name="T6" fmla="*/ 86 w 162"/>
              <a:gd name="T7" fmla="*/ 21 h 242"/>
              <a:gd name="T8" fmla="*/ 112 w 162"/>
              <a:gd name="T9" fmla="*/ 27 h 242"/>
              <a:gd name="T10" fmla="*/ 124 w 162"/>
              <a:gd name="T11" fmla="*/ 24 h 242"/>
              <a:gd name="T12" fmla="*/ 130 w 162"/>
              <a:gd name="T13" fmla="*/ 32 h 242"/>
              <a:gd name="T14" fmla="*/ 124 w 162"/>
              <a:gd name="T15" fmla="*/ 44 h 242"/>
              <a:gd name="T16" fmla="*/ 139 w 162"/>
              <a:gd name="T17" fmla="*/ 59 h 242"/>
              <a:gd name="T18" fmla="*/ 139 w 162"/>
              <a:gd name="T19" fmla="*/ 77 h 242"/>
              <a:gd name="T20" fmla="*/ 159 w 162"/>
              <a:gd name="T21" fmla="*/ 91 h 242"/>
              <a:gd name="T22" fmla="*/ 156 w 162"/>
              <a:gd name="T23" fmla="*/ 109 h 242"/>
              <a:gd name="T24" fmla="*/ 162 w 162"/>
              <a:gd name="T25" fmla="*/ 121 h 242"/>
              <a:gd name="T26" fmla="*/ 142 w 162"/>
              <a:gd name="T27" fmla="*/ 136 h 242"/>
              <a:gd name="T28" fmla="*/ 144 w 162"/>
              <a:gd name="T29" fmla="*/ 148 h 242"/>
              <a:gd name="T30" fmla="*/ 118 w 162"/>
              <a:gd name="T31" fmla="*/ 168 h 242"/>
              <a:gd name="T32" fmla="*/ 106 w 162"/>
              <a:gd name="T33" fmla="*/ 198 h 242"/>
              <a:gd name="T34" fmla="*/ 91 w 162"/>
              <a:gd name="T35" fmla="*/ 198 h 242"/>
              <a:gd name="T36" fmla="*/ 91 w 162"/>
              <a:gd name="T37" fmla="*/ 215 h 242"/>
              <a:gd name="T38" fmla="*/ 77 w 162"/>
              <a:gd name="T39" fmla="*/ 227 h 242"/>
              <a:gd name="T40" fmla="*/ 47 w 162"/>
              <a:gd name="T41" fmla="*/ 227 h 242"/>
              <a:gd name="T42" fmla="*/ 33 w 162"/>
              <a:gd name="T43" fmla="*/ 227 h 242"/>
              <a:gd name="T44" fmla="*/ 27 w 162"/>
              <a:gd name="T45" fmla="*/ 242 h 242"/>
              <a:gd name="T46" fmla="*/ 12 w 162"/>
              <a:gd name="T47" fmla="*/ 242 h 242"/>
              <a:gd name="T48" fmla="*/ 0 w 162"/>
              <a:gd name="T49" fmla="*/ 227 h 242"/>
              <a:gd name="T50" fmla="*/ 6 w 162"/>
              <a:gd name="T51" fmla="*/ 221 h 242"/>
              <a:gd name="T52" fmla="*/ 6 w 162"/>
              <a:gd name="T53" fmla="*/ 209 h 242"/>
              <a:gd name="T54" fmla="*/ 24 w 162"/>
              <a:gd name="T55" fmla="*/ 189 h 242"/>
              <a:gd name="T56" fmla="*/ 35 w 162"/>
              <a:gd name="T57" fmla="*/ 192 h 242"/>
              <a:gd name="T58" fmla="*/ 35 w 162"/>
              <a:gd name="T59" fmla="*/ 177 h 242"/>
              <a:gd name="T60" fmla="*/ 56 w 162"/>
              <a:gd name="T61" fmla="*/ 162 h 242"/>
              <a:gd name="T62" fmla="*/ 47 w 162"/>
              <a:gd name="T63" fmla="*/ 145 h 242"/>
              <a:gd name="T64" fmla="*/ 53 w 162"/>
              <a:gd name="T65" fmla="*/ 130 h 242"/>
              <a:gd name="T66" fmla="*/ 38 w 162"/>
              <a:gd name="T67" fmla="*/ 118 h 242"/>
              <a:gd name="T68" fmla="*/ 53 w 162"/>
              <a:gd name="T69" fmla="*/ 97 h 242"/>
              <a:gd name="T70" fmla="*/ 53 w 162"/>
              <a:gd name="T71" fmla="*/ 77 h 242"/>
              <a:gd name="T72" fmla="*/ 62 w 162"/>
              <a:gd name="T73" fmla="*/ 68 h 242"/>
              <a:gd name="T74" fmla="*/ 44 w 162"/>
              <a:gd name="T75" fmla="*/ 65 h 242"/>
              <a:gd name="T76" fmla="*/ 30 w 162"/>
              <a:gd name="T77" fmla="*/ 68 h 242"/>
              <a:gd name="T78" fmla="*/ 24 w 162"/>
              <a:gd name="T79" fmla="*/ 65 h 242"/>
              <a:gd name="T80" fmla="*/ 38 w 162"/>
              <a:gd name="T81" fmla="*/ 53 h 242"/>
              <a:gd name="T82" fmla="*/ 38 w 162"/>
              <a:gd name="T83" fmla="*/ 29 h 242"/>
              <a:gd name="T84" fmla="*/ 30 w 162"/>
              <a:gd name="T85" fmla="*/ 6 h 242"/>
              <a:gd name="T86" fmla="*/ 44 w 162"/>
              <a:gd name="T87" fmla="*/ 0 h 242"/>
              <a:gd name="T88" fmla="*/ 44 w 162"/>
              <a:gd name="T89" fmla="*/ 0 h 242"/>
              <a:gd name="T90" fmla="*/ 44 w 162"/>
              <a:gd name="T91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2" h="242">
                <a:moveTo>
                  <a:pt x="44" y="0"/>
                </a:moveTo>
                <a:lnTo>
                  <a:pt x="62" y="27"/>
                </a:lnTo>
                <a:lnTo>
                  <a:pt x="77" y="27"/>
                </a:lnTo>
                <a:lnTo>
                  <a:pt x="86" y="21"/>
                </a:lnTo>
                <a:lnTo>
                  <a:pt x="112" y="27"/>
                </a:lnTo>
                <a:lnTo>
                  <a:pt x="124" y="24"/>
                </a:lnTo>
                <a:lnTo>
                  <a:pt x="130" y="32"/>
                </a:lnTo>
                <a:lnTo>
                  <a:pt x="124" y="44"/>
                </a:lnTo>
                <a:lnTo>
                  <a:pt x="139" y="59"/>
                </a:lnTo>
                <a:lnTo>
                  <a:pt x="139" y="77"/>
                </a:lnTo>
                <a:lnTo>
                  <a:pt x="159" y="91"/>
                </a:lnTo>
                <a:lnTo>
                  <a:pt x="156" y="109"/>
                </a:lnTo>
                <a:lnTo>
                  <a:pt x="162" y="121"/>
                </a:lnTo>
                <a:lnTo>
                  <a:pt x="142" y="136"/>
                </a:lnTo>
                <a:lnTo>
                  <a:pt x="144" y="148"/>
                </a:lnTo>
                <a:lnTo>
                  <a:pt x="118" y="168"/>
                </a:lnTo>
                <a:lnTo>
                  <a:pt x="106" y="198"/>
                </a:lnTo>
                <a:lnTo>
                  <a:pt x="91" y="198"/>
                </a:lnTo>
                <a:lnTo>
                  <a:pt x="91" y="215"/>
                </a:lnTo>
                <a:lnTo>
                  <a:pt x="77" y="227"/>
                </a:lnTo>
                <a:lnTo>
                  <a:pt x="47" y="227"/>
                </a:lnTo>
                <a:lnTo>
                  <a:pt x="33" y="227"/>
                </a:lnTo>
                <a:lnTo>
                  <a:pt x="27" y="242"/>
                </a:lnTo>
                <a:lnTo>
                  <a:pt x="12" y="242"/>
                </a:lnTo>
                <a:lnTo>
                  <a:pt x="0" y="227"/>
                </a:lnTo>
                <a:lnTo>
                  <a:pt x="6" y="221"/>
                </a:lnTo>
                <a:lnTo>
                  <a:pt x="6" y="209"/>
                </a:lnTo>
                <a:lnTo>
                  <a:pt x="24" y="189"/>
                </a:lnTo>
                <a:lnTo>
                  <a:pt x="35" y="192"/>
                </a:lnTo>
                <a:lnTo>
                  <a:pt x="35" y="177"/>
                </a:lnTo>
                <a:lnTo>
                  <a:pt x="56" y="162"/>
                </a:lnTo>
                <a:lnTo>
                  <a:pt x="47" y="145"/>
                </a:lnTo>
                <a:lnTo>
                  <a:pt x="53" y="130"/>
                </a:lnTo>
                <a:lnTo>
                  <a:pt x="38" y="118"/>
                </a:lnTo>
                <a:lnTo>
                  <a:pt x="53" y="97"/>
                </a:lnTo>
                <a:lnTo>
                  <a:pt x="53" y="77"/>
                </a:lnTo>
                <a:lnTo>
                  <a:pt x="62" y="68"/>
                </a:lnTo>
                <a:lnTo>
                  <a:pt x="44" y="65"/>
                </a:lnTo>
                <a:lnTo>
                  <a:pt x="30" y="68"/>
                </a:lnTo>
                <a:lnTo>
                  <a:pt x="24" y="65"/>
                </a:lnTo>
                <a:lnTo>
                  <a:pt x="38" y="53"/>
                </a:lnTo>
                <a:lnTo>
                  <a:pt x="38" y="29"/>
                </a:lnTo>
                <a:lnTo>
                  <a:pt x="30" y="6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1" name="Freeform 253">
            <a:extLst>
              <a:ext uri="{FF2B5EF4-FFF2-40B4-BE49-F238E27FC236}">
                <a16:creationId xmlns:a16="http://schemas.microsoft.com/office/drawing/2014/main" xmlns="" id="{70A0A71C-18F1-4274-9EF7-95472763499E}"/>
              </a:ext>
            </a:extLst>
          </p:cNvPr>
          <p:cNvSpPr>
            <a:spLocks noEditPoints="1"/>
          </p:cNvSpPr>
          <p:nvPr/>
        </p:nvSpPr>
        <p:spPr bwMode="auto">
          <a:xfrm>
            <a:off x="13055994" y="3588896"/>
            <a:ext cx="2025777" cy="2288495"/>
          </a:xfrm>
          <a:custGeom>
            <a:avLst/>
            <a:gdLst>
              <a:gd name="T0" fmla="*/ 5 w 217"/>
              <a:gd name="T1" fmla="*/ 167 h 245"/>
              <a:gd name="T2" fmla="*/ 17 w 217"/>
              <a:gd name="T3" fmla="*/ 144 h 245"/>
              <a:gd name="T4" fmla="*/ 29 w 217"/>
              <a:gd name="T5" fmla="*/ 137 h 245"/>
              <a:gd name="T6" fmla="*/ 32 w 217"/>
              <a:gd name="T7" fmla="*/ 144 h 245"/>
              <a:gd name="T8" fmla="*/ 41 w 217"/>
              <a:gd name="T9" fmla="*/ 129 h 245"/>
              <a:gd name="T10" fmla="*/ 20 w 217"/>
              <a:gd name="T11" fmla="*/ 122 h 245"/>
              <a:gd name="T12" fmla="*/ 36 w 217"/>
              <a:gd name="T13" fmla="*/ 103 h 245"/>
              <a:gd name="T14" fmla="*/ 58 w 217"/>
              <a:gd name="T15" fmla="*/ 77 h 245"/>
              <a:gd name="T16" fmla="*/ 89 w 217"/>
              <a:gd name="T17" fmla="*/ 57 h 245"/>
              <a:gd name="T18" fmla="*/ 117 w 217"/>
              <a:gd name="T19" fmla="*/ 39 h 245"/>
              <a:gd name="T20" fmla="*/ 136 w 217"/>
              <a:gd name="T21" fmla="*/ 41 h 245"/>
              <a:gd name="T22" fmla="*/ 127 w 217"/>
              <a:gd name="T23" fmla="*/ 36 h 245"/>
              <a:gd name="T24" fmla="*/ 130 w 217"/>
              <a:gd name="T25" fmla="*/ 23 h 245"/>
              <a:gd name="T26" fmla="*/ 155 w 217"/>
              <a:gd name="T27" fmla="*/ 1 h 245"/>
              <a:gd name="T28" fmla="*/ 165 w 217"/>
              <a:gd name="T29" fmla="*/ 12 h 245"/>
              <a:gd name="T30" fmla="*/ 170 w 217"/>
              <a:gd name="T31" fmla="*/ 26 h 245"/>
              <a:gd name="T32" fmla="*/ 187 w 217"/>
              <a:gd name="T33" fmla="*/ 30 h 245"/>
              <a:gd name="T34" fmla="*/ 186 w 217"/>
              <a:gd name="T35" fmla="*/ 43 h 245"/>
              <a:gd name="T36" fmla="*/ 171 w 217"/>
              <a:gd name="T37" fmla="*/ 57 h 245"/>
              <a:gd name="T38" fmla="*/ 155 w 217"/>
              <a:gd name="T39" fmla="*/ 72 h 245"/>
              <a:gd name="T40" fmla="*/ 139 w 217"/>
              <a:gd name="T41" fmla="*/ 76 h 245"/>
              <a:gd name="T42" fmla="*/ 142 w 217"/>
              <a:gd name="T43" fmla="*/ 84 h 245"/>
              <a:gd name="T44" fmla="*/ 158 w 217"/>
              <a:gd name="T45" fmla="*/ 91 h 245"/>
              <a:gd name="T46" fmla="*/ 161 w 217"/>
              <a:gd name="T47" fmla="*/ 109 h 245"/>
              <a:gd name="T48" fmla="*/ 153 w 217"/>
              <a:gd name="T49" fmla="*/ 121 h 245"/>
              <a:gd name="T50" fmla="*/ 167 w 217"/>
              <a:gd name="T51" fmla="*/ 113 h 245"/>
              <a:gd name="T52" fmla="*/ 186 w 217"/>
              <a:gd name="T53" fmla="*/ 110 h 245"/>
              <a:gd name="T54" fmla="*/ 206 w 217"/>
              <a:gd name="T55" fmla="*/ 107 h 245"/>
              <a:gd name="T56" fmla="*/ 200 w 217"/>
              <a:gd name="T57" fmla="*/ 129 h 245"/>
              <a:gd name="T58" fmla="*/ 208 w 217"/>
              <a:gd name="T59" fmla="*/ 154 h 245"/>
              <a:gd name="T60" fmla="*/ 200 w 217"/>
              <a:gd name="T61" fmla="*/ 161 h 245"/>
              <a:gd name="T62" fmla="*/ 190 w 217"/>
              <a:gd name="T63" fmla="*/ 171 h 245"/>
              <a:gd name="T64" fmla="*/ 183 w 217"/>
              <a:gd name="T65" fmla="*/ 192 h 245"/>
              <a:gd name="T66" fmla="*/ 170 w 217"/>
              <a:gd name="T67" fmla="*/ 195 h 245"/>
              <a:gd name="T68" fmla="*/ 157 w 217"/>
              <a:gd name="T69" fmla="*/ 195 h 245"/>
              <a:gd name="T70" fmla="*/ 135 w 217"/>
              <a:gd name="T71" fmla="*/ 189 h 245"/>
              <a:gd name="T72" fmla="*/ 122 w 217"/>
              <a:gd name="T73" fmla="*/ 201 h 245"/>
              <a:gd name="T74" fmla="*/ 109 w 217"/>
              <a:gd name="T75" fmla="*/ 210 h 245"/>
              <a:gd name="T76" fmla="*/ 103 w 217"/>
              <a:gd name="T77" fmla="*/ 220 h 245"/>
              <a:gd name="T78" fmla="*/ 94 w 217"/>
              <a:gd name="T79" fmla="*/ 235 h 245"/>
              <a:gd name="T80" fmla="*/ 69 w 217"/>
              <a:gd name="T81" fmla="*/ 241 h 245"/>
              <a:gd name="T82" fmla="*/ 53 w 217"/>
              <a:gd name="T83" fmla="*/ 237 h 245"/>
              <a:gd name="T84" fmla="*/ 45 w 217"/>
              <a:gd name="T85" fmla="*/ 239 h 245"/>
              <a:gd name="T86" fmla="*/ 20 w 217"/>
              <a:gd name="T87" fmla="*/ 233 h 245"/>
              <a:gd name="T88" fmla="*/ 15 w 217"/>
              <a:gd name="T89" fmla="*/ 217 h 245"/>
              <a:gd name="T90" fmla="*/ 20 w 217"/>
              <a:gd name="T91" fmla="*/ 203 h 245"/>
              <a:gd name="T92" fmla="*/ 19 w 217"/>
              <a:gd name="T93" fmla="*/ 188 h 245"/>
              <a:gd name="T94" fmla="*/ 23 w 217"/>
              <a:gd name="T95" fmla="*/ 41 h 245"/>
              <a:gd name="T96" fmla="*/ 23 w 217"/>
              <a:gd name="T97" fmla="*/ 64 h 245"/>
              <a:gd name="T98" fmla="*/ 30 w 217"/>
              <a:gd name="T99" fmla="*/ 43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" h="245">
                <a:moveTo>
                  <a:pt x="0" y="178"/>
                </a:moveTo>
                <a:cubicBezTo>
                  <a:pt x="0" y="177"/>
                  <a:pt x="1" y="177"/>
                  <a:pt x="1" y="177"/>
                </a:cubicBezTo>
                <a:cubicBezTo>
                  <a:pt x="3" y="172"/>
                  <a:pt x="4" y="169"/>
                  <a:pt x="5" y="167"/>
                </a:cubicBezTo>
                <a:cubicBezTo>
                  <a:pt x="7" y="165"/>
                  <a:pt x="11" y="165"/>
                  <a:pt x="13" y="162"/>
                </a:cubicBezTo>
                <a:cubicBezTo>
                  <a:pt x="16" y="159"/>
                  <a:pt x="20" y="156"/>
                  <a:pt x="20" y="153"/>
                </a:cubicBezTo>
                <a:cubicBezTo>
                  <a:pt x="20" y="150"/>
                  <a:pt x="19" y="146"/>
                  <a:pt x="17" y="144"/>
                </a:cubicBezTo>
                <a:cubicBezTo>
                  <a:pt x="15" y="143"/>
                  <a:pt x="15" y="140"/>
                  <a:pt x="15" y="139"/>
                </a:cubicBezTo>
                <a:cubicBezTo>
                  <a:pt x="16" y="138"/>
                  <a:pt x="21" y="133"/>
                  <a:pt x="23" y="133"/>
                </a:cubicBezTo>
                <a:cubicBezTo>
                  <a:pt x="23" y="132"/>
                  <a:pt x="29" y="136"/>
                  <a:pt x="29" y="137"/>
                </a:cubicBezTo>
                <a:cubicBezTo>
                  <a:pt x="28" y="138"/>
                  <a:pt x="24" y="140"/>
                  <a:pt x="23" y="142"/>
                </a:cubicBezTo>
                <a:cubicBezTo>
                  <a:pt x="22" y="144"/>
                  <a:pt x="26" y="144"/>
                  <a:pt x="27" y="144"/>
                </a:cubicBezTo>
                <a:cubicBezTo>
                  <a:pt x="29" y="145"/>
                  <a:pt x="30" y="145"/>
                  <a:pt x="32" y="144"/>
                </a:cubicBezTo>
                <a:cubicBezTo>
                  <a:pt x="35" y="142"/>
                  <a:pt x="36" y="139"/>
                  <a:pt x="39" y="140"/>
                </a:cubicBezTo>
                <a:cubicBezTo>
                  <a:pt x="41" y="140"/>
                  <a:pt x="45" y="140"/>
                  <a:pt x="46" y="137"/>
                </a:cubicBezTo>
                <a:cubicBezTo>
                  <a:pt x="47" y="135"/>
                  <a:pt x="46" y="130"/>
                  <a:pt x="41" y="129"/>
                </a:cubicBezTo>
                <a:cubicBezTo>
                  <a:pt x="36" y="128"/>
                  <a:pt x="32" y="129"/>
                  <a:pt x="30" y="130"/>
                </a:cubicBezTo>
                <a:cubicBezTo>
                  <a:pt x="30" y="130"/>
                  <a:pt x="28" y="129"/>
                  <a:pt x="26" y="127"/>
                </a:cubicBezTo>
                <a:cubicBezTo>
                  <a:pt x="24" y="125"/>
                  <a:pt x="20" y="123"/>
                  <a:pt x="20" y="122"/>
                </a:cubicBezTo>
                <a:cubicBezTo>
                  <a:pt x="20" y="121"/>
                  <a:pt x="22" y="119"/>
                  <a:pt x="25" y="117"/>
                </a:cubicBezTo>
                <a:cubicBezTo>
                  <a:pt x="28" y="115"/>
                  <a:pt x="32" y="109"/>
                  <a:pt x="33" y="109"/>
                </a:cubicBezTo>
                <a:cubicBezTo>
                  <a:pt x="36" y="109"/>
                  <a:pt x="35" y="105"/>
                  <a:pt x="36" y="103"/>
                </a:cubicBezTo>
                <a:cubicBezTo>
                  <a:pt x="37" y="102"/>
                  <a:pt x="41" y="97"/>
                  <a:pt x="41" y="94"/>
                </a:cubicBezTo>
                <a:cubicBezTo>
                  <a:pt x="40" y="91"/>
                  <a:pt x="40" y="90"/>
                  <a:pt x="45" y="88"/>
                </a:cubicBezTo>
                <a:cubicBezTo>
                  <a:pt x="50" y="84"/>
                  <a:pt x="57" y="80"/>
                  <a:pt x="58" y="77"/>
                </a:cubicBezTo>
                <a:cubicBezTo>
                  <a:pt x="58" y="75"/>
                  <a:pt x="64" y="71"/>
                  <a:pt x="67" y="68"/>
                </a:cubicBezTo>
                <a:cubicBezTo>
                  <a:pt x="72" y="66"/>
                  <a:pt x="74" y="67"/>
                  <a:pt x="77" y="63"/>
                </a:cubicBezTo>
                <a:cubicBezTo>
                  <a:pt x="80" y="60"/>
                  <a:pt x="87" y="59"/>
                  <a:pt x="89" y="57"/>
                </a:cubicBezTo>
                <a:cubicBezTo>
                  <a:pt x="91" y="56"/>
                  <a:pt x="98" y="51"/>
                  <a:pt x="99" y="49"/>
                </a:cubicBezTo>
                <a:cubicBezTo>
                  <a:pt x="101" y="48"/>
                  <a:pt x="108" y="43"/>
                  <a:pt x="111" y="41"/>
                </a:cubicBezTo>
                <a:cubicBezTo>
                  <a:pt x="112" y="40"/>
                  <a:pt x="115" y="41"/>
                  <a:pt x="117" y="39"/>
                </a:cubicBezTo>
                <a:cubicBezTo>
                  <a:pt x="119" y="38"/>
                  <a:pt x="121" y="38"/>
                  <a:pt x="122" y="39"/>
                </a:cubicBezTo>
                <a:cubicBezTo>
                  <a:pt x="123" y="40"/>
                  <a:pt x="126" y="41"/>
                  <a:pt x="129" y="40"/>
                </a:cubicBezTo>
                <a:cubicBezTo>
                  <a:pt x="131" y="39"/>
                  <a:pt x="135" y="41"/>
                  <a:pt x="136" y="41"/>
                </a:cubicBezTo>
                <a:cubicBezTo>
                  <a:pt x="136" y="41"/>
                  <a:pt x="142" y="37"/>
                  <a:pt x="139" y="36"/>
                </a:cubicBezTo>
                <a:cubicBezTo>
                  <a:pt x="137" y="36"/>
                  <a:pt x="136" y="34"/>
                  <a:pt x="133" y="36"/>
                </a:cubicBezTo>
                <a:cubicBezTo>
                  <a:pt x="130" y="36"/>
                  <a:pt x="129" y="35"/>
                  <a:pt x="127" y="36"/>
                </a:cubicBezTo>
                <a:cubicBezTo>
                  <a:pt x="125" y="36"/>
                  <a:pt x="126" y="33"/>
                  <a:pt x="127" y="31"/>
                </a:cubicBezTo>
                <a:cubicBezTo>
                  <a:pt x="129" y="29"/>
                  <a:pt x="130" y="30"/>
                  <a:pt x="131" y="28"/>
                </a:cubicBezTo>
                <a:cubicBezTo>
                  <a:pt x="132" y="26"/>
                  <a:pt x="131" y="24"/>
                  <a:pt x="130" y="23"/>
                </a:cubicBezTo>
                <a:cubicBezTo>
                  <a:pt x="130" y="22"/>
                  <a:pt x="131" y="19"/>
                  <a:pt x="133" y="17"/>
                </a:cubicBezTo>
                <a:cubicBezTo>
                  <a:pt x="134" y="15"/>
                  <a:pt x="137" y="16"/>
                  <a:pt x="139" y="14"/>
                </a:cubicBezTo>
                <a:cubicBezTo>
                  <a:pt x="142" y="12"/>
                  <a:pt x="154" y="3"/>
                  <a:pt x="155" y="1"/>
                </a:cubicBezTo>
                <a:cubicBezTo>
                  <a:pt x="157" y="0"/>
                  <a:pt x="158" y="3"/>
                  <a:pt x="158" y="5"/>
                </a:cubicBezTo>
                <a:cubicBezTo>
                  <a:pt x="158" y="6"/>
                  <a:pt x="159" y="9"/>
                  <a:pt x="161" y="9"/>
                </a:cubicBezTo>
                <a:cubicBezTo>
                  <a:pt x="163" y="10"/>
                  <a:pt x="165" y="11"/>
                  <a:pt x="165" y="12"/>
                </a:cubicBezTo>
                <a:cubicBezTo>
                  <a:pt x="165" y="14"/>
                  <a:pt x="164" y="16"/>
                  <a:pt x="165" y="18"/>
                </a:cubicBezTo>
                <a:cubicBezTo>
                  <a:pt x="166" y="19"/>
                  <a:pt x="167" y="23"/>
                  <a:pt x="166" y="24"/>
                </a:cubicBezTo>
                <a:cubicBezTo>
                  <a:pt x="164" y="25"/>
                  <a:pt x="166" y="28"/>
                  <a:pt x="170" y="26"/>
                </a:cubicBezTo>
                <a:cubicBezTo>
                  <a:pt x="173" y="25"/>
                  <a:pt x="179" y="28"/>
                  <a:pt x="179" y="30"/>
                </a:cubicBezTo>
                <a:cubicBezTo>
                  <a:pt x="179" y="32"/>
                  <a:pt x="180" y="34"/>
                  <a:pt x="183" y="32"/>
                </a:cubicBezTo>
                <a:cubicBezTo>
                  <a:pt x="185" y="31"/>
                  <a:pt x="186" y="30"/>
                  <a:pt x="187" y="30"/>
                </a:cubicBezTo>
                <a:cubicBezTo>
                  <a:pt x="188" y="32"/>
                  <a:pt x="187" y="34"/>
                  <a:pt x="188" y="35"/>
                </a:cubicBezTo>
                <a:cubicBezTo>
                  <a:pt x="188" y="36"/>
                  <a:pt x="191" y="38"/>
                  <a:pt x="190" y="39"/>
                </a:cubicBezTo>
                <a:cubicBezTo>
                  <a:pt x="189" y="41"/>
                  <a:pt x="189" y="41"/>
                  <a:pt x="186" y="43"/>
                </a:cubicBezTo>
                <a:cubicBezTo>
                  <a:pt x="183" y="45"/>
                  <a:pt x="182" y="45"/>
                  <a:pt x="180" y="47"/>
                </a:cubicBezTo>
                <a:cubicBezTo>
                  <a:pt x="178" y="49"/>
                  <a:pt x="176" y="51"/>
                  <a:pt x="174" y="53"/>
                </a:cubicBezTo>
                <a:cubicBezTo>
                  <a:pt x="173" y="55"/>
                  <a:pt x="173" y="57"/>
                  <a:pt x="171" y="57"/>
                </a:cubicBezTo>
                <a:cubicBezTo>
                  <a:pt x="170" y="57"/>
                  <a:pt x="160" y="55"/>
                  <a:pt x="158" y="57"/>
                </a:cubicBezTo>
                <a:cubicBezTo>
                  <a:pt x="156" y="60"/>
                  <a:pt x="152" y="63"/>
                  <a:pt x="154" y="66"/>
                </a:cubicBezTo>
                <a:cubicBezTo>
                  <a:pt x="155" y="69"/>
                  <a:pt x="155" y="70"/>
                  <a:pt x="155" y="72"/>
                </a:cubicBezTo>
                <a:cubicBezTo>
                  <a:pt x="154" y="75"/>
                  <a:pt x="152" y="77"/>
                  <a:pt x="150" y="76"/>
                </a:cubicBezTo>
                <a:cubicBezTo>
                  <a:pt x="148" y="76"/>
                  <a:pt x="146" y="76"/>
                  <a:pt x="145" y="77"/>
                </a:cubicBezTo>
                <a:cubicBezTo>
                  <a:pt x="144" y="77"/>
                  <a:pt x="140" y="78"/>
                  <a:pt x="139" y="76"/>
                </a:cubicBezTo>
                <a:cubicBezTo>
                  <a:pt x="138" y="76"/>
                  <a:pt x="136" y="75"/>
                  <a:pt x="135" y="76"/>
                </a:cubicBezTo>
                <a:cubicBezTo>
                  <a:pt x="134" y="77"/>
                  <a:pt x="136" y="80"/>
                  <a:pt x="136" y="82"/>
                </a:cubicBezTo>
                <a:cubicBezTo>
                  <a:pt x="136" y="84"/>
                  <a:pt x="139" y="84"/>
                  <a:pt x="142" y="84"/>
                </a:cubicBezTo>
                <a:cubicBezTo>
                  <a:pt x="145" y="83"/>
                  <a:pt x="145" y="81"/>
                  <a:pt x="148" y="82"/>
                </a:cubicBezTo>
                <a:cubicBezTo>
                  <a:pt x="150" y="84"/>
                  <a:pt x="151" y="84"/>
                  <a:pt x="155" y="86"/>
                </a:cubicBezTo>
                <a:cubicBezTo>
                  <a:pt x="157" y="88"/>
                  <a:pt x="158" y="87"/>
                  <a:pt x="158" y="91"/>
                </a:cubicBezTo>
                <a:cubicBezTo>
                  <a:pt x="159" y="95"/>
                  <a:pt x="161" y="94"/>
                  <a:pt x="162" y="98"/>
                </a:cubicBezTo>
                <a:cubicBezTo>
                  <a:pt x="164" y="102"/>
                  <a:pt x="164" y="101"/>
                  <a:pt x="164" y="104"/>
                </a:cubicBezTo>
                <a:cubicBezTo>
                  <a:pt x="164" y="107"/>
                  <a:pt x="162" y="107"/>
                  <a:pt x="161" y="109"/>
                </a:cubicBezTo>
                <a:cubicBezTo>
                  <a:pt x="159" y="110"/>
                  <a:pt x="159" y="111"/>
                  <a:pt x="157" y="113"/>
                </a:cubicBezTo>
                <a:cubicBezTo>
                  <a:pt x="154" y="114"/>
                  <a:pt x="151" y="115"/>
                  <a:pt x="151" y="117"/>
                </a:cubicBezTo>
                <a:cubicBezTo>
                  <a:pt x="150" y="119"/>
                  <a:pt x="154" y="120"/>
                  <a:pt x="153" y="121"/>
                </a:cubicBezTo>
                <a:cubicBezTo>
                  <a:pt x="151" y="122"/>
                  <a:pt x="157" y="121"/>
                  <a:pt x="155" y="119"/>
                </a:cubicBezTo>
                <a:cubicBezTo>
                  <a:pt x="154" y="116"/>
                  <a:pt x="157" y="114"/>
                  <a:pt x="158" y="114"/>
                </a:cubicBezTo>
                <a:cubicBezTo>
                  <a:pt x="158" y="114"/>
                  <a:pt x="166" y="115"/>
                  <a:pt x="167" y="113"/>
                </a:cubicBezTo>
                <a:cubicBezTo>
                  <a:pt x="168" y="111"/>
                  <a:pt x="167" y="107"/>
                  <a:pt x="172" y="109"/>
                </a:cubicBezTo>
                <a:cubicBezTo>
                  <a:pt x="177" y="109"/>
                  <a:pt x="174" y="109"/>
                  <a:pt x="177" y="108"/>
                </a:cubicBezTo>
                <a:cubicBezTo>
                  <a:pt x="180" y="108"/>
                  <a:pt x="184" y="109"/>
                  <a:pt x="186" y="110"/>
                </a:cubicBezTo>
                <a:cubicBezTo>
                  <a:pt x="188" y="111"/>
                  <a:pt x="193" y="109"/>
                  <a:pt x="195" y="107"/>
                </a:cubicBezTo>
                <a:cubicBezTo>
                  <a:pt x="195" y="107"/>
                  <a:pt x="199" y="107"/>
                  <a:pt x="200" y="108"/>
                </a:cubicBezTo>
                <a:cubicBezTo>
                  <a:pt x="201" y="109"/>
                  <a:pt x="205" y="108"/>
                  <a:pt x="206" y="107"/>
                </a:cubicBezTo>
                <a:cubicBezTo>
                  <a:pt x="208" y="107"/>
                  <a:pt x="217" y="113"/>
                  <a:pt x="216" y="115"/>
                </a:cubicBezTo>
                <a:cubicBezTo>
                  <a:pt x="214" y="117"/>
                  <a:pt x="208" y="121"/>
                  <a:pt x="206" y="124"/>
                </a:cubicBezTo>
                <a:cubicBezTo>
                  <a:pt x="203" y="126"/>
                  <a:pt x="199" y="127"/>
                  <a:pt x="200" y="129"/>
                </a:cubicBezTo>
                <a:cubicBezTo>
                  <a:pt x="202" y="132"/>
                  <a:pt x="203" y="135"/>
                  <a:pt x="204" y="137"/>
                </a:cubicBezTo>
                <a:cubicBezTo>
                  <a:pt x="205" y="138"/>
                  <a:pt x="208" y="143"/>
                  <a:pt x="207" y="146"/>
                </a:cubicBezTo>
                <a:cubicBezTo>
                  <a:pt x="205" y="150"/>
                  <a:pt x="208" y="150"/>
                  <a:pt x="208" y="154"/>
                </a:cubicBezTo>
                <a:cubicBezTo>
                  <a:pt x="208" y="155"/>
                  <a:pt x="208" y="156"/>
                  <a:pt x="208" y="157"/>
                </a:cubicBezTo>
                <a:cubicBezTo>
                  <a:pt x="205" y="160"/>
                  <a:pt x="205" y="160"/>
                  <a:pt x="205" y="160"/>
                </a:cubicBezTo>
                <a:cubicBezTo>
                  <a:pt x="200" y="161"/>
                  <a:pt x="200" y="161"/>
                  <a:pt x="200" y="161"/>
                </a:cubicBezTo>
                <a:cubicBezTo>
                  <a:pt x="197" y="159"/>
                  <a:pt x="197" y="159"/>
                  <a:pt x="197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6" y="177"/>
                  <a:pt x="186" y="177"/>
                  <a:pt x="186" y="177"/>
                </a:cubicBezTo>
                <a:cubicBezTo>
                  <a:pt x="189" y="180"/>
                  <a:pt x="189" y="180"/>
                  <a:pt x="189" y="180"/>
                </a:cubicBezTo>
                <a:cubicBezTo>
                  <a:pt x="183" y="192"/>
                  <a:pt x="183" y="192"/>
                  <a:pt x="183" y="192"/>
                </a:cubicBezTo>
                <a:cubicBezTo>
                  <a:pt x="179" y="193"/>
                  <a:pt x="179" y="193"/>
                  <a:pt x="179" y="193"/>
                </a:cubicBezTo>
                <a:cubicBezTo>
                  <a:pt x="177" y="191"/>
                  <a:pt x="177" y="191"/>
                  <a:pt x="177" y="191"/>
                </a:cubicBezTo>
                <a:cubicBezTo>
                  <a:pt x="170" y="195"/>
                  <a:pt x="170" y="195"/>
                  <a:pt x="170" y="195"/>
                </a:cubicBezTo>
                <a:cubicBezTo>
                  <a:pt x="167" y="196"/>
                  <a:pt x="167" y="196"/>
                  <a:pt x="167" y="196"/>
                </a:cubicBezTo>
                <a:cubicBezTo>
                  <a:pt x="161" y="200"/>
                  <a:pt x="161" y="200"/>
                  <a:pt x="161" y="200"/>
                </a:cubicBezTo>
                <a:cubicBezTo>
                  <a:pt x="157" y="195"/>
                  <a:pt x="157" y="195"/>
                  <a:pt x="157" y="195"/>
                </a:cubicBezTo>
                <a:cubicBezTo>
                  <a:pt x="153" y="187"/>
                  <a:pt x="153" y="187"/>
                  <a:pt x="153" y="187"/>
                </a:cubicBezTo>
                <a:cubicBezTo>
                  <a:pt x="144" y="190"/>
                  <a:pt x="144" y="190"/>
                  <a:pt x="144" y="190"/>
                </a:cubicBezTo>
                <a:cubicBezTo>
                  <a:pt x="135" y="189"/>
                  <a:pt x="135" y="189"/>
                  <a:pt x="135" y="189"/>
                </a:cubicBezTo>
                <a:cubicBezTo>
                  <a:pt x="133" y="194"/>
                  <a:pt x="133" y="194"/>
                  <a:pt x="133" y="194"/>
                </a:cubicBezTo>
                <a:cubicBezTo>
                  <a:pt x="123" y="196"/>
                  <a:pt x="123" y="196"/>
                  <a:pt x="123" y="196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0" y="207"/>
                  <a:pt x="120" y="207"/>
                  <a:pt x="120" y="207"/>
                </a:cubicBezTo>
                <a:cubicBezTo>
                  <a:pt x="113" y="208"/>
                  <a:pt x="113" y="208"/>
                  <a:pt x="113" y="208"/>
                </a:cubicBezTo>
                <a:cubicBezTo>
                  <a:pt x="109" y="210"/>
                  <a:pt x="109" y="210"/>
                  <a:pt x="109" y="210"/>
                </a:cubicBezTo>
                <a:cubicBezTo>
                  <a:pt x="113" y="212"/>
                  <a:pt x="113" y="212"/>
                  <a:pt x="113" y="212"/>
                </a:cubicBezTo>
                <a:cubicBezTo>
                  <a:pt x="106" y="217"/>
                  <a:pt x="106" y="217"/>
                  <a:pt x="106" y="217"/>
                </a:cubicBezTo>
                <a:cubicBezTo>
                  <a:pt x="103" y="220"/>
                  <a:pt x="103" y="220"/>
                  <a:pt x="103" y="220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102" y="226"/>
                  <a:pt x="102" y="226"/>
                  <a:pt x="102" y="226"/>
                </a:cubicBezTo>
                <a:cubicBezTo>
                  <a:pt x="94" y="235"/>
                  <a:pt x="94" y="235"/>
                  <a:pt x="94" y="235"/>
                </a:cubicBezTo>
                <a:cubicBezTo>
                  <a:pt x="86" y="234"/>
                  <a:pt x="86" y="234"/>
                  <a:pt x="86" y="234"/>
                </a:cubicBezTo>
                <a:cubicBezTo>
                  <a:pt x="83" y="242"/>
                  <a:pt x="83" y="242"/>
                  <a:pt x="83" y="242"/>
                </a:cubicBezTo>
                <a:cubicBezTo>
                  <a:pt x="69" y="241"/>
                  <a:pt x="69" y="241"/>
                  <a:pt x="69" y="241"/>
                </a:cubicBezTo>
                <a:cubicBezTo>
                  <a:pt x="66" y="244"/>
                  <a:pt x="66" y="244"/>
                  <a:pt x="66" y="244"/>
                </a:cubicBezTo>
                <a:cubicBezTo>
                  <a:pt x="61" y="245"/>
                  <a:pt x="61" y="245"/>
                  <a:pt x="61" y="245"/>
                </a:cubicBezTo>
                <a:cubicBezTo>
                  <a:pt x="53" y="237"/>
                  <a:pt x="53" y="237"/>
                  <a:pt x="53" y="237"/>
                </a:cubicBezTo>
                <a:cubicBezTo>
                  <a:pt x="46" y="240"/>
                  <a:pt x="46" y="240"/>
                  <a:pt x="46" y="240"/>
                </a:cubicBezTo>
                <a:cubicBezTo>
                  <a:pt x="49" y="244"/>
                  <a:pt x="49" y="244"/>
                  <a:pt x="49" y="244"/>
                </a:cubicBezTo>
                <a:cubicBezTo>
                  <a:pt x="45" y="239"/>
                  <a:pt x="45" y="239"/>
                  <a:pt x="45" y="239"/>
                </a:cubicBezTo>
                <a:cubicBezTo>
                  <a:pt x="37" y="233"/>
                  <a:pt x="37" y="233"/>
                  <a:pt x="37" y="233"/>
                </a:cubicBezTo>
                <a:cubicBezTo>
                  <a:pt x="30" y="233"/>
                  <a:pt x="30" y="233"/>
                  <a:pt x="30" y="233"/>
                </a:cubicBezTo>
                <a:cubicBezTo>
                  <a:pt x="20" y="233"/>
                  <a:pt x="20" y="233"/>
                  <a:pt x="20" y="233"/>
                </a:cubicBezTo>
                <a:cubicBezTo>
                  <a:pt x="20" y="228"/>
                  <a:pt x="20" y="228"/>
                  <a:pt x="20" y="228"/>
                </a:cubicBezTo>
                <a:cubicBezTo>
                  <a:pt x="14" y="223"/>
                  <a:pt x="14" y="223"/>
                  <a:pt x="14" y="223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17" y="214"/>
                  <a:pt x="17" y="214"/>
                  <a:pt x="17" y="214"/>
                </a:cubicBezTo>
                <a:cubicBezTo>
                  <a:pt x="20" y="208"/>
                  <a:pt x="20" y="208"/>
                  <a:pt x="20" y="208"/>
                </a:cubicBezTo>
                <a:cubicBezTo>
                  <a:pt x="20" y="203"/>
                  <a:pt x="20" y="203"/>
                  <a:pt x="20" y="203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23" y="190"/>
                  <a:pt x="23" y="190"/>
                  <a:pt x="23" y="190"/>
                </a:cubicBezTo>
                <a:cubicBezTo>
                  <a:pt x="19" y="188"/>
                  <a:pt x="19" y="188"/>
                  <a:pt x="19" y="188"/>
                </a:cubicBezTo>
                <a:cubicBezTo>
                  <a:pt x="9" y="183"/>
                  <a:pt x="9" y="183"/>
                  <a:pt x="9" y="183"/>
                </a:cubicBezTo>
                <a:cubicBezTo>
                  <a:pt x="0" y="178"/>
                  <a:pt x="0" y="178"/>
                  <a:pt x="0" y="178"/>
                </a:cubicBezTo>
                <a:close/>
                <a:moveTo>
                  <a:pt x="23" y="41"/>
                </a:moveTo>
                <a:cubicBezTo>
                  <a:pt x="23" y="41"/>
                  <a:pt x="17" y="44"/>
                  <a:pt x="16" y="47"/>
                </a:cubicBezTo>
                <a:cubicBezTo>
                  <a:pt x="15" y="51"/>
                  <a:pt x="14" y="53"/>
                  <a:pt x="16" y="57"/>
                </a:cubicBezTo>
                <a:cubicBezTo>
                  <a:pt x="17" y="60"/>
                  <a:pt x="18" y="63"/>
                  <a:pt x="23" y="64"/>
                </a:cubicBezTo>
                <a:cubicBezTo>
                  <a:pt x="27" y="66"/>
                  <a:pt x="30" y="63"/>
                  <a:pt x="28" y="59"/>
                </a:cubicBezTo>
                <a:cubicBezTo>
                  <a:pt x="26" y="56"/>
                  <a:pt x="28" y="55"/>
                  <a:pt x="29" y="53"/>
                </a:cubicBezTo>
                <a:cubicBezTo>
                  <a:pt x="30" y="52"/>
                  <a:pt x="33" y="48"/>
                  <a:pt x="30" y="43"/>
                </a:cubicBezTo>
                <a:cubicBezTo>
                  <a:pt x="29" y="39"/>
                  <a:pt x="26" y="39"/>
                  <a:pt x="23" y="4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2" name="Freeform 254">
            <a:extLst>
              <a:ext uri="{FF2B5EF4-FFF2-40B4-BE49-F238E27FC236}">
                <a16:creationId xmlns:a16="http://schemas.microsoft.com/office/drawing/2014/main" xmlns="" id="{22CA8435-9066-4B3C-98B5-87CEA655B36A}"/>
              </a:ext>
            </a:extLst>
          </p:cNvPr>
          <p:cNvSpPr>
            <a:spLocks noEditPoints="1"/>
          </p:cNvSpPr>
          <p:nvPr/>
        </p:nvSpPr>
        <p:spPr bwMode="auto">
          <a:xfrm>
            <a:off x="4937064" y="6662380"/>
            <a:ext cx="1759896" cy="981235"/>
          </a:xfrm>
          <a:custGeom>
            <a:avLst/>
            <a:gdLst>
              <a:gd name="T0" fmla="*/ 0 w 189"/>
              <a:gd name="T1" fmla="*/ 43 h 105"/>
              <a:gd name="T2" fmla="*/ 9 w 189"/>
              <a:gd name="T3" fmla="*/ 26 h 105"/>
              <a:gd name="T4" fmla="*/ 24 w 189"/>
              <a:gd name="T5" fmla="*/ 3 h 105"/>
              <a:gd name="T6" fmla="*/ 40 w 189"/>
              <a:gd name="T7" fmla="*/ 15 h 105"/>
              <a:gd name="T8" fmla="*/ 35 w 189"/>
              <a:gd name="T9" fmla="*/ 31 h 105"/>
              <a:gd name="T10" fmla="*/ 19 w 189"/>
              <a:gd name="T11" fmla="*/ 34 h 105"/>
              <a:gd name="T12" fmla="*/ 23 w 189"/>
              <a:gd name="T13" fmla="*/ 48 h 105"/>
              <a:gd name="T14" fmla="*/ 43 w 189"/>
              <a:gd name="T15" fmla="*/ 40 h 105"/>
              <a:gd name="T16" fmla="*/ 63 w 189"/>
              <a:gd name="T17" fmla="*/ 42 h 105"/>
              <a:gd name="T18" fmla="*/ 88 w 189"/>
              <a:gd name="T19" fmla="*/ 46 h 105"/>
              <a:gd name="T20" fmla="*/ 103 w 189"/>
              <a:gd name="T21" fmla="*/ 42 h 105"/>
              <a:gd name="T22" fmla="*/ 96 w 189"/>
              <a:gd name="T23" fmla="*/ 50 h 105"/>
              <a:gd name="T24" fmla="*/ 101 w 189"/>
              <a:gd name="T25" fmla="*/ 57 h 105"/>
              <a:gd name="T26" fmla="*/ 118 w 189"/>
              <a:gd name="T27" fmla="*/ 56 h 105"/>
              <a:gd name="T28" fmla="*/ 133 w 189"/>
              <a:gd name="T29" fmla="*/ 58 h 105"/>
              <a:gd name="T30" fmla="*/ 138 w 189"/>
              <a:gd name="T31" fmla="*/ 64 h 105"/>
              <a:gd name="T32" fmla="*/ 143 w 189"/>
              <a:gd name="T33" fmla="*/ 66 h 105"/>
              <a:gd name="T34" fmla="*/ 153 w 189"/>
              <a:gd name="T35" fmla="*/ 60 h 105"/>
              <a:gd name="T36" fmla="*/ 150 w 189"/>
              <a:gd name="T37" fmla="*/ 44 h 105"/>
              <a:gd name="T38" fmla="*/ 154 w 189"/>
              <a:gd name="T39" fmla="*/ 31 h 105"/>
              <a:gd name="T40" fmla="*/ 162 w 189"/>
              <a:gd name="T41" fmla="*/ 48 h 105"/>
              <a:gd name="T42" fmla="*/ 181 w 189"/>
              <a:gd name="T43" fmla="*/ 59 h 105"/>
              <a:gd name="T44" fmla="*/ 189 w 189"/>
              <a:gd name="T45" fmla="*/ 71 h 105"/>
              <a:gd name="T46" fmla="*/ 188 w 189"/>
              <a:gd name="T47" fmla="*/ 82 h 105"/>
              <a:gd name="T48" fmla="*/ 187 w 189"/>
              <a:gd name="T49" fmla="*/ 89 h 105"/>
              <a:gd name="T50" fmla="*/ 174 w 189"/>
              <a:gd name="T51" fmla="*/ 91 h 105"/>
              <a:gd name="T52" fmla="*/ 167 w 189"/>
              <a:gd name="T53" fmla="*/ 96 h 105"/>
              <a:gd name="T54" fmla="*/ 153 w 189"/>
              <a:gd name="T55" fmla="*/ 102 h 105"/>
              <a:gd name="T56" fmla="*/ 137 w 189"/>
              <a:gd name="T57" fmla="*/ 103 h 105"/>
              <a:gd name="T58" fmla="*/ 113 w 189"/>
              <a:gd name="T59" fmla="*/ 92 h 105"/>
              <a:gd name="T60" fmla="*/ 99 w 189"/>
              <a:gd name="T61" fmla="*/ 86 h 105"/>
              <a:gd name="T62" fmla="*/ 81 w 189"/>
              <a:gd name="T63" fmla="*/ 77 h 105"/>
              <a:gd name="T64" fmla="*/ 71 w 189"/>
              <a:gd name="T65" fmla="*/ 71 h 105"/>
              <a:gd name="T66" fmla="*/ 59 w 189"/>
              <a:gd name="T67" fmla="*/ 73 h 105"/>
              <a:gd name="T68" fmla="*/ 24 w 189"/>
              <a:gd name="T69" fmla="*/ 68 h 105"/>
              <a:gd name="T70" fmla="*/ 18 w 189"/>
              <a:gd name="T71" fmla="*/ 71 h 105"/>
              <a:gd name="T72" fmla="*/ 12 w 189"/>
              <a:gd name="T73" fmla="*/ 62 h 105"/>
              <a:gd name="T74" fmla="*/ 4 w 189"/>
              <a:gd name="T75" fmla="*/ 52 h 105"/>
              <a:gd name="T76" fmla="*/ 68 w 189"/>
              <a:gd name="T77" fmla="*/ 15 h 105"/>
              <a:gd name="T78" fmla="*/ 74 w 189"/>
              <a:gd name="T79" fmla="*/ 25 h 105"/>
              <a:gd name="T80" fmla="*/ 72 w 189"/>
              <a:gd name="T81" fmla="*/ 1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9" h="105">
                <a:moveTo>
                  <a:pt x="0" y="43"/>
                </a:moveTo>
                <a:cubicBezTo>
                  <a:pt x="0" y="43"/>
                  <a:pt x="0" y="43"/>
                  <a:pt x="0" y="43"/>
                </a:cubicBezTo>
                <a:cubicBezTo>
                  <a:pt x="3" y="40"/>
                  <a:pt x="9" y="37"/>
                  <a:pt x="8" y="34"/>
                </a:cubicBezTo>
                <a:cubicBezTo>
                  <a:pt x="8" y="31"/>
                  <a:pt x="6" y="29"/>
                  <a:pt x="9" y="26"/>
                </a:cubicBezTo>
                <a:cubicBezTo>
                  <a:pt x="12" y="23"/>
                  <a:pt x="24" y="18"/>
                  <a:pt x="24" y="16"/>
                </a:cubicBezTo>
                <a:cubicBezTo>
                  <a:pt x="26" y="13"/>
                  <a:pt x="24" y="4"/>
                  <a:pt x="24" y="3"/>
                </a:cubicBezTo>
                <a:cubicBezTo>
                  <a:pt x="23" y="3"/>
                  <a:pt x="26" y="0"/>
                  <a:pt x="30" y="6"/>
                </a:cubicBezTo>
                <a:cubicBezTo>
                  <a:pt x="33" y="11"/>
                  <a:pt x="37" y="13"/>
                  <a:pt x="40" y="15"/>
                </a:cubicBezTo>
                <a:cubicBezTo>
                  <a:pt x="44" y="16"/>
                  <a:pt x="42" y="22"/>
                  <a:pt x="40" y="26"/>
                </a:cubicBezTo>
                <a:cubicBezTo>
                  <a:pt x="38" y="31"/>
                  <a:pt x="38" y="33"/>
                  <a:pt x="35" y="31"/>
                </a:cubicBezTo>
                <a:cubicBezTo>
                  <a:pt x="31" y="29"/>
                  <a:pt x="25" y="29"/>
                  <a:pt x="23" y="29"/>
                </a:cubicBezTo>
                <a:cubicBezTo>
                  <a:pt x="20" y="31"/>
                  <a:pt x="18" y="31"/>
                  <a:pt x="19" y="34"/>
                </a:cubicBezTo>
                <a:cubicBezTo>
                  <a:pt x="20" y="36"/>
                  <a:pt x="21" y="38"/>
                  <a:pt x="19" y="40"/>
                </a:cubicBezTo>
                <a:cubicBezTo>
                  <a:pt x="18" y="43"/>
                  <a:pt x="20" y="46"/>
                  <a:pt x="23" y="48"/>
                </a:cubicBezTo>
                <a:cubicBezTo>
                  <a:pt x="25" y="49"/>
                  <a:pt x="34" y="50"/>
                  <a:pt x="35" y="48"/>
                </a:cubicBezTo>
                <a:cubicBezTo>
                  <a:pt x="37" y="46"/>
                  <a:pt x="40" y="38"/>
                  <a:pt x="43" y="40"/>
                </a:cubicBezTo>
                <a:cubicBezTo>
                  <a:pt x="46" y="42"/>
                  <a:pt x="49" y="44"/>
                  <a:pt x="52" y="42"/>
                </a:cubicBezTo>
                <a:cubicBezTo>
                  <a:pt x="54" y="40"/>
                  <a:pt x="59" y="44"/>
                  <a:pt x="63" y="42"/>
                </a:cubicBezTo>
                <a:cubicBezTo>
                  <a:pt x="68" y="40"/>
                  <a:pt x="74" y="38"/>
                  <a:pt x="79" y="42"/>
                </a:cubicBezTo>
                <a:cubicBezTo>
                  <a:pt x="84" y="44"/>
                  <a:pt x="86" y="49"/>
                  <a:pt x="88" y="46"/>
                </a:cubicBezTo>
                <a:cubicBezTo>
                  <a:pt x="90" y="42"/>
                  <a:pt x="91" y="41"/>
                  <a:pt x="93" y="40"/>
                </a:cubicBezTo>
                <a:cubicBezTo>
                  <a:pt x="95" y="40"/>
                  <a:pt x="103" y="40"/>
                  <a:pt x="103" y="42"/>
                </a:cubicBezTo>
                <a:cubicBezTo>
                  <a:pt x="104" y="43"/>
                  <a:pt x="102" y="44"/>
                  <a:pt x="100" y="46"/>
                </a:cubicBezTo>
                <a:cubicBezTo>
                  <a:pt x="99" y="48"/>
                  <a:pt x="97" y="49"/>
                  <a:pt x="96" y="50"/>
                </a:cubicBezTo>
                <a:cubicBezTo>
                  <a:pt x="96" y="52"/>
                  <a:pt x="93" y="50"/>
                  <a:pt x="93" y="52"/>
                </a:cubicBezTo>
                <a:cubicBezTo>
                  <a:pt x="94" y="53"/>
                  <a:pt x="98" y="59"/>
                  <a:pt x="101" y="57"/>
                </a:cubicBezTo>
                <a:cubicBezTo>
                  <a:pt x="105" y="55"/>
                  <a:pt x="105" y="54"/>
                  <a:pt x="109" y="54"/>
                </a:cubicBezTo>
                <a:cubicBezTo>
                  <a:pt x="115" y="54"/>
                  <a:pt x="117" y="54"/>
                  <a:pt x="118" y="56"/>
                </a:cubicBezTo>
                <a:cubicBezTo>
                  <a:pt x="119" y="58"/>
                  <a:pt x="121" y="61"/>
                  <a:pt x="124" y="60"/>
                </a:cubicBezTo>
                <a:cubicBezTo>
                  <a:pt x="127" y="58"/>
                  <a:pt x="131" y="58"/>
                  <a:pt x="133" y="58"/>
                </a:cubicBezTo>
                <a:cubicBezTo>
                  <a:pt x="134" y="57"/>
                  <a:pt x="135" y="55"/>
                  <a:pt x="139" y="57"/>
                </a:cubicBezTo>
                <a:cubicBezTo>
                  <a:pt x="143" y="60"/>
                  <a:pt x="140" y="62"/>
                  <a:pt x="138" y="64"/>
                </a:cubicBezTo>
                <a:cubicBezTo>
                  <a:pt x="135" y="67"/>
                  <a:pt x="137" y="69"/>
                  <a:pt x="138" y="71"/>
                </a:cubicBezTo>
                <a:cubicBezTo>
                  <a:pt x="140" y="71"/>
                  <a:pt x="143" y="68"/>
                  <a:pt x="143" y="66"/>
                </a:cubicBezTo>
                <a:cubicBezTo>
                  <a:pt x="142" y="64"/>
                  <a:pt x="148" y="65"/>
                  <a:pt x="149" y="67"/>
                </a:cubicBezTo>
                <a:cubicBezTo>
                  <a:pt x="152" y="68"/>
                  <a:pt x="155" y="62"/>
                  <a:pt x="153" y="60"/>
                </a:cubicBezTo>
                <a:cubicBezTo>
                  <a:pt x="152" y="56"/>
                  <a:pt x="153" y="53"/>
                  <a:pt x="154" y="51"/>
                </a:cubicBezTo>
                <a:cubicBezTo>
                  <a:pt x="155" y="48"/>
                  <a:pt x="153" y="46"/>
                  <a:pt x="150" y="44"/>
                </a:cubicBezTo>
                <a:cubicBezTo>
                  <a:pt x="148" y="42"/>
                  <a:pt x="145" y="40"/>
                  <a:pt x="146" y="35"/>
                </a:cubicBezTo>
                <a:cubicBezTo>
                  <a:pt x="148" y="32"/>
                  <a:pt x="152" y="27"/>
                  <a:pt x="154" y="31"/>
                </a:cubicBezTo>
                <a:cubicBezTo>
                  <a:pt x="156" y="34"/>
                  <a:pt x="159" y="42"/>
                  <a:pt x="159" y="44"/>
                </a:cubicBezTo>
                <a:cubicBezTo>
                  <a:pt x="159" y="46"/>
                  <a:pt x="159" y="49"/>
                  <a:pt x="162" y="48"/>
                </a:cubicBezTo>
                <a:cubicBezTo>
                  <a:pt x="164" y="48"/>
                  <a:pt x="167" y="50"/>
                  <a:pt x="169" y="52"/>
                </a:cubicBezTo>
                <a:cubicBezTo>
                  <a:pt x="171" y="54"/>
                  <a:pt x="176" y="54"/>
                  <a:pt x="181" y="59"/>
                </a:cubicBezTo>
                <a:cubicBezTo>
                  <a:pt x="185" y="64"/>
                  <a:pt x="184" y="65"/>
                  <a:pt x="187" y="69"/>
                </a:cubicBezTo>
                <a:cubicBezTo>
                  <a:pt x="187" y="70"/>
                  <a:pt x="188" y="71"/>
                  <a:pt x="189" y="71"/>
                </a:cubicBezTo>
                <a:cubicBezTo>
                  <a:pt x="183" y="79"/>
                  <a:pt x="183" y="79"/>
                  <a:pt x="183" y="79"/>
                </a:cubicBezTo>
                <a:cubicBezTo>
                  <a:pt x="188" y="82"/>
                  <a:pt x="188" y="82"/>
                  <a:pt x="188" y="82"/>
                </a:cubicBezTo>
                <a:cubicBezTo>
                  <a:pt x="187" y="89"/>
                  <a:pt x="187" y="89"/>
                  <a:pt x="187" y="89"/>
                </a:cubicBezTo>
                <a:cubicBezTo>
                  <a:pt x="187" y="89"/>
                  <a:pt x="187" y="89"/>
                  <a:pt x="187" y="89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74" y="91"/>
                  <a:pt x="174" y="91"/>
                  <a:pt x="174" y="91"/>
                </a:cubicBezTo>
                <a:cubicBezTo>
                  <a:pt x="169" y="92"/>
                  <a:pt x="169" y="92"/>
                  <a:pt x="169" y="92"/>
                </a:cubicBezTo>
                <a:cubicBezTo>
                  <a:pt x="167" y="96"/>
                  <a:pt x="167" y="96"/>
                  <a:pt x="167" y="96"/>
                </a:cubicBezTo>
                <a:cubicBezTo>
                  <a:pt x="159" y="95"/>
                  <a:pt x="159" y="95"/>
                  <a:pt x="159" y="95"/>
                </a:cubicBezTo>
                <a:cubicBezTo>
                  <a:pt x="153" y="102"/>
                  <a:pt x="153" y="102"/>
                  <a:pt x="153" y="102"/>
                </a:cubicBezTo>
                <a:cubicBezTo>
                  <a:pt x="140" y="105"/>
                  <a:pt x="140" y="105"/>
                  <a:pt x="140" y="105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1" y="103"/>
                  <a:pt x="131" y="103"/>
                  <a:pt x="131" y="103"/>
                </a:cubicBezTo>
                <a:cubicBezTo>
                  <a:pt x="113" y="92"/>
                  <a:pt x="113" y="92"/>
                  <a:pt x="113" y="92"/>
                </a:cubicBezTo>
                <a:cubicBezTo>
                  <a:pt x="103" y="91"/>
                  <a:pt x="103" y="91"/>
                  <a:pt x="103" y="91"/>
                </a:cubicBezTo>
                <a:cubicBezTo>
                  <a:pt x="99" y="86"/>
                  <a:pt x="99" y="86"/>
                  <a:pt x="99" y="86"/>
                </a:cubicBezTo>
                <a:cubicBezTo>
                  <a:pt x="93" y="84"/>
                  <a:pt x="93" y="84"/>
                  <a:pt x="93" y="84"/>
                </a:cubicBezTo>
                <a:cubicBezTo>
                  <a:pt x="81" y="77"/>
                  <a:pt x="81" y="77"/>
                  <a:pt x="81" y="77"/>
                </a:cubicBezTo>
                <a:cubicBezTo>
                  <a:pt x="75" y="75"/>
                  <a:pt x="75" y="75"/>
                  <a:pt x="75" y="75"/>
                </a:cubicBezTo>
                <a:cubicBezTo>
                  <a:pt x="71" y="71"/>
                  <a:pt x="71" y="71"/>
                  <a:pt x="71" y="71"/>
                </a:cubicBezTo>
                <a:cubicBezTo>
                  <a:pt x="61" y="70"/>
                  <a:pt x="61" y="70"/>
                  <a:pt x="61" y="70"/>
                </a:cubicBezTo>
                <a:cubicBezTo>
                  <a:pt x="59" y="73"/>
                  <a:pt x="59" y="73"/>
                  <a:pt x="59" y="73"/>
                </a:cubicBezTo>
                <a:cubicBezTo>
                  <a:pt x="31" y="72"/>
                  <a:pt x="31" y="72"/>
                  <a:pt x="31" y="72"/>
                </a:cubicBezTo>
                <a:cubicBezTo>
                  <a:pt x="24" y="68"/>
                  <a:pt x="24" y="68"/>
                  <a:pt x="24" y="68"/>
                </a:cubicBezTo>
                <a:cubicBezTo>
                  <a:pt x="23" y="71"/>
                  <a:pt x="23" y="71"/>
                  <a:pt x="23" y="71"/>
                </a:cubicBezTo>
                <a:cubicBezTo>
                  <a:pt x="18" y="71"/>
                  <a:pt x="18" y="71"/>
                  <a:pt x="18" y="71"/>
                </a:cubicBezTo>
                <a:cubicBezTo>
                  <a:pt x="12" y="67"/>
                  <a:pt x="12" y="67"/>
                  <a:pt x="12" y="67"/>
                </a:cubicBezTo>
                <a:cubicBezTo>
                  <a:pt x="12" y="62"/>
                  <a:pt x="12" y="62"/>
                  <a:pt x="12" y="62"/>
                </a:cubicBezTo>
                <a:cubicBezTo>
                  <a:pt x="5" y="56"/>
                  <a:pt x="5" y="56"/>
                  <a:pt x="5" y="56"/>
                </a:cubicBezTo>
                <a:cubicBezTo>
                  <a:pt x="4" y="52"/>
                  <a:pt x="4" y="52"/>
                  <a:pt x="4" y="52"/>
                </a:cubicBezTo>
                <a:cubicBezTo>
                  <a:pt x="0" y="43"/>
                  <a:pt x="0" y="43"/>
                  <a:pt x="0" y="43"/>
                </a:cubicBezTo>
                <a:close/>
                <a:moveTo>
                  <a:pt x="68" y="15"/>
                </a:moveTo>
                <a:cubicBezTo>
                  <a:pt x="62" y="19"/>
                  <a:pt x="62" y="19"/>
                  <a:pt x="62" y="23"/>
                </a:cubicBezTo>
                <a:cubicBezTo>
                  <a:pt x="62" y="27"/>
                  <a:pt x="68" y="26"/>
                  <a:pt x="74" y="25"/>
                </a:cubicBezTo>
                <a:cubicBezTo>
                  <a:pt x="79" y="25"/>
                  <a:pt x="81" y="21"/>
                  <a:pt x="80" y="19"/>
                </a:cubicBezTo>
                <a:cubicBezTo>
                  <a:pt x="79" y="17"/>
                  <a:pt x="76" y="13"/>
                  <a:pt x="72" y="13"/>
                </a:cubicBezTo>
                <a:cubicBezTo>
                  <a:pt x="69" y="13"/>
                  <a:pt x="68" y="15"/>
                  <a:pt x="68" y="15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3" name="Freeform 255">
            <a:extLst>
              <a:ext uri="{FF2B5EF4-FFF2-40B4-BE49-F238E27FC236}">
                <a16:creationId xmlns:a16="http://schemas.microsoft.com/office/drawing/2014/main" xmlns="" id="{E8A20B8B-B9BD-4A4C-B466-7734AFC4193F}"/>
              </a:ext>
            </a:extLst>
          </p:cNvPr>
          <p:cNvSpPr>
            <a:spLocks noEditPoints="1"/>
          </p:cNvSpPr>
          <p:nvPr/>
        </p:nvSpPr>
        <p:spPr bwMode="auto">
          <a:xfrm>
            <a:off x="6130384" y="6624395"/>
            <a:ext cx="2070090" cy="2297991"/>
          </a:xfrm>
          <a:custGeom>
            <a:avLst/>
            <a:gdLst>
              <a:gd name="T0" fmla="*/ 79 w 222"/>
              <a:gd name="T1" fmla="*/ 99 h 246"/>
              <a:gd name="T2" fmla="*/ 77 w 222"/>
              <a:gd name="T3" fmla="*/ 67 h 246"/>
              <a:gd name="T4" fmla="*/ 90 w 222"/>
              <a:gd name="T5" fmla="*/ 39 h 246"/>
              <a:gd name="T6" fmla="*/ 131 w 222"/>
              <a:gd name="T7" fmla="*/ 14 h 246"/>
              <a:gd name="T8" fmla="*/ 130 w 222"/>
              <a:gd name="T9" fmla="*/ 53 h 246"/>
              <a:gd name="T10" fmla="*/ 120 w 222"/>
              <a:gd name="T11" fmla="*/ 101 h 246"/>
              <a:gd name="T12" fmla="*/ 103 w 222"/>
              <a:gd name="T13" fmla="*/ 129 h 246"/>
              <a:gd name="T14" fmla="*/ 78 w 222"/>
              <a:gd name="T15" fmla="*/ 140 h 246"/>
              <a:gd name="T16" fmla="*/ 104 w 222"/>
              <a:gd name="T17" fmla="*/ 142 h 246"/>
              <a:gd name="T18" fmla="*/ 131 w 222"/>
              <a:gd name="T19" fmla="*/ 107 h 246"/>
              <a:gd name="T20" fmla="*/ 153 w 222"/>
              <a:gd name="T21" fmla="*/ 116 h 246"/>
              <a:gd name="T22" fmla="*/ 151 w 222"/>
              <a:gd name="T23" fmla="*/ 126 h 246"/>
              <a:gd name="T24" fmla="*/ 148 w 222"/>
              <a:gd name="T25" fmla="*/ 98 h 246"/>
              <a:gd name="T26" fmla="*/ 127 w 222"/>
              <a:gd name="T27" fmla="*/ 82 h 246"/>
              <a:gd name="T28" fmla="*/ 137 w 222"/>
              <a:gd name="T29" fmla="*/ 43 h 246"/>
              <a:gd name="T30" fmla="*/ 158 w 222"/>
              <a:gd name="T31" fmla="*/ 27 h 246"/>
              <a:gd name="T32" fmla="*/ 164 w 222"/>
              <a:gd name="T33" fmla="*/ 58 h 246"/>
              <a:gd name="T34" fmla="*/ 159 w 222"/>
              <a:gd name="T35" fmla="*/ 41 h 246"/>
              <a:gd name="T36" fmla="*/ 177 w 222"/>
              <a:gd name="T37" fmla="*/ 36 h 246"/>
              <a:gd name="T38" fmla="*/ 187 w 222"/>
              <a:gd name="T39" fmla="*/ 54 h 246"/>
              <a:gd name="T40" fmla="*/ 188 w 222"/>
              <a:gd name="T41" fmla="*/ 66 h 246"/>
              <a:gd name="T42" fmla="*/ 172 w 222"/>
              <a:gd name="T43" fmla="*/ 93 h 246"/>
              <a:gd name="T44" fmla="*/ 186 w 222"/>
              <a:gd name="T45" fmla="*/ 105 h 246"/>
              <a:gd name="T46" fmla="*/ 196 w 222"/>
              <a:gd name="T47" fmla="*/ 105 h 246"/>
              <a:gd name="T48" fmla="*/ 197 w 222"/>
              <a:gd name="T49" fmla="*/ 118 h 246"/>
              <a:gd name="T50" fmla="*/ 190 w 222"/>
              <a:gd name="T51" fmla="*/ 136 h 246"/>
              <a:gd name="T52" fmla="*/ 193 w 222"/>
              <a:gd name="T53" fmla="*/ 151 h 246"/>
              <a:gd name="T54" fmla="*/ 199 w 222"/>
              <a:gd name="T55" fmla="*/ 163 h 246"/>
              <a:gd name="T56" fmla="*/ 203 w 222"/>
              <a:gd name="T57" fmla="*/ 175 h 246"/>
              <a:gd name="T58" fmla="*/ 208 w 222"/>
              <a:gd name="T59" fmla="*/ 194 h 246"/>
              <a:gd name="T60" fmla="*/ 220 w 222"/>
              <a:gd name="T61" fmla="*/ 205 h 246"/>
              <a:gd name="T62" fmla="*/ 215 w 222"/>
              <a:gd name="T63" fmla="*/ 225 h 246"/>
              <a:gd name="T64" fmla="*/ 203 w 222"/>
              <a:gd name="T65" fmla="*/ 246 h 246"/>
              <a:gd name="T66" fmla="*/ 186 w 222"/>
              <a:gd name="T67" fmla="*/ 237 h 246"/>
              <a:gd name="T68" fmla="*/ 170 w 222"/>
              <a:gd name="T69" fmla="*/ 226 h 246"/>
              <a:gd name="T70" fmla="*/ 130 w 222"/>
              <a:gd name="T71" fmla="*/ 229 h 246"/>
              <a:gd name="T72" fmla="*/ 114 w 222"/>
              <a:gd name="T73" fmla="*/ 219 h 246"/>
              <a:gd name="T74" fmla="*/ 97 w 222"/>
              <a:gd name="T75" fmla="*/ 215 h 246"/>
              <a:gd name="T76" fmla="*/ 79 w 222"/>
              <a:gd name="T77" fmla="*/ 200 h 246"/>
              <a:gd name="T78" fmla="*/ 60 w 222"/>
              <a:gd name="T79" fmla="*/ 180 h 246"/>
              <a:gd name="T80" fmla="*/ 43 w 222"/>
              <a:gd name="T81" fmla="*/ 183 h 246"/>
              <a:gd name="T82" fmla="*/ 24 w 222"/>
              <a:gd name="T83" fmla="*/ 169 h 246"/>
              <a:gd name="T84" fmla="*/ 7 w 222"/>
              <a:gd name="T85" fmla="*/ 145 h 246"/>
              <a:gd name="T86" fmla="*/ 27 w 222"/>
              <a:gd name="T87" fmla="*/ 123 h 246"/>
              <a:gd name="T88" fmla="*/ 51 w 222"/>
              <a:gd name="T89" fmla="*/ 113 h 246"/>
              <a:gd name="T90" fmla="*/ 53 w 222"/>
              <a:gd name="T91" fmla="*/ 101 h 246"/>
              <a:gd name="T92" fmla="*/ 55 w 222"/>
              <a:gd name="T93" fmla="*/ 82 h 246"/>
              <a:gd name="T94" fmla="*/ 135 w 222"/>
              <a:gd name="T95" fmla="*/ 8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2" h="246">
                <a:moveTo>
                  <a:pt x="61" y="75"/>
                </a:moveTo>
                <a:cubicBezTo>
                  <a:pt x="63" y="78"/>
                  <a:pt x="66" y="78"/>
                  <a:pt x="69" y="82"/>
                </a:cubicBezTo>
                <a:cubicBezTo>
                  <a:pt x="72" y="86"/>
                  <a:pt x="74" y="88"/>
                  <a:pt x="75" y="93"/>
                </a:cubicBezTo>
                <a:cubicBezTo>
                  <a:pt x="76" y="97"/>
                  <a:pt x="78" y="102"/>
                  <a:pt x="79" y="99"/>
                </a:cubicBezTo>
                <a:cubicBezTo>
                  <a:pt x="81" y="97"/>
                  <a:pt x="86" y="95"/>
                  <a:pt x="85" y="91"/>
                </a:cubicBezTo>
                <a:cubicBezTo>
                  <a:pt x="84" y="87"/>
                  <a:pt x="84" y="80"/>
                  <a:pt x="84" y="77"/>
                </a:cubicBezTo>
                <a:cubicBezTo>
                  <a:pt x="85" y="74"/>
                  <a:pt x="82" y="70"/>
                  <a:pt x="79" y="71"/>
                </a:cubicBezTo>
                <a:cubicBezTo>
                  <a:pt x="77" y="72"/>
                  <a:pt x="74" y="70"/>
                  <a:pt x="77" y="67"/>
                </a:cubicBezTo>
                <a:cubicBezTo>
                  <a:pt x="80" y="64"/>
                  <a:pt x="84" y="64"/>
                  <a:pt x="84" y="62"/>
                </a:cubicBezTo>
                <a:cubicBezTo>
                  <a:pt x="84" y="58"/>
                  <a:pt x="85" y="55"/>
                  <a:pt x="87" y="53"/>
                </a:cubicBezTo>
                <a:cubicBezTo>
                  <a:pt x="88" y="51"/>
                  <a:pt x="83" y="51"/>
                  <a:pt x="84" y="47"/>
                </a:cubicBezTo>
                <a:cubicBezTo>
                  <a:pt x="84" y="42"/>
                  <a:pt x="86" y="39"/>
                  <a:pt x="90" y="39"/>
                </a:cubicBezTo>
                <a:cubicBezTo>
                  <a:pt x="96" y="38"/>
                  <a:pt x="99" y="37"/>
                  <a:pt x="101" y="34"/>
                </a:cubicBezTo>
                <a:cubicBezTo>
                  <a:pt x="103" y="31"/>
                  <a:pt x="113" y="20"/>
                  <a:pt x="115" y="16"/>
                </a:cubicBezTo>
                <a:cubicBezTo>
                  <a:pt x="116" y="12"/>
                  <a:pt x="118" y="8"/>
                  <a:pt x="120" y="11"/>
                </a:cubicBezTo>
                <a:cubicBezTo>
                  <a:pt x="123" y="14"/>
                  <a:pt x="127" y="14"/>
                  <a:pt x="131" y="14"/>
                </a:cubicBezTo>
                <a:cubicBezTo>
                  <a:pt x="134" y="14"/>
                  <a:pt x="139" y="19"/>
                  <a:pt x="140" y="22"/>
                </a:cubicBezTo>
                <a:cubicBezTo>
                  <a:pt x="140" y="25"/>
                  <a:pt x="138" y="30"/>
                  <a:pt x="136" y="33"/>
                </a:cubicBezTo>
                <a:cubicBezTo>
                  <a:pt x="134" y="37"/>
                  <a:pt x="125" y="43"/>
                  <a:pt x="126" y="45"/>
                </a:cubicBezTo>
                <a:cubicBezTo>
                  <a:pt x="126" y="49"/>
                  <a:pt x="130" y="50"/>
                  <a:pt x="130" y="53"/>
                </a:cubicBezTo>
                <a:cubicBezTo>
                  <a:pt x="130" y="57"/>
                  <a:pt x="127" y="66"/>
                  <a:pt x="125" y="69"/>
                </a:cubicBezTo>
                <a:cubicBezTo>
                  <a:pt x="122" y="72"/>
                  <a:pt x="122" y="76"/>
                  <a:pt x="122" y="80"/>
                </a:cubicBezTo>
                <a:cubicBezTo>
                  <a:pt x="121" y="84"/>
                  <a:pt x="116" y="90"/>
                  <a:pt x="116" y="91"/>
                </a:cubicBezTo>
                <a:cubicBezTo>
                  <a:pt x="116" y="92"/>
                  <a:pt x="118" y="99"/>
                  <a:pt x="120" y="101"/>
                </a:cubicBezTo>
                <a:cubicBezTo>
                  <a:pt x="121" y="102"/>
                  <a:pt x="122" y="108"/>
                  <a:pt x="120" y="109"/>
                </a:cubicBezTo>
                <a:cubicBezTo>
                  <a:pt x="117" y="110"/>
                  <a:pt x="117" y="113"/>
                  <a:pt x="116" y="117"/>
                </a:cubicBezTo>
                <a:cubicBezTo>
                  <a:pt x="116" y="122"/>
                  <a:pt x="111" y="122"/>
                  <a:pt x="109" y="124"/>
                </a:cubicBezTo>
                <a:cubicBezTo>
                  <a:pt x="107" y="125"/>
                  <a:pt x="106" y="126"/>
                  <a:pt x="103" y="129"/>
                </a:cubicBezTo>
                <a:cubicBezTo>
                  <a:pt x="99" y="132"/>
                  <a:pt x="92" y="135"/>
                  <a:pt x="89" y="135"/>
                </a:cubicBezTo>
                <a:cubicBezTo>
                  <a:pt x="85" y="135"/>
                  <a:pt x="84" y="136"/>
                  <a:pt x="81" y="133"/>
                </a:cubicBezTo>
                <a:cubicBezTo>
                  <a:pt x="77" y="131"/>
                  <a:pt x="75" y="130"/>
                  <a:pt x="73" y="134"/>
                </a:cubicBezTo>
                <a:cubicBezTo>
                  <a:pt x="72" y="138"/>
                  <a:pt x="75" y="138"/>
                  <a:pt x="78" y="140"/>
                </a:cubicBezTo>
                <a:cubicBezTo>
                  <a:pt x="79" y="142"/>
                  <a:pt x="83" y="142"/>
                  <a:pt x="84" y="144"/>
                </a:cubicBezTo>
                <a:cubicBezTo>
                  <a:pt x="84" y="146"/>
                  <a:pt x="89" y="143"/>
                  <a:pt x="90" y="145"/>
                </a:cubicBezTo>
                <a:cubicBezTo>
                  <a:pt x="92" y="148"/>
                  <a:pt x="95" y="150"/>
                  <a:pt x="98" y="147"/>
                </a:cubicBezTo>
                <a:cubicBezTo>
                  <a:pt x="101" y="145"/>
                  <a:pt x="101" y="142"/>
                  <a:pt x="104" y="142"/>
                </a:cubicBezTo>
                <a:cubicBezTo>
                  <a:pt x="107" y="142"/>
                  <a:pt x="118" y="138"/>
                  <a:pt x="118" y="135"/>
                </a:cubicBezTo>
                <a:cubicBezTo>
                  <a:pt x="118" y="132"/>
                  <a:pt x="122" y="130"/>
                  <a:pt x="125" y="128"/>
                </a:cubicBezTo>
                <a:cubicBezTo>
                  <a:pt x="128" y="126"/>
                  <a:pt x="128" y="123"/>
                  <a:pt x="129" y="120"/>
                </a:cubicBezTo>
                <a:cubicBezTo>
                  <a:pt x="131" y="116"/>
                  <a:pt x="131" y="109"/>
                  <a:pt x="131" y="107"/>
                </a:cubicBezTo>
                <a:cubicBezTo>
                  <a:pt x="131" y="104"/>
                  <a:pt x="137" y="103"/>
                  <a:pt x="139" y="103"/>
                </a:cubicBezTo>
                <a:cubicBezTo>
                  <a:pt x="140" y="103"/>
                  <a:pt x="147" y="101"/>
                  <a:pt x="148" y="103"/>
                </a:cubicBezTo>
                <a:cubicBezTo>
                  <a:pt x="150" y="106"/>
                  <a:pt x="150" y="108"/>
                  <a:pt x="151" y="110"/>
                </a:cubicBezTo>
                <a:cubicBezTo>
                  <a:pt x="153" y="111"/>
                  <a:pt x="154" y="113"/>
                  <a:pt x="153" y="116"/>
                </a:cubicBezTo>
                <a:cubicBezTo>
                  <a:pt x="152" y="118"/>
                  <a:pt x="149" y="122"/>
                  <a:pt x="149" y="126"/>
                </a:cubicBezTo>
                <a:cubicBezTo>
                  <a:pt x="149" y="130"/>
                  <a:pt x="149" y="132"/>
                  <a:pt x="155" y="133"/>
                </a:cubicBezTo>
                <a:cubicBezTo>
                  <a:pt x="161" y="134"/>
                  <a:pt x="164" y="133"/>
                  <a:pt x="162" y="131"/>
                </a:cubicBezTo>
                <a:cubicBezTo>
                  <a:pt x="160" y="130"/>
                  <a:pt x="150" y="130"/>
                  <a:pt x="151" y="126"/>
                </a:cubicBezTo>
                <a:cubicBezTo>
                  <a:pt x="153" y="122"/>
                  <a:pt x="153" y="121"/>
                  <a:pt x="156" y="120"/>
                </a:cubicBezTo>
                <a:cubicBezTo>
                  <a:pt x="160" y="120"/>
                  <a:pt x="159" y="117"/>
                  <a:pt x="159" y="114"/>
                </a:cubicBezTo>
                <a:cubicBezTo>
                  <a:pt x="159" y="111"/>
                  <a:pt x="158" y="107"/>
                  <a:pt x="159" y="105"/>
                </a:cubicBezTo>
                <a:cubicBezTo>
                  <a:pt x="159" y="103"/>
                  <a:pt x="151" y="101"/>
                  <a:pt x="148" y="98"/>
                </a:cubicBezTo>
                <a:cubicBezTo>
                  <a:pt x="145" y="95"/>
                  <a:pt x="140" y="95"/>
                  <a:pt x="139" y="97"/>
                </a:cubicBezTo>
                <a:cubicBezTo>
                  <a:pt x="137" y="99"/>
                  <a:pt x="137" y="95"/>
                  <a:pt x="131" y="95"/>
                </a:cubicBezTo>
                <a:cubicBezTo>
                  <a:pt x="125" y="96"/>
                  <a:pt x="128" y="93"/>
                  <a:pt x="130" y="91"/>
                </a:cubicBezTo>
                <a:cubicBezTo>
                  <a:pt x="131" y="88"/>
                  <a:pt x="126" y="84"/>
                  <a:pt x="127" y="82"/>
                </a:cubicBezTo>
                <a:cubicBezTo>
                  <a:pt x="128" y="80"/>
                  <a:pt x="132" y="74"/>
                  <a:pt x="134" y="72"/>
                </a:cubicBezTo>
                <a:cubicBezTo>
                  <a:pt x="137" y="69"/>
                  <a:pt x="138" y="64"/>
                  <a:pt x="137" y="60"/>
                </a:cubicBezTo>
                <a:cubicBezTo>
                  <a:pt x="137" y="56"/>
                  <a:pt x="137" y="51"/>
                  <a:pt x="135" y="49"/>
                </a:cubicBezTo>
                <a:cubicBezTo>
                  <a:pt x="134" y="47"/>
                  <a:pt x="136" y="45"/>
                  <a:pt x="137" y="43"/>
                </a:cubicBezTo>
                <a:cubicBezTo>
                  <a:pt x="140" y="42"/>
                  <a:pt x="145" y="39"/>
                  <a:pt x="148" y="37"/>
                </a:cubicBezTo>
                <a:cubicBezTo>
                  <a:pt x="151" y="35"/>
                  <a:pt x="153" y="35"/>
                  <a:pt x="153" y="32"/>
                </a:cubicBezTo>
                <a:cubicBezTo>
                  <a:pt x="153" y="29"/>
                  <a:pt x="152" y="23"/>
                  <a:pt x="154" y="22"/>
                </a:cubicBezTo>
                <a:cubicBezTo>
                  <a:pt x="156" y="20"/>
                  <a:pt x="158" y="22"/>
                  <a:pt x="158" y="27"/>
                </a:cubicBezTo>
                <a:cubicBezTo>
                  <a:pt x="157" y="32"/>
                  <a:pt x="157" y="36"/>
                  <a:pt x="155" y="39"/>
                </a:cubicBezTo>
                <a:cubicBezTo>
                  <a:pt x="152" y="41"/>
                  <a:pt x="153" y="46"/>
                  <a:pt x="152" y="49"/>
                </a:cubicBezTo>
                <a:cubicBezTo>
                  <a:pt x="150" y="51"/>
                  <a:pt x="152" y="53"/>
                  <a:pt x="154" y="55"/>
                </a:cubicBezTo>
                <a:cubicBezTo>
                  <a:pt x="156" y="56"/>
                  <a:pt x="160" y="58"/>
                  <a:pt x="164" y="58"/>
                </a:cubicBezTo>
                <a:cubicBezTo>
                  <a:pt x="167" y="60"/>
                  <a:pt x="167" y="61"/>
                  <a:pt x="168" y="64"/>
                </a:cubicBezTo>
                <a:cubicBezTo>
                  <a:pt x="171" y="66"/>
                  <a:pt x="175" y="63"/>
                  <a:pt x="171" y="60"/>
                </a:cubicBezTo>
                <a:cubicBezTo>
                  <a:pt x="167" y="56"/>
                  <a:pt x="163" y="55"/>
                  <a:pt x="160" y="52"/>
                </a:cubicBezTo>
                <a:cubicBezTo>
                  <a:pt x="157" y="49"/>
                  <a:pt x="156" y="43"/>
                  <a:pt x="159" y="41"/>
                </a:cubicBezTo>
                <a:cubicBezTo>
                  <a:pt x="162" y="39"/>
                  <a:pt x="166" y="41"/>
                  <a:pt x="167" y="44"/>
                </a:cubicBezTo>
                <a:cubicBezTo>
                  <a:pt x="167" y="47"/>
                  <a:pt x="174" y="48"/>
                  <a:pt x="173" y="44"/>
                </a:cubicBezTo>
                <a:cubicBezTo>
                  <a:pt x="171" y="41"/>
                  <a:pt x="166" y="39"/>
                  <a:pt x="171" y="37"/>
                </a:cubicBezTo>
                <a:cubicBezTo>
                  <a:pt x="173" y="37"/>
                  <a:pt x="175" y="36"/>
                  <a:pt x="177" y="36"/>
                </a:cubicBezTo>
                <a:cubicBezTo>
                  <a:pt x="176" y="41"/>
                  <a:pt x="176" y="41"/>
                  <a:pt x="176" y="41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9" y="49"/>
                  <a:pt x="189" y="49"/>
                  <a:pt x="189" y="49"/>
                </a:cubicBezTo>
                <a:cubicBezTo>
                  <a:pt x="187" y="54"/>
                  <a:pt x="187" y="54"/>
                  <a:pt x="187" y="54"/>
                </a:cubicBezTo>
                <a:cubicBezTo>
                  <a:pt x="184" y="53"/>
                  <a:pt x="184" y="53"/>
                  <a:pt x="184" y="53"/>
                </a:cubicBezTo>
                <a:cubicBezTo>
                  <a:pt x="179" y="59"/>
                  <a:pt x="179" y="59"/>
                  <a:pt x="179" y="59"/>
                </a:cubicBezTo>
                <a:cubicBezTo>
                  <a:pt x="182" y="62"/>
                  <a:pt x="182" y="62"/>
                  <a:pt x="182" y="62"/>
                </a:cubicBezTo>
                <a:cubicBezTo>
                  <a:pt x="188" y="66"/>
                  <a:pt x="188" y="66"/>
                  <a:pt x="188" y="66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3" y="79"/>
                  <a:pt x="183" y="79"/>
                  <a:pt x="183" y="7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72" y="93"/>
                  <a:pt x="172" y="93"/>
                  <a:pt x="172" y="93"/>
                </a:cubicBezTo>
                <a:cubicBezTo>
                  <a:pt x="178" y="100"/>
                  <a:pt x="178" y="100"/>
                  <a:pt x="178" y="100"/>
                </a:cubicBezTo>
                <a:cubicBezTo>
                  <a:pt x="183" y="100"/>
                  <a:pt x="183" y="100"/>
                  <a:pt x="183" y="100"/>
                </a:cubicBezTo>
                <a:cubicBezTo>
                  <a:pt x="184" y="101"/>
                  <a:pt x="184" y="101"/>
                  <a:pt x="184" y="101"/>
                </a:cubicBezTo>
                <a:cubicBezTo>
                  <a:pt x="186" y="105"/>
                  <a:pt x="186" y="105"/>
                  <a:pt x="186" y="105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2" y="103"/>
                  <a:pt x="192" y="103"/>
                  <a:pt x="192" y="103"/>
                </a:cubicBezTo>
                <a:cubicBezTo>
                  <a:pt x="196" y="101"/>
                  <a:pt x="196" y="101"/>
                  <a:pt x="196" y="101"/>
                </a:cubicBezTo>
                <a:cubicBezTo>
                  <a:pt x="196" y="101"/>
                  <a:pt x="196" y="104"/>
                  <a:pt x="196" y="105"/>
                </a:cubicBezTo>
                <a:cubicBezTo>
                  <a:pt x="196" y="105"/>
                  <a:pt x="197" y="105"/>
                  <a:pt x="197" y="105"/>
                </a:cubicBezTo>
                <a:cubicBezTo>
                  <a:pt x="198" y="109"/>
                  <a:pt x="198" y="109"/>
                  <a:pt x="198" y="109"/>
                </a:cubicBezTo>
                <a:cubicBezTo>
                  <a:pt x="200" y="116"/>
                  <a:pt x="200" y="116"/>
                  <a:pt x="200" y="116"/>
                </a:cubicBezTo>
                <a:cubicBezTo>
                  <a:pt x="197" y="118"/>
                  <a:pt x="197" y="118"/>
                  <a:pt x="197" y="118"/>
                </a:cubicBezTo>
                <a:cubicBezTo>
                  <a:pt x="199" y="124"/>
                  <a:pt x="199" y="124"/>
                  <a:pt x="199" y="124"/>
                </a:cubicBezTo>
                <a:cubicBezTo>
                  <a:pt x="194" y="131"/>
                  <a:pt x="194" y="131"/>
                  <a:pt x="194" y="131"/>
                </a:cubicBezTo>
                <a:cubicBezTo>
                  <a:pt x="190" y="131"/>
                  <a:pt x="190" y="131"/>
                  <a:pt x="190" y="131"/>
                </a:cubicBezTo>
                <a:cubicBezTo>
                  <a:pt x="190" y="136"/>
                  <a:pt x="190" y="136"/>
                  <a:pt x="190" y="136"/>
                </a:cubicBezTo>
                <a:cubicBezTo>
                  <a:pt x="195" y="140"/>
                  <a:pt x="195" y="140"/>
                  <a:pt x="195" y="140"/>
                </a:cubicBezTo>
                <a:cubicBezTo>
                  <a:pt x="190" y="144"/>
                  <a:pt x="190" y="144"/>
                  <a:pt x="190" y="144"/>
                </a:cubicBezTo>
                <a:cubicBezTo>
                  <a:pt x="193" y="147"/>
                  <a:pt x="193" y="147"/>
                  <a:pt x="193" y="147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8" y="153"/>
                  <a:pt x="198" y="153"/>
                  <a:pt x="198" y="153"/>
                </a:cubicBezTo>
                <a:cubicBezTo>
                  <a:pt x="201" y="156"/>
                  <a:pt x="201" y="156"/>
                  <a:pt x="201" y="156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9" y="163"/>
                  <a:pt x="199" y="163"/>
                  <a:pt x="199" y="163"/>
                </a:cubicBezTo>
                <a:cubicBezTo>
                  <a:pt x="200" y="169"/>
                  <a:pt x="200" y="169"/>
                  <a:pt x="200" y="169"/>
                </a:cubicBezTo>
                <a:cubicBezTo>
                  <a:pt x="196" y="170"/>
                  <a:pt x="196" y="170"/>
                  <a:pt x="196" y="170"/>
                </a:cubicBezTo>
                <a:cubicBezTo>
                  <a:pt x="199" y="176"/>
                  <a:pt x="199" y="176"/>
                  <a:pt x="199" y="176"/>
                </a:cubicBezTo>
                <a:cubicBezTo>
                  <a:pt x="203" y="175"/>
                  <a:pt x="203" y="175"/>
                  <a:pt x="203" y="175"/>
                </a:cubicBezTo>
                <a:cubicBezTo>
                  <a:pt x="208" y="179"/>
                  <a:pt x="208" y="179"/>
                  <a:pt x="208" y="179"/>
                </a:cubicBezTo>
                <a:cubicBezTo>
                  <a:pt x="210" y="186"/>
                  <a:pt x="210" y="186"/>
                  <a:pt x="210" y="186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08" y="194"/>
                  <a:pt x="208" y="194"/>
                  <a:pt x="208" y="194"/>
                </a:cubicBezTo>
                <a:cubicBezTo>
                  <a:pt x="212" y="194"/>
                  <a:pt x="212" y="194"/>
                  <a:pt x="212" y="194"/>
                </a:cubicBezTo>
                <a:cubicBezTo>
                  <a:pt x="217" y="198"/>
                  <a:pt x="217" y="198"/>
                  <a:pt x="217" y="198"/>
                </a:cubicBezTo>
                <a:cubicBezTo>
                  <a:pt x="220" y="195"/>
                  <a:pt x="220" y="195"/>
                  <a:pt x="220" y="195"/>
                </a:cubicBezTo>
                <a:cubicBezTo>
                  <a:pt x="220" y="205"/>
                  <a:pt x="220" y="205"/>
                  <a:pt x="220" y="205"/>
                </a:cubicBezTo>
                <a:cubicBezTo>
                  <a:pt x="222" y="209"/>
                  <a:pt x="222" y="209"/>
                  <a:pt x="222" y="209"/>
                </a:cubicBezTo>
                <a:cubicBezTo>
                  <a:pt x="215" y="215"/>
                  <a:pt x="215" y="215"/>
                  <a:pt x="215" y="215"/>
                </a:cubicBezTo>
                <a:cubicBezTo>
                  <a:pt x="211" y="221"/>
                  <a:pt x="211" y="221"/>
                  <a:pt x="211" y="221"/>
                </a:cubicBezTo>
                <a:cubicBezTo>
                  <a:pt x="215" y="225"/>
                  <a:pt x="215" y="225"/>
                  <a:pt x="215" y="225"/>
                </a:cubicBezTo>
                <a:cubicBezTo>
                  <a:pt x="216" y="231"/>
                  <a:pt x="216" y="231"/>
                  <a:pt x="216" y="231"/>
                </a:cubicBezTo>
                <a:cubicBezTo>
                  <a:pt x="212" y="234"/>
                  <a:pt x="212" y="234"/>
                  <a:pt x="212" y="234"/>
                </a:cubicBezTo>
                <a:cubicBezTo>
                  <a:pt x="211" y="240"/>
                  <a:pt x="211" y="240"/>
                  <a:pt x="211" y="240"/>
                </a:cubicBezTo>
                <a:cubicBezTo>
                  <a:pt x="203" y="246"/>
                  <a:pt x="203" y="246"/>
                  <a:pt x="203" y="246"/>
                </a:cubicBezTo>
                <a:cubicBezTo>
                  <a:pt x="200" y="243"/>
                  <a:pt x="200" y="243"/>
                  <a:pt x="200" y="243"/>
                </a:cubicBezTo>
                <a:cubicBezTo>
                  <a:pt x="195" y="241"/>
                  <a:pt x="195" y="241"/>
                  <a:pt x="195" y="241"/>
                </a:cubicBezTo>
                <a:cubicBezTo>
                  <a:pt x="190" y="243"/>
                  <a:pt x="190" y="243"/>
                  <a:pt x="190" y="243"/>
                </a:cubicBezTo>
                <a:cubicBezTo>
                  <a:pt x="186" y="237"/>
                  <a:pt x="186" y="237"/>
                  <a:pt x="186" y="237"/>
                </a:cubicBezTo>
                <a:cubicBezTo>
                  <a:pt x="181" y="234"/>
                  <a:pt x="181" y="234"/>
                  <a:pt x="181" y="234"/>
                </a:cubicBezTo>
                <a:cubicBezTo>
                  <a:pt x="177" y="237"/>
                  <a:pt x="177" y="237"/>
                  <a:pt x="177" y="237"/>
                </a:cubicBezTo>
                <a:cubicBezTo>
                  <a:pt x="171" y="231"/>
                  <a:pt x="171" y="231"/>
                  <a:pt x="171" y="231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1" y="231"/>
                  <a:pt x="161" y="231"/>
                  <a:pt x="161" y="231"/>
                </a:cubicBezTo>
                <a:cubicBezTo>
                  <a:pt x="159" y="234"/>
                  <a:pt x="159" y="234"/>
                  <a:pt x="159" y="234"/>
                </a:cubicBezTo>
                <a:cubicBezTo>
                  <a:pt x="139" y="235"/>
                  <a:pt x="139" y="235"/>
                  <a:pt x="139" y="235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31" y="225"/>
                  <a:pt x="131" y="225"/>
                  <a:pt x="131" y="225"/>
                </a:cubicBezTo>
                <a:cubicBezTo>
                  <a:pt x="123" y="222"/>
                  <a:pt x="123" y="222"/>
                  <a:pt x="123" y="222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14" y="219"/>
                  <a:pt x="114" y="219"/>
                  <a:pt x="114" y="219"/>
                </a:cubicBezTo>
                <a:cubicBezTo>
                  <a:pt x="111" y="218"/>
                  <a:pt x="111" y="218"/>
                  <a:pt x="111" y="218"/>
                </a:cubicBezTo>
                <a:cubicBezTo>
                  <a:pt x="107" y="220"/>
                  <a:pt x="107" y="220"/>
                  <a:pt x="107" y="220"/>
                </a:cubicBezTo>
                <a:cubicBezTo>
                  <a:pt x="100" y="215"/>
                  <a:pt x="100" y="215"/>
                  <a:pt x="100" y="215"/>
                </a:cubicBezTo>
                <a:cubicBezTo>
                  <a:pt x="97" y="215"/>
                  <a:pt x="97" y="215"/>
                  <a:pt x="97" y="215"/>
                </a:cubicBezTo>
                <a:cubicBezTo>
                  <a:pt x="94" y="209"/>
                  <a:pt x="94" y="209"/>
                  <a:pt x="94" y="209"/>
                </a:cubicBezTo>
                <a:cubicBezTo>
                  <a:pt x="81" y="211"/>
                  <a:pt x="81" y="211"/>
                  <a:pt x="81" y="211"/>
                </a:cubicBezTo>
                <a:cubicBezTo>
                  <a:pt x="78" y="204"/>
                  <a:pt x="78" y="204"/>
                  <a:pt x="78" y="204"/>
                </a:cubicBezTo>
                <a:cubicBezTo>
                  <a:pt x="79" y="200"/>
                  <a:pt x="79" y="200"/>
                  <a:pt x="79" y="200"/>
                </a:cubicBezTo>
                <a:cubicBezTo>
                  <a:pt x="74" y="196"/>
                  <a:pt x="74" y="196"/>
                  <a:pt x="74" y="196"/>
                </a:cubicBezTo>
                <a:cubicBezTo>
                  <a:pt x="72" y="186"/>
                  <a:pt x="72" y="186"/>
                  <a:pt x="72" y="186"/>
                </a:cubicBezTo>
                <a:cubicBezTo>
                  <a:pt x="67" y="180"/>
                  <a:pt x="67" y="180"/>
                  <a:pt x="67" y="180"/>
                </a:cubicBezTo>
                <a:cubicBezTo>
                  <a:pt x="60" y="180"/>
                  <a:pt x="60" y="180"/>
                  <a:pt x="60" y="180"/>
                </a:cubicBezTo>
                <a:cubicBezTo>
                  <a:pt x="56" y="183"/>
                  <a:pt x="56" y="183"/>
                  <a:pt x="56" y="183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49" y="183"/>
                  <a:pt x="49" y="183"/>
                  <a:pt x="49" y="183"/>
                </a:cubicBezTo>
                <a:cubicBezTo>
                  <a:pt x="43" y="183"/>
                  <a:pt x="43" y="183"/>
                  <a:pt x="43" y="183"/>
                </a:cubicBezTo>
                <a:cubicBezTo>
                  <a:pt x="38" y="177"/>
                  <a:pt x="38" y="177"/>
                  <a:pt x="38" y="177"/>
                </a:cubicBezTo>
                <a:cubicBezTo>
                  <a:pt x="41" y="172"/>
                  <a:pt x="41" y="172"/>
                  <a:pt x="41" y="172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24" y="169"/>
                  <a:pt x="24" y="169"/>
                  <a:pt x="24" y="169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9" y="165"/>
                  <a:pt x="9" y="165"/>
                  <a:pt x="9" y="165"/>
                </a:cubicBezTo>
                <a:cubicBezTo>
                  <a:pt x="0" y="155"/>
                  <a:pt x="0" y="155"/>
                  <a:pt x="0" y="155"/>
                </a:cubicBezTo>
                <a:cubicBezTo>
                  <a:pt x="7" y="145"/>
                  <a:pt x="7" y="145"/>
                  <a:pt x="7" y="145"/>
                </a:cubicBezTo>
                <a:cubicBezTo>
                  <a:pt x="8" y="133"/>
                  <a:pt x="8" y="133"/>
                  <a:pt x="8" y="133"/>
                </a:cubicBezTo>
                <a:cubicBezTo>
                  <a:pt x="14" y="133"/>
                  <a:pt x="14" y="133"/>
                  <a:pt x="14" y="133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46" y="118"/>
                  <a:pt x="46" y="118"/>
                  <a:pt x="46" y="118"/>
                </a:cubicBezTo>
                <a:cubicBezTo>
                  <a:pt x="51" y="113"/>
                  <a:pt x="51" y="113"/>
                  <a:pt x="51" y="113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8" y="105"/>
                  <a:pt x="58" y="105"/>
                  <a:pt x="58" y="105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5" y="95"/>
                  <a:pt x="55" y="95"/>
                  <a:pt x="55" y="95"/>
                </a:cubicBezTo>
                <a:cubicBezTo>
                  <a:pt x="59" y="93"/>
                  <a:pt x="59" y="93"/>
                  <a:pt x="59" y="93"/>
                </a:cubicBezTo>
                <a:cubicBezTo>
                  <a:pt x="60" y="86"/>
                  <a:pt x="60" y="86"/>
                  <a:pt x="60" y="86"/>
                </a:cubicBezTo>
                <a:cubicBezTo>
                  <a:pt x="55" y="82"/>
                  <a:pt x="55" y="82"/>
                  <a:pt x="55" y="82"/>
                </a:cubicBezTo>
                <a:cubicBezTo>
                  <a:pt x="61" y="75"/>
                  <a:pt x="61" y="75"/>
                  <a:pt x="61" y="75"/>
                </a:cubicBezTo>
                <a:close/>
                <a:moveTo>
                  <a:pt x="124" y="8"/>
                </a:moveTo>
                <a:cubicBezTo>
                  <a:pt x="124" y="8"/>
                  <a:pt x="125" y="10"/>
                  <a:pt x="128" y="11"/>
                </a:cubicBezTo>
                <a:cubicBezTo>
                  <a:pt x="131" y="13"/>
                  <a:pt x="135" y="10"/>
                  <a:pt x="135" y="8"/>
                </a:cubicBezTo>
                <a:cubicBezTo>
                  <a:pt x="134" y="5"/>
                  <a:pt x="133" y="6"/>
                  <a:pt x="134" y="4"/>
                </a:cubicBezTo>
                <a:cubicBezTo>
                  <a:pt x="134" y="2"/>
                  <a:pt x="128" y="0"/>
                  <a:pt x="127" y="1"/>
                </a:cubicBezTo>
                <a:cubicBezTo>
                  <a:pt x="125" y="2"/>
                  <a:pt x="124" y="7"/>
                  <a:pt x="124" y="8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4" name="Freeform 256">
            <a:extLst>
              <a:ext uri="{FF2B5EF4-FFF2-40B4-BE49-F238E27FC236}">
                <a16:creationId xmlns:a16="http://schemas.microsoft.com/office/drawing/2014/main" xmlns="" id="{869155CC-908A-4023-A34A-FBC009D6DC75}"/>
              </a:ext>
            </a:extLst>
          </p:cNvPr>
          <p:cNvSpPr>
            <a:spLocks/>
          </p:cNvSpPr>
          <p:nvPr/>
        </p:nvSpPr>
        <p:spPr bwMode="auto">
          <a:xfrm>
            <a:off x="5652426" y="7865174"/>
            <a:ext cx="2491073" cy="1607962"/>
          </a:xfrm>
          <a:custGeom>
            <a:avLst/>
            <a:gdLst>
              <a:gd name="T0" fmla="*/ 749 w 787"/>
              <a:gd name="T1" fmla="*/ 357 h 508"/>
              <a:gd name="T2" fmla="*/ 772 w 787"/>
              <a:gd name="T3" fmla="*/ 399 h 508"/>
              <a:gd name="T4" fmla="*/ 734 w 787"/>
              <a:gd name="T5" fmla="*/ 419 h 508"/>
              <a:gd name="T6" fmla="*/ 672 w 787"/>
              <a:gd name="T7" fmla="*/ 416 h 508"/>
              <a:gd name="T8" fmla="*/ 648 w 787"/>
              <a:gd name="T9" fmla="*/ 419 h 508"/>
              <a:gd name="T10" fmla="*/ 619 w 787"/>
              <a:gd name="T11" fmla="*/ 408 h 508"/>
              <a:gd name="T12" fmla="*/ 575 w 787"/>
              <a:gd name="T13" fmla="*/ 410 h 508"/>
              <a:gd name="T14" fmla="*/ 542 w 787"/>
              <a:gd name="T15" fmla="*/ 405 h 508"/>
              <a:gd name="T16" fmla="*/ 501 w 787"/>
              <a:gd name="T17" fmla="*/ 402 h 508"/>
              <a:gd name="T18" fmla="*/ 484 w 787"/>
              <a:gd name="T19" fmla="*/ 458 h 508"/>
              <a:gd name="T20" fmla="*/ 439 w 787"/>
              <a:gd name="T21" fmla="*/ 478 h 508"/>
              <a:gd name="T22" fmla="*/ 416 w 787"/>
              <a:gd name="T23" fmla="*/ 505 h 508"/>
              <a:gd name="T24" fmla="*/ 410 w 787"/>
              <a:gd name="T25" fmla="*/ 502 h 508"/>
              <a:gd name="T26" fmla="*/ 377 w 787"/>
              <a:gd name="T27" fmla="*/ 490 h 508"/>
              <a:gd name="T28" fmla="*/ 354 w 787"/>
              <a:gd name="T29" fmla="*/ 464 h 508"/>
              <a:gd name="T30" fmla="*/ 333 w 787"/>
              <a:gd name="T31" fmla="*/ 452 h 508"/>
              <a:gd name="T32" fmla="*/ 301 w 787"/>
              <a:gd name="T33" fmla="*/ 410 h 508"/>
              <a:gd name="T34" fmla="*/ 254 w 787"/>
              <a:gd name="T35" fmla="*/ 390 h 508"/>
              <a:gd name="T36" fmla="*/ 242 w 787"/>
              <a:gd name="T37" fmla="*/ 405 h 508"/>
              <a:gd name="T38" fmla="*/ 210 w 787"/>
              <a:gd name="T39" fmla="*/ 416 h 508"/>
              <a:gd name="T40" fmla="*/ 171 w 787"/>
              <a:gd name="T41" fmla="*/ 425 h 508"/>
              <a:gd name="T42" fmla="*/ 151 w 787"/>
              <a:gd name="T43" fmla="*/ 419 h 508"/>
              <a:gd name="T44" fmla="*/ 121 w 787"/>
              <a:gd name="T45" fmla="*/ 434 h 508"/>
              <a:gd name="T46" fmla="*/ 101 w 787"/>
              <a:gd name="T47" fmla="*/ 425 h 508"/>
              <a:gd name="T48" fmla="*/ 101 w 787"/>
              <a:gd name="T49" fmla="*/ 396 h 508"/>
              <a:gd name="T50" fmla="*/ 83 w 787"/>
              <a:gd name="T51" fmla="*/ 372 h 508"/>
              <a:gd name="T52" fmla="*/ 62 w 787"/>
              <a:gd name="T53" fmla="*/ 351 h 508"/>
              <a:gd name="T54" fmla="*/ 71 w 787"/>
              <a:gd name="T55" fmla="*/ 331 h 508"/>
              <a:gd name="T56" fmla="*/ 62 w 787"/>
              <a:gd name="T57" fmla="*/ 301 h 508"/>
              <a:gd name="T58" fmla="*/ 71 w 787"/>
              <a:gd name="T59" fmla="*/ 272 h 508"/>
              <a:gd name="T60" fmla="*/ 56 w 787"/>
              <a:gd name="T61" fmla="*/ 242 h 508"/>
              <a:gd name="T62" fmla="*/ 9 w 787"/>
              <a:gd name="T63" fmla="*/ 195 h 508"/>
              <a:gd name="T64" fmla="*/ 0 w 787"/>
              <a:gd name="T65" fmla="*/ 177 h 508"/>
              <a:gd name="T66" fmla="*/ 0 w 787"/>
              <a:gd name="T67" fmla="*/ 169 h 508"/>
              <a:gd name="T68" fmla="*/ 24 w 787"/>
              <a:gd name="T69" fmla="*/ 136 h 508"/>
              <a:gd name="T70" fmla="*/ 24 w 787"/>
              <a:gd name="T71" fmla="*/ 118 h 508"/>
              <a:gd name="T72" fmla="*/ 53 w 787"/>
              <a:gd name="T73" fmla="*/ 92 h 508"/>
              <a:gd name="T74" fmla="*/ 71 w 787"/>
              <a:gd name="T75" fmla="*/ 68 h 508"/>
              <a:gd name="T76" fmla="*/ 101 w 787"/>
              <a:gd name="T77" fmla="*/ 21 h 508"/>
              <a:gd name="T78" fmla="*/ 109 w 787"/>
              <a:gd name="T79" fmla="*/ 33 h 508"/>
              <a:gd name="T80" fmla="*/ 162 w 787"/>
              <a:gd name="T81" fmla="*/ 0 h 508"/>
              <a:gd name="T82" fmla="*/ 171 w 787"/>
              <a:gd name="T83" fmla="*/ 36 h 508"/>
              <a:gd name="T84" fmla="*/ 180 w 787"/>
              <a:gd name="T85" fmla="*/ 95 h 508"/>
              <a:gd name="T86" fmla="*/ 221 w 787"/>
              <a:gd name="T87" fmla="*/ 107 h 508"/>
              <a:gd name="T88" fmla="*/ 271 w 787"/>
              <a:gd name="T89" fmla="*/ 115 h 508"/>
              <a:gd name="T90" fmla="*/ 277 w 787"/>
              <a:gd name="T91" fmla="*/ 148 h 508"/>
              <a:gd name="T92" fmla="*/ 304 w 787"/>
              <a:gd name="T93" fmla="*/ 136 h 508"/>
              <a:gd name="T94" fmla="*/ 327 w 787"/>
              <a:gd name="T95" fmla="*/ 139 h 508"/>
              <a:gd name="T96" fmla="*/ 363 w 787"/>
              <a:gd name="T97" fmla="*/ 157 h 508"/>
              <a:gd name="T98" fmla="*/ 383 w 787"/>
              <a:gd name="T99" fmla="*/ 201 h 508"/>
              <a:gd name="T100" fmla="*/ 389 w 787"/>
              <a:gd name="T101" fmla="*/ 231 h 508"/>
              <a:gd name="T102" fmla="*/ 436 w 787"/>
              <a:gd name="T103" fmla="*/ 242 h 508"/>
              <a:gd name="T104" fmla="*/ 466 w 787"/>
              <a:gd name="T105" fmla="*/ 257 h 508"/>
              <a:gd name="T106" fmla="*/ 486 w 787"/>
              <a:gd name="T107" fmla="*/ 257 h 508"/>
              <a:gd name="T108" fmla="*/ 513 w 787"/>
              <a:gd name="T109" fmla="*/ 263 h 508"/>
              <a:gd name="T110" fmla="*/ 534 w 787"/>
              <a:gd name="T111" fmla="*/ 284 h 508"/>
              <a:gd name="T112" fmla="*/ 619 w 787"/>
              <a:gd name="T113" fmla="*/ 298 h 508"/>
              <a:gd name="T114" fmla="*/ 651 w 787"/>
              <a:gd name="T115" fmla="*/ 275 h 508"/>
              <a:gd name="T116" fmla="*/ 672 w 787"/>
              <a:gd name="T117" fmla="*/ 307 h 508"/>
              <a:gd name="T118" fmla="*/ 699 w 787"/>
              <a:gd name="T119" fmla="*/ 307 h 508"/>
              <a:gd name="T120" fmla="*/ 725 w 787"/>
              <a:gd name="T121" fmla="*/ 319 h 508"/>
              <a:gd name="T122" fmla="*/ 749 w 787"/>
              <a:gd name="T123" fmla="*/ 337 h 508"/>
              <a:gd name="T124" fmla="*/ 749 w 787"/>
              <a:gd name="T125" fmla="*/ 337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7" h="508">
                <a:moveTo>
                  <a:pt x="749" y="337"/>
                </a:moveTo>
                <a:lnTo>
                  <a:pt x="749" y="357"/>
                </a:lnTo>
                <a:lnTo>
                  <a:pt x="787" y="381"/>
                </a:lnTo>
                <a:lnTo>
                  <a:pt x="772" y="399"/>
                </a:lnTo>
                <a:lnTo>
                  <a:pt x="755" y="405"/>
                </a:lnTo>
                <a:lnTo>
                  <a:pt x="734" y="419"/>
                </a:lnTo>
                <a:lnTo>
                  <a:pt x="702" y="405"/>
                </a:lnTo>
                <a:lnTo>
                  <a:pt x="672" y="416"/>
                </a:lnTo>
                <a:lnTo>
                  <a:pt x="669" y="431"/>
                </a:lnTo>
                <a:lnTo>
                  <a:pt x="648" y="419"/>
                </a:lnTo>
                <a:lnTo>
                  <a:pt x="637" y="422"/>
                </a:lnTo>
                <a:lnTo>
                  <a:pt x="619" y="408"/>
                </a:lnTo>
                <a:lnTo>
                  <a:pt x="601" y="413"/>
                </a:lnTo>
                <a:lnTo>
                  <a:pt x="575" y="410"/>
                </a:lnTo>
                <a:lnTo>
                  <a:pt x="569" y="405"/>
                </a:lnTo>
                <a:lnTo>
                  <a:pt x="542" y="405"/>
                </a:lnTo>
                <a:lnTo>
                  <a:pt x="531" y="396"/>
                </a:lnTo>
                <a:lnTo>
                  <a:pt x="501" y="402"/>
                </a:lnTo>
                <a:lnTo>
                  <a:pt x="484" y="434"/>
                </a:lnTo>
                <a:lnTo>
                  <a:pt x="484" y="458"/>
                </a:lnTo>
                <a:lnTo>
                  <a:pt x="463" y="461"/>
                </a:lnTo>
                <a:lnTo>
                  <a:pt x="439" y="478"/>
                </a:lnTo>
                <a:lnTo>
                  <a:pt x="436" y="490"/>
                </a:lnTo>
                <a:lnTo>
                  <a:pt x="416" y="505"/>
                </a:lnTo>
                <a:lnTo>
                  <a:pt x="410" y="508"/>
                </a:lnTo>
                <a:lnTo>
                  <a:pt x="410" y="502"/>
                </a:lnTo>
                <a:lnTo>
                  <a:pt x="392" y="496"/>
                </a:lnTo>
                <a:lnTo>
                  <a:pt x="377" y="490"/>
                </a:lnTo>
                <a:lnTo>
                  <a:pt x="354" y="478"/>
                </a:lnTo>
                <a:lnTo>
                  <a:pt x="354" y="464"/>
                </a:lnTo>
                <a:lnTo>
                  <a:pt x="333" y="464"/>
                </a:lnTo>
                <a:lnTo>
                  <a:pt x="333" y="452"/>
                </a:lnTo>
                <a:lnTo>
                  <a:pt x="327" y="431"/>
                </a:lnTo>
                <a:lnTo>
                  <a:pt x="301" y="410"/>
                </a:lnTo>
                <a:lnTo>
                  <a:pt x="274" y="405"/>
                </a:lnTo>
                <a:lnTo>
                  <a:pt x="254" y="390"/>
                </a:lnTo>
                <a:lnTo>
                  <a:pt x="242" y="387"/>
                </a:lnTo>
                <a:lnTo>
                  <a:pt x="242" y="405"/>
                </a:lnTo>
                <a:lnTo>
                  <a:pt x="221" y="408"/>
                </a:lnTo>
                <a:lnTo>
                  <a:pt x="210" y="416"/>
                </a:lnTo>
                <a:lnTo>
                  <a:pt x="183" y="416"/>
                </a:lnTo>
                <a:lnTo>
                  <a:pt x="171" y="425"/>
                </a:lnTo>
                <a:lnTo>
                  <a:pt x="157" y="419"/>
                </a:lnTo>
                <a:lnTo>
                  <a:pt x="151" y="419"/>
                </a:lnTo>
                <a:lnTo>
                  <a:pt x="148" y="434"/>
                </a:lnTo>
                <a:lnTo>
                  <a:pt x="121" y="434"/>
                </a:lnTo>
                <a:lnTo>
                  <a:pt x="109" y="431"/>
                </a:lnTo>
                <a:lnTo>
                  <a:pt x="101" y="425"/>
                </a:lnTo>
                <a:lnTo>
                  <a:pt x="98" y="410"/>
                </a:lnTo>
                <a:lnTo>
                  <a:pt x="101" y="396"/>
                </a:lnTo>
                <a:lnTo>
                  <a:pt x="89" y="390"/>
                </a:lnTo>
                <a:lnTo>
                  <a:pt x="83" y="372"/>
                </a:lnTo>
                <a:lnTo>
                  <a:pt x="65" y="366"/>
                </a:lnTo>
                <a:lnTo>
                  <a:pt x="62" y="351"/>
                </a:lnTo>
                <a:lnTo>
                  <a:pt x="71" y="343"/>
                </a:lnTo>
                <a:lnTo>
                  <a:pt x="71" y="331"/>
                </a:lnTo>
                <a:lnTo>
                  <a:pt x="62" y="316"/>
                </a:lnTo>
                <a:lnTo>
                  <a:pt x="62" y="301"/>
                </a:lnTo>
                <a:lnTo>
                  <a:pt x="62" y="281"/>
                </a:lnTo>
                <a:lnTo>
                  <a:pt x="71" y="272"/>
                </a:lnTo>
                <a:lnTo>
                  <a:pt x="71" y="251"/>
                </a:lnTo>
                <a:lnTo>
                  <a:pt x="56" y="242"/>
                </a:lnTo>
                <a:lnTo>
                  <a:pt x="51" y="225"/>
                </a:lnTo>
                <a:lnTo>
                  <a:pt x="9" y="195"/>
                </a:lnTo>
                <a:lnTo>
                  <a:pt x="12" y="186"/>
                </a:lnTo>
                <a:lnTo>
                  <a:pt x="0" y="177"/>
                </a:lnTo>
                <a:lnTo>
                  <a:pt x="0" y="177"/>
                </a:lnTo>
                <a:lnTo>
                  <a:pt x="0" y="169"/>
                </a:lnTo>
                <a:lnTo>
                  <a:pt x="18" y="151"/>
                </a:lnTo>
                <a:lnTo>
                  <a:pt x="24" y="136"/>
                </a:lnTo>
                <a:lnTo>
                  <a:pt x="27" y="130"/>
                </a:lnTo>
                <a:lnTo>
                  <a:pt x="24" y="118"/>
                </a:lnTo>
                <a:lnTo>
                  <a:pt x="30" y="101"/>
                </a:lnTo>
                <a:lnTo>
                  <a:pt x="53" y="92"/>
                </a:lnTo>
                <a:lnTo>
                  <a:pt x="53" y="74"/>
                </a:lnTo>
                <a:lnTo>
                  <a:pt x="71" y="68"/>
                </a:lnTo>
                <a:lnTo>
                  <a:pt x="68" y="51"/>
                </a:lnTo>
                <a:lnTo>
                  <a:pt x="101" y="21"/>
                </a:lnTo>
                <a:lnTo>
                  <a:pt x="115" y="24"/>
                </a:lnTo>
                <a:lnTo>
                  <a:pt x="109" y="33"/>
                </a:lnTo>
                <a:lnTo>
                  <a:pt x="124" y="30"/>
                </a:lnTo>
                <a:lnTo>
                  <a:pt x="162" y="0"/>
                </a:lnTo>
                <a:lnTo>
                  <a:pt x="174" y="0"/>
                </a:lnTo>
                <a:lnTo>
                  <a:pt x="171" y="36"/>
                </a:lnTo>
                <a:lnTo>
                  <a:pt x="151" y="65"/>
                </a:lnTo>
                <a:lnTo>
                  <a:pt x="180" y="95"/>
                </a:lnTo>
                <a:lnTo>
                  <a:pt x="210" y="98"/>
                </a:lnTo>
                <a:lnTo>
                  <a:pt x="221" y="107"/>
                </a:lnTo>
                <a:lnTo>
                  <a:pt x="251" y="95"/>
                </a:lnTo>
                <a:lnTo>
                  <a:pt x="271" y="115"/>
                </a:lnTo>
                <a:lnTo>
                  <a:pt x="266" y="130"/>
                </a:lnTo>
                <a:lnTo>
                  <a:pt x="277" y="148"/>
                </a:lnTo>
                <a:lnTo>
                  <a:pt x="295" y="148"/>
                </a:lnTo>
                <a:lnTo>
                  <a:pt x="304" y="136"/>
                </a:lnTo>
                <a:lnTo>
                  <a:pt x="316" y="148"/>
                </a:lnTo>
                <a:lnTo>
                  <a:pt x="327" y="139"/>
                </a:lnTo>
                <a:lnTo>
                  <a:pt x="348" y="139"/>
                </a:lnTo>
                <a:lnTo>
                  <a:pt x="363" y="157"/>
                </a:lnTo>
                <a:lnTo>
                  <a:pt x="369" y="186"/>
                </a:lnTo>
                <a:lnTo>
                  <a:pt x="383" y="201"/>
                </a:lnTo>
                <a:lnTo>
                  <a:pt x="380" y="210"/>
                </a:lnTo>
                <a:lnTo>
                  <a:pt x="389" y="231"/>
                </a:lnTo>
                <a:lnTo>
                  <a:pt x="428" y="225"/>
                </a:lnTo>
                <a:lnTo>
                  <a:pt x="436" y="242"/>
                </a:lnTo>
                <a:lnTo>
                  <a:pt x="448" y="242"/>
                </a:lnTo>
                <a:lnTo>
                  <a:pt x="466" y="257"/>
                </a:lnTo>
                <a:lnTo>
                  <a:pt x="478" y="251"/>
                </a:lnTo>
                <a:lnTo>
                  <a:pt x="486" y="257"/>
                </a:lnTo>
                <a:lnTo>
                  <a:pt x="510" y="269"/>
                </a:lnTo>
                <a:lnTo>
                  <a:pt x="513" y="263"/>
                </a:lnTo>
                <a:lnTo>
                  <a:pt x="537" y="272"/>
                </a:lnTo>
                <a:lnTo>
                  <a:pt x="534" y="284"/>
                </a:lnTo>
                <a:lnTo>
                  <a:pt x="560" y="301"/>
                </a:lnTo>
                <a:lnTo>
                  <a:pt x="619" y="298"/>
                </a:lnTo>
                <a:lnTo>
                  <a:pt x="625" y="290"/>
                </a:lnTo>
                <a:lnTo>
                  <a:pt x="651" y="275"/>
                </a:lnTo>
                <a:lnTo>
                  <a:pt x="654" y="290"/>
                </a:lnTo>
                <a:lnTo>
                  <a:pt x="672" y="307"/>
                </a:lnTo>
                <a:lnTo>
                  <a:pt x="681" y="298"/>
                </a:lnTo>
                <a:lnTo>
                  <a:pt x="699" y="307"/>
                </a:lnTo>
                <a:lnTo>
                  <a:pt x="713" y="325"/>
                </a:lnTo>
                <a:lnTo>
                  <a:pt x="725" y="319"/>
                </a:lnTo>
                <a:lnTo>
                  <a:pt x="740" y="325"/>
                </a:lnTo>
                <a:lnTo>
                  <a:pt x="749" y="337"/>
                </a:lnTo>
                <a:lnTo>
                  <a:pt x="749" y="337"/>
                </a:lnTo>
                <a:lnTo>
                  <a:pt x="749" y="337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86B978A8-8DC9-46E5-980B-1F168D235C82}"/>
              </a:ext>
            </a:extLst>
          </p:cNvPr>
          <p:cNvSpPr/>
          <p:nvPr/>
        </p:nvSpPr>
        <p:spPr>
          <a:xfrm>
            <a:off x="6125336" y="8331145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39BB2DBD-0175-45CB-B4D5-D19DC6A807F2}"/>
              </a:ext>
            </a:extLst>
          </p:cNvPr>
          <p:cNvSpPr/>
          <p:nvPr/>
        </p:nvSpPr>
        <p:spPr>
          <a:xfrm>
            <a:off x="8810427" y="8254491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192AE90B-8F6B-4AA9-BCBF-487762A05BA9}"/>
              </a:ext>
            </a:extLst>
          </p:cNvPr>
          <p:cNvSpPr/>
          <p:nvPr/>
        </p:nvSpPr>
        <p:spPr>
          <a:xfrm>
            <a:off x="11337251" y="7644905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F60EF017-F30F-49CE-9022-5013A1311596}"/>
              </a:ext>
            </a:extLst>
          </p:cNvPr>
          <p:cNvSpPr/>
          <p:nvPr/>
        </p:nvSpPr>
        <p:spPr>
          <a:xfrm>
            <a:off x="13600142" y="6337640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xmlns="" id="{025D141B-68CD-4ACE-AA7A-483B486059F4}"/>
              </a:ext>
            </a:extLst>
          </p:cNvPr>
          <p:cNvSpPr txBox="1">
            <a:spLocks/>
          </p:cNvSpPr>
          <p:nvPr/>
        </p:nvSpPr>
        <p:spPr>
          <a:xfrm>
            <a:off x="2007599" y="1836249"/>
            <a:ext cx="11083651" cy="12712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Work cross-functionally</a:t>
            </a:r>
          </a:p>
          <a:p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0E1E72AE-3513-4B45-A20B-2682F5F47FD7}"/>
              </a:ext>
            </a:extLst>
          </p:cNvPr>
          <p:cNvSpPr txBox="1"/>
          <p:nvPr/>
        </p:nvSpPr>
        <p:spPr>
          <a:xfrm>
            <a:off x="16969544" y="5327239"/>
            <a:ext cx="23886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sv-SE" dirty="0" err="1">
                <a:solidFill>
                  <a:schemeClr val="bg1"/>
                </a:solidFill>
              </a:rPr>
              <a:t>Harness</a:t>
            </a:r>
            <a:r>
              <a:rPr lang="sv-SE" dirty="0">
                <a:solidFill>
                  <a:schemeClr val="bg1"/>
                </a:solidFill>
              </a:rPr>
              <a:t> all the relevant </a:t>
            </a:r>
            <a:r>
              <a:rPr lang="sv-SE" dirty="0" err="1">
                <a:solidFill>
                  <a:schemeClr val="bg1"/>
                </a:solidFill>
              </a:rPr>
              <a:t>departments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CFC13205-4648-40BF-8C30-C2A4E3EA1080}"/>
              </a:ext>
            </a:extLst>
          </p:cNvPr>
          <p:cNvSpPr txBox="1"/>
          <p:nvPr/>
        </p:nvSpPr>
        <p:spPr>
          <a:xfrm>
            <a:off x="17635317" y="6597384"/>
            <a:ext cx="41426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sv-SE" dirty="0" err="1">
                <a:solidFill>
                  <a:schemeClr val="bg1"/>
                </a:solidFill>
              </a:rPr>
              <a:t>Frequent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communication</a:t>
            </a:r>
            <a:r>
              <a:rPr lang="sv-SE" dirty="0">
                <a:solidFill>
                  <a:schemeClr val="bg1"/>
                </a:solidFill>
              </a:rPr>
              <a:t> and </a:t>
            </a:r>
            <a:r>
              <a:rPr lang="sv-SE" dirty="0" err="1">
                <a:solidFill>
                  <a:schemeClr val="bg1"/>
                </a:solidFill>
              </a:rPr>
              <a:t>collaboration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between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groups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D54EA45E-FC39-498F-ABFF-7F9AAB69AA2F}"/>
              </a:ext>
            </a:extLst>
          </p:cNvPr>
          <p:cNvSpPr txBox="1"/>
          <p:nvPr/>
        </p:nvSpPr>
        <p:spPr>
          <a:xfrm>
            <a:off x="14967807" y="7816410"/>
            <a:ext cx="53042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Get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development</a:t>
            </a:r>
            <a:r>
              <a:rPr lang="fr-FR" dirty="0">
                <a:solidFill>
                  <a:schemeClr val="bg1"/>
                </a:solidFill>
              </a:rPr>
              <a:t> input for </a:t>
            </a:r>
            <a:r>
              <a:rPr lang="fr-FR" dirty="0" err="1">
                <a:solidFill>
                  <a:schemeClr val="bg1"/>
                </a:solidFill>
              </a:rPr>
              <a:t>realistic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estimates</a:t>
            </a:r>
            <a:r>
              <a:rPr lang="fr-FR" dirty="0">
                <a:solidFill>
                  <a:schemeClr val="bg1"/>
                </a:solidFill>
              </a:rPr>
              <a:t> of value and effort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969699D7-4585-45D8-8F94-BCDEFA1A870A}"/>
              </a:ext>
            </a:extLst>
          </p:cNvPr>
          <p:cNvSpPr txBox="1"/>
          <p:nvPr/>
        </p:nvSpPr>
        <p:spPr>
          <a:xfrm>
            <a:off x="15920585" y="9050545"/>
            <a:ext cx="53042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Be </a:t>
            </a:r>
            <a:r>
              <a:rPr lang="fr-FR" dirty="0" err="1">
                <a:solidFill>
                  <a:schemeClr val="bg1"/>
                </a:solidFill>
              </a:rPr>
              <a:t>aware</a:t>
            </a:r>
            <a:r>
              <a:rPr lang="fr-FR" dirty="0">
                <a:solidFill>
                  <a:schemeClr val="bg1"/>
                </a:solidFill>
              </a:rPr>
              <a:t> of the longer </a:t>
            </a:r>
            <a:r>
              <a:rPr lang="fr-FR" dirty="0" err="1">
                <a:solidFill>
                  <a:schemeClr val="bg1"/>
                </a:solidFill>
              </a:rPr>
              <a:t>timelines</a:t>
            </a:r>
            <a:r>
              <a:rPr lang="fr-FR" dirty="0">
                <a:solidFill>
                  <a:schemeClr val="bg1"/>
                </a:solidFill>
              </a:rPr>
              <a:t> of groups </a:t>
            </a:r>
            <a:r>
              <a:rPr lang="fr-FR" dirty="0" err="1">
                <a:solidFill>
                  <a:schemeClr val="bg1"/>
                </a:solidFill>
              </a:rPr>
              <a:t>like</a:t>
            </a:r>
            <a:r>
              <a:rPr lang="fr-FR" dirty="0">
                <a:solidFill>
                  <a:schemeClr val="bg1"/>
                </a:solidFill>
              </a:rPr>
              <a:t> finance and </a:t>
            </a:r>
            <a:r>
              <a:rPr lang="fr-FR" dirty="0" err="1">
                <a:solidFill>
                  <a:schemeClr val="bg1"/>
                </a:solidFill>
              </a:rPr>
              <a:t>legal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87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57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31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32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57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35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36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57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39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40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57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43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44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 animBg="1"/>
          <p:bldP spid="95" grpId="0" animBg="1"/>
          <p:bldP spid="94" grpId="0" animBg="1"/>
          <p:bldP spid="93" grpId="0" animBg="1"/>
          <p:bldP spid="87" grpId="0" animBg="1"/>
          <p:bldP spid="88" grpId="0" animBg="1"/>
          <p:bldP spid="89" grpId="0" animBg="1"/>
          <p:bldP spid="9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 animBg="1"/>
          <p:bldP spid="95" grpId="0" animBg="1"/>
          <p:bldP spid="94" grpId="0" animBg="1"/>
          <p:bldP spid="93" grpId="0" animBg="1"/>
          <p:bldP spid="87" grpId="0" animBg="1"/>
          <p:bldP spid="88" grpId="0" animBg="1"/>
          <p:bldP spid="89" grpId="0" animBg="1"/>
          <p:bldP spid="90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36E72D30-997C-4DA1-8B70-9BF6CFDF62BF}"/>
              </a:ext>
            </a:extLst>
          </p:cNvPr>
          <p:cNvSpPr/>
          <p:nvPr/>
        </p:nvSpPr>
        <p:spPr>
          <a:xfrm>
            <a:off x="9289737" y="8536913"/>
            <a:ext cx="11438888" cy="98792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C87D5A4-0818-4610-9004-1ED117880714}"/>
              </a:ext>
            </a:extLst>
          </p:cNvPr>
          <p:cNvSpPr/>
          <p:nvPr/>
        </p:nvSpPr>
        <p:spPr>
          <a:xfrm>
            <a:off x="9432997" y="7292327"/>
            <a:ext cx="10403008" cy="98792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1C0539AD-F103-4009-9A51-EAF3E893B683}"/>
              </a:ext>
            </a:extLst>
          </p:cNvPr>
          <p:cNvSpPr/>
          <p:nvPr/>
        </p:nvSpPr>
        <p:spPr>
          <a:xfrm>
            <a:off x="9198297" y="6047742"/>
            <a:ext cx="12100079" cy="9879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F8828931-68BA-4303-8B23-7B84DD10D310}"/>
              </a:ext>
            </a:extLst>
          </p:cNvPr>
          <p:cNvSpPr/>
          <p:nvPr/>
        </p:nvSpPr>
        <p:spPr>
          <a:xfrm>
            <a:off x="10871697" y="4803157"/>
            <a:ext cx="8101067" cy="9879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xmlns="" id="{486A2A26-564A-4F28-AC90-0F693D78DDAC}"/>
              </a:ext>
            </a:extLst>
          </p:cNvPr>
          <p:cNvSpPr/>
          <p:nvPr/>
        </p:nvSpPr>
        <p:spPr bwMode="white">
          <a:xfrm>
            <a:off x="-1314448" y="2616195"/>
            <a:ext cx="13736550" cy="10675566"/>
          </a:xfrm>
          <a:custGeom>
            <a:avLst/>
            <a:gdLst>
              <a:gd name="connsiteX0" fmla="*/ 0 w 12154493"/>
              <a:gd name="connsiteY0" fmla="*/ 0 h 10675566"/>
              <a:gd name="connsiteX1" fmla="*/ 12154493 w 12154493"/>
              <a:gd name="connsiteY1" fmla="*/ 0 h 10675566"/>
              <a:gd name="connsiteX2" fmla="*/ 12154493 w 12154493"/>
              <a:gd name="connsiteY2" fmla="*/ 10675566 h 10675566"/>
              <a:gd name="connsiteX3" fmla="*/ 0 w 12154493"/>
              <a:gd name="connsiteY3" fmla="*/ 10675566 h 10675566"/>
              <a:gd name="connsiteX4" fmla="*/ 0 w 12154493"/>
              <a:gd name="connsiteY4" fmla="*/ 0 h 10675566"/>
              <a:gd name="connsiteX0" fmla="*/ 0 w 12156620"/>
              <a:gd name="connsiteY0" fmla="*/ 0 h 10675566"/>
              <a:gd name="connsiteX1" fmla="*/ 12154493 w 12156620"/>
              <a:gd name="connsiteY1" fmla="*/ 0 h 10675566"/>
              <a:gd name="connsiteX2" fmla="*/ 12156620 w 12156620"/>
              <a:gd name="connsiteY2" fmla="*/ 2550891 h 10675566"/>
              <a:gd name="connsiteX3" fmla="*/ 12154493 w 12156620"/>
              <a:gd name="connsiteY3" fmla="*/ 10675566 h 10675566"/>
              <a:gd name="connsiteX4" fmla="*/ 0 w 12156620"/>
              <a:gd name="connsiteY4" fmla="*/ 10675566 h 10675566"/>
              <a:gd name="connsiteX5" fmla="*/ 0 w 12156620"/>
              <a:gd name="connsiteY5" fmla="*/ 0 h 10675566"/>
              <a:gd name="connsiteX0" fmla="*/ 0 w 13736550"/>
              <a:gd name="connsiteY0" fmla="*/ 0 h 10675566"/>
              <a:gd name="connsiteX1" fmla="*/ 13736550 w 13736550"/>
              <a:gd name="connsiteY1" fmla="*/ 812800 h 10675566"/>
              <a:gd name="connsiteX2" fmla="*/ 12156620 w 13736550"/>
              <a:gd name="connsiteY2" fmla="*/ 2550891 h 10675566"/>
              <a:gd name="connsiteX3" fmla="*/ 12154493 w 13736550"/>
              <a:gd name="connsiteY3" fmla="*/ 10675566 h 10675566"/>
              <a:gd name="connsiteX4" fmla="*/ 0 w 13736550"/>
              <a:gd name="connsiteY4" fmla="*/ 10675566 h 10675566"/>
              <a:gd name="connsiteX5" fmla="*/ 0 w 13736550"/>
              <a:gd name="connsiteY5" fmla="*/ 0 h 1067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36550" h="10675566">
                <a:moveTo>
                  <a:pt x="0" y="0"/>
                </a:moveTo>
                <a:lnTo>
                  <a:pt x="13736550" y="812800"/>
                </a:lnTo>
                <a:lnTo>
                  <a:pt x="12156620" y="2550891"/>
                </a:lnTo>
                <a:lnTo>
                  <a:pt x="12154493" y="10675566"/>
                </a:lnTo>
                <a:lnTo>
                  <a:pt x="0" y="106755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B7696561-59D1-4F16-B9D5-29C2F40EE378}"/>
              </a:ext>
            </a:extLst>
          </p:cNvPr>
          <p:cNvSpPr txBox="1"/>
          <p:nvPr/>
        </p:nvSpPr>
        <p:spPr>
          <a:xfrm>
            <a:off x="16187459" y="4973953"/>
            <a:ext cx="23886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sv-SE" dirty="0" err="1">
                <a:solidFill>
                  <a:schemeClr val="bg1"/>
                </a:solidFill>
              </a:rPr>
              <a:t>Assess</a:t>
            </a:r>
            <a:r>
              <a:rPr lang="sv-SE" dirty="0">
                <a:solidFill>
                  <a:schemeClr val="bg1"/>
                </a:solidFill>
              </a:rPr>
              <a:t> the </a:t>
            </a:r>
            <a:r>
              <a:rPr lang="sv-SE" dirty="0" err="1">
                <a:solidFill>
                  <a:schemeClr val="bg1"/>
                </a:solidFill>
              </a:rPr>
              <a:t>strategy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frequently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52FAC8E9-A4A3-4C0A-8FD3-072BAF609813}"/>
              </a:ext>
            </a:extLst>
          </p:cNvPr>
          <p:cNvSpPr txBox="1"/>
          <p:nvPr/>
        </p:nvSpPr>
        <p:spPr>
          <a:xfrm>
            <a:off x="16759103" y="6382597"/>
            <a:ext cx="414260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sv-SE" dirty="0">
                <a:solidFill>
                  <a:schemeClr val="bg1"/>
                </a:solidFill>
              </a:rPr>
              <a:t>If </a:t>
            </a:r>
            <a:r>
              <a:rPr lang="sv-SE" dirty="0" err="1">
                <a:solidFill>
                  <a:schemeClr val="bg1"/>
                </a:solidFill>
              </a:rPr>
              <a:t>goals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change</a:t>
            </a:r>
            <a:r>
              <a:rPr lang="sv-SE" dirty="0">
                <a:solidFill>
                  <a:schemeClr val="bg1"/>
                </a:solidFill>
              </a:rPr>
              <a:t>, so </a:t>
            </a:r>
            <a:r>
              <a:rPr lang="sv-SE" dirty="0" err="1">
                <a:solidFill>
                  <a:schemeClr val="bg1"/>
                </a:solidFill>
              </a:rPr>
              <a:t>should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priorities</a:t>
            </a:r>
            <a:r>
              <a:rPr lang="sv-SE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BAA8109C-AE8F-4109-92EF-ED7B5C39E0D9}"/>
              </a:ext>
            </a:extLst>
          </p:cNvPr>
          <p:cNvSpPr txBox="1"/>
          <p:nvPr/>
        </p:nvSpPr>
        <p:spPr>
          <a:xfrm>
            <a:off x="14185722" y="7463124"/>
            <a:ext cx="53042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Break </a:t>
            </a:r>
            <a:r>
              <a:rPr lang="fr-FR" dirty="0" err="1">
                <a:solidFill>
                  <a:schemeClr val="bg1"/>
                </a:solidFill>
              </a:rPr>
              <a:t>features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technical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requirements</a:t>
            </a:r>
            <a:r>
              <a:rPr lang="fr-FR" dirty="0">
                <a:solidFill>
                  <a:schemeClr val="bg1"/>
                </a:solidFill>
              </a:rPr>
              <a:t> and </a:t>
            </a:r>
            <a:r>
              <a:rPr lang="fr-FR" dirty="0" err="1">
                <a:solidFill>
                  <a:schemeClr val="bg1"/>
                </a:solidFill>
              </a:rPr>
              <a:t>organize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sprints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C3D02C5F-4511-4982-94C8-127339816D2B}"/>
              </a:ext>
            </a:extLst>
          </p:cNvPr>
          <p:cNvSpPr txBox="1"/>
          <p:nvPr/>
        </p:nvSpPr>
        <p:spPr>
          <a:xfrm>
            <a:off x="15138500" y="8697259"/>
            <a:ext cx="53042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Use vision, goals, and initiatives to break large </a:t>
            </a:r>
            <a:r>
              <a:rPr lang="fr-FR" dirty="0" err="1">
                <a:solidFill>
                  <a:schemeClr val="bg1"/>
                </a:solidFill>
              </a:rPr>
              <a:t>themes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specific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xmlns="" id="{F19EB0C0-1625-42C6-8566-8015F9DD256F}"/>
              </a:ext>
            </a:extLst>
          </p:cNvPr>
          <p:cNvSpPr>
            <a:spLocks/>
          </p:cNvSpPr>
          <p:nvPr/>
        </p:nvSpPr>
        <p:spPr bwMode="auto">
          <a:xfrm>
            <a:off x="9128974" y="10591905"/>
            <a:ext cx="614400" cy="459217"/>
          </a:xfrm>
          <a:custGeom>
            <a:avLst/>
            <a:gdLst>
              <a:gd name="T0" fmla="*/ 69 w 82"/>
              <a:gd name="T1" fmla="*/ 1 h 61"/>
              <a:gd name="T2" fmla="*/ 64 w 82"/>
              <a:gd name="T3" fmla="*/ 6 h 61"/>
              <a:gd name="T4" fmla="*/ 57 w 82"/>
              <a:gd name="T5" fmla="*/ 3 h 61"/>
              <a:gd name="T6" fmla="*/ 51 w 82"/>
              <a:gd name="T7" fmla="*/ 6 h 61"/>
              <a:gd name="T8" fmla="*/ 45 w 82"/>
              <a:gd name="T9" fmla="*/ 7 h 61"/>
              <a:gd name="T10" fmla="*/ 40 w 82"/>
              <a:gd name="T11" fmla="*/ 6 h 61"/>
              <a:gd name="T12" fmla="*/ 36 w 82"/>
              <a:gd name="T13" fmla="*/ 3 h 61"/>
              <a:gd name="T14" fmla="*/ 33 w 82"/>
              <a:gd name="T15" fmla="*/ 8 h 61"/>
              <a:gd name="T16" fmla="*/ 29 w 82"/>
              <a:gd name="T17" fmla="*/ 10 h 61"/>
              <a:gd name="T18" fmla="*/ 20 w 82"/>
              <a:gd name="T19" fmla="*/ 8 h 61"/>
              <a:gd name="T20" fmla="*/ 22 w 82"/>
              <a:gd name="T21" fmla="*/ 14 h 61"/>
              <a:gd name="T22" fmla="*/ 15 w 82"/>
              <a:gd name="T23" fmla="*/ 18 h 61"/>
              <a:gd name="T24" fmla="*/ 6 w 82"/>
              <a:gd name="T25" fmla="*/ 24 h 61"/>
              <a:gd name="T26" fmla="*/ 2 w 82"/>
              <a:gd name="T27" fmla="*/ 28 h 61"/>
              <a:gd name="T28" fmla="*/ 3 w 82"/>
              <a:gd name="T29" fmla="*/ 32 h 61"/>
              <a:gd name="T30" fmla="*/ 3 w 82"/>
              <a:gd name="T31" fmla="*/ 40 h 61"/>
              <a:gd name="T32" fmla="*/ 5 w 82"/>
              <a:gd name="T33" fmla="*/ 46 h 61"/>
              <a:gd name="T34" fmla="*/ 8 w 82"/>
              <a:gd name="T35" fmla="*/ 50 h 61"/>
              <a:gd name="T36" fmla="*/ 15 w 82"/>
              <a:gd name="T37" fmla="*/ 53 h 61"/>
              <a:gd name="T38" fmla="*/ 25 w 82"/>
              <a:gd name="T39" fmla="*/ 54 h 61"/>
              <a:gd name="T40" fmla="*/ 39 w 82"/>
              <a:gd name="T41" fmla="*/ 59 h 61"/>
              <a:gd name="T42" fmla="*/ 44 w 82"/>
              <a:gd name="T43" fmla="*/ 53 h 61"/>
              <a:gd name="T44" fmla="*/ 54 w 82"/>
              <a:gd name="T45" fmla="*/ 48 h 61"/>
              <a:gd name="T46" fmla="*/ 60 w 82"/>
              <a:gd name="T47" fmla="*/ 44 h 61"/>
              <a:gd name="T48" fmla="*/ 68 w 82"/>
              <a:gd name="T49" fmla="*/ 40 h 61"/>
              <a:gd name="T50" fmla="*/ 66 w 82"/>
              <a:gd name="T51" fmla="*/ 35 h 61"/>
              <a:gd name="T52" fmla="*/ 72 w 82"/>
              <a:gd name="T53" fmla="*/ 31 h 61"/>
              <a:gd name="T54" fmla="*/ 70 w 82"/>
              <a:gd name="T55" fmla="*/ 26 h 61"/>
              <a:gd name="T56" fmla="*/ 77 w 82"/>
              <a:gd name="T57" fmla="*/ 18 h 61"/>
              <a:gd name="T58" fmla="*/ 82 w 82"/>
              <a:gd name="T59" fmla="*/ 15 h 61"/>
              <a:gd name="T60" fmla="*/ 80 w 82"/>
              <a:gd name="T61" fmla="*/ 6 h 61"/>
              <a:gd name="T62" fmla="*/ 73 w 82"/>
              <a:gd name="T63" fmla="*/ 4 h 61"/>
              <a:gd name="T64" fmla="*/ 69 w 82"/>
              <a:gd name="T65" fmla="*/ 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2" h="61">
                <a:moveTo>
                  <a:pt x="69" y="1"/>
                </a:moveTo>
                <a:cubicBezTo>
                  <a:pt x="69" y="1"/>
                  <a:pt x="67" y="7"/>
                  <a:pt x="64" y="6"/>
                </a:cubicBezTo>
                <a:cubicBezTo>
                  <a:pt x="62" y="4"/>
                  <a:pt x="59" y="3"/>
                  <a:pt x="57" y="3"/>
                </a:cubicBezTo>
                <a:cubicBezTo>
                  <a:pt x="54" y="3"/>
                  <a:pt x="53" y="4"/>
                  <a:pt x="51" y="6"/>
                </a:cubicBezTo>
                <a:cubicBezTo>
                  <a:pt x="49" y="7"/>
                  <a:pt x="47" y="8"/>
                  <a:pt x="45" y="7"/>
                </a:cubicBezTo>
                <a:cubicBezTo>
                  <a:pt x="42" y="6"/>
                  <a:pt x="41" y="8"/>
                  <a:pt x="40" y="6"/>
                </a:cubicBezTo>
                <a:cubicBezTo>
                  <a:pt x="39" y="4"/>
                  <a:pt x="38" y="2"/>
                  <a:pt x="36" y="3"/>
                </a:cubicBezTo>
                <a:cubicBezTo>
                  <a:pt x="34" y="5"/>
                  <a:pt x="33" y="5"/>
                  <a:pt x="33" y="8"/>
                </a:cubicBezTo>
                <a:cubicBezTo>
                  <a:pt x="33" y="10"/>
                  <a:pt x="31" y="11"/>
                  <a:pt x="29" y="10"/>
                </a:cubicBezTo>
                <a:cubicBezTo>
                  <a:pt x="28" y="9"/>
                  <a:pt x="21" y="6"/>
                  <a:pt x="20" y="8"/>
                </a:cubicBezTo>
                <a:cubicBezTo>
                  <a:pt x="20" y="11"/>
                  <a:pt x="24" y="12"/>
                  <a:pt x="22" y="14"/>
                </a:cubicBezTo>
                <a:cubicBezTo>
                  <a:pt x="19" y="15"/>
                  <a:pt x="17" y="17"/>
                  <a:pt x="15" y="18"/>
                </a:cubicBezTo>
                <a:cubicBezTo>
                  <a:pt x="13" y="18"/>
                  <a:pt x="9" y="22"/>
                  <a:pt x="6" y="24"/>
                </a:cubicBezTo>
                <a:cubicBezTo>
                  <a:pt x="4" y="26"/>
                  <a:pt x="0" y="25"/>
                  <a:pt x="2" y="28"/>
                </a:cubicBezTo>
                <a:cubicBezTo>
                  <a:pt x="4" y="30"/>
                  <a:pt x="5" y="30"/>
                  <a:pt x="3" y="32"/>
                </a:cubicBezTo>
                <a:cubicBezTo>
                  <a:pt x="2" y="34"/>
                  <a:pt x="3" y="38"/>
                  <a:pt x="3" y="40"/>
                </a:cubicBezTo>
                <a:cubicBezTo>
                  <a:pt x="3" y="42"/>
                  <a:pt x="5" y="43"/>
                  <a:pt x="5" y="46"/>
                </a:cubicBezTo>
                <a:cubicBezTo>
                  <a:pt x="6" y="49"/>
                  <a:pt x="5" y="48"/>
                  <a:pt x="8" y="50"/>
                </a:cubicBezTo>
                <a:cubicBezTo>
                  <a:pt x="12" y="53"/>
                  <a:pt x="11" y="51"/>
                  <a:pt x="15" y="53"/>
                </a:cubicBezTo>
                <a:cubicBezTo>
                  <a:pt x="19" y="55"/>
                  <a:pt x="22" y="53"/>
                  <a:pt x="25" y="54"/>
                </a:cubicBezTo>
                <a:cubicBezTo>
                  <a:pt x="27" y="56"/>
                  <a:pt x="38" y="61"/>
                  <a:pt x="39" y="59"/>
                </a:cubicBezTo>
                <a:cubicBezTo>
                  <a:pt x="41" y="57"/>
                  <a:pt x="40" y="52"/>
                  <a:pt x="44" y="53"/>
                </a:cubicBezTo>
                <a:cubicBezTo>
                  <a:pt x="48" y="53"/>
                  <a:pt x="53" y="49"/>
                  <a:pt x="54" y="48"/>
                </a:cubicBezTo>
                <a:cubicBezTo>
                  <a:pt x="55" y="46"/>
                  <a:pt x="58" y="44"/>
                  <a:pt x="60" y="44"/>
                </a:cubicBezTo>
                <a:cubicBezTo>
                  <a:pt x="63" y="45"/>
                  <a:pt x="70" y="42"/>
                  <a:pt x="68" y="40"/>
                </a:cubicBezTo>
                <a:cubicBezTo>
                  <a:pt x="66" y="39"/>
                  <a:pt x="64" y="35"/>
                  <a:pt x="66" y="35"/>
                </a:cubicBezTo>
                <a:cubicBezTo>
                  <a:pt x="69" y="34"/>
                  <a:pt x="74" y="32"/>
                  <a:pt x="72" y="31"/>
                </a:cubicBezTo>
                <a:cubicBezTo>
                  <a:pt x="70" y="30"/>
                  <a:pt x="64" y="30"/>
                  <a:pt x="70" y="26"/>
                </a:cubicBezTo>
                <a:cubicBezTo>
                  <a:pt x="75" y="22"/>
                  <a:pt x="75" y="18"/>
                  <a:pt x="77" y="18"/>
                </a:cubicBezTo>
                <a:cubicBezTo>
                  <a:pt x="81" y="18"/>
                  <a:pt x="82" y="19"/>
                  <a:pt x="82" y="15"/>
                </a:cubicBezTo>
                <a:cubicBezTo>
                  <a:pt x="82" y="11"/>
                  <a:pt x="82" y="7"/>
                  <a:pt x="80" y="6"/>
                </a:cubicBezTo>
                <a:cubicBezTo>
                  <a:pt x="78" y="4"/>
                  <a:pt x="74" y="5"/>
                  <a:pt x="73" y="4"/>
                </a:cubicBezTo>
                <a:cubicBezTo>
                  <a:pt x="72" y="3"/>
                  <a:pt x="69" y="0"/>
                  <a:pt x="69" y="1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xmlns="" id="{4BD575D3-CE67-4241-9EDD-95D94A85F271}"/>
              </a:ext>
            </a:extLst>
          </p:cNvPr>
          <p:cNvSpPr>
            <a:spLocks/>
          </p:cNvSpPr>
          <p:nvPr/>
        </p:nvSpPr>
        <p:spPr bwMode="auto">
          <a:xfrm>
            <a:off x="2209048" y="3963357"/>
            <a:ext cx="4525656" cy="2888311"/>
          </a:xfrm>
          <a:custGeom>
            <a:avLst/>
            <a:gdLst>
              <a:gd name="T0" fmla="*/ 520 w 604"/>
              <a:gd name="T1" fmla="*/ 269 h 385"/>
              <a:gd name="T2" fmla="*/ 559 w 604"/>
              <a:gd name="T3" fmla="*/ 246 h 385"/>
              <a:gd name="T4" fmla="*/ 599 w 604"/>
              <a:gd name="T5" fmla="*/ 224 h 385"/>
              <a:gd name="T6" fmla="*/ 599 w 604"/>
              <a:gd name="T7" fmla="*/ 206 h 385"/>
              <a:gd name="T8" fmla="*/ 586 w 604"/>
              <a:gd name="T9" fmla="*/ 180 h 385"/>
              <a:gd name="T10" fmla="*/ 566 w 604"/>
              <a:gd name="T11" fmla="*/ 164 h 385"/>
              <a:gd name="T12" fmla="*/ 549 w 604"/>
              <a:gd name="T13" fmla="*/ 150 h 385"/>
              <a:gd name="T14" fmla="*/ 500 w 604"/>
              <a:gd name="T15" fmla="*/ 136 h 385"/>
              <a:gd name="T16" fmla="*/ 483 w 604"/>
              <a:gd name="T17" fmla="*/ 109 h 385"/>
              <a:gd name="T18" fmla="*/ 491 w 604"/>
              <a:gd name="T19" fmla="*/ 84 h 385"/>
              <a:gd name="T20" fmla="*/ 470 w 604"/>
              <a:gd name="T21" fmla="*/ 51 h 385"/>
              <a:gd name="T22" fmla="*/ 448 w 604"/>
              <a:gd name="T23" fmla="*/ 39 h 385"/>
              <a:gd name="T24" fmla="*/ 434 w 604"/>
              <a:gd name="T25" fmla="*/ 18 h 385"/>
              <a:gd name="T26" fmla="*/ 434 w 604"/>
              <a:gd name="T27" fmla="*/ 3 h 385"/>
              <a:gd name="T28" fmla="*/ 405 w 604"/>
              <a:gd name="T29" fmla="*/ 3 h 385"/>
              <a:gd name="T30" fmla="*/ 388 w 604"/>
              <a:gd name="T31" fmla="*/ 17 h 385"/>
              <a:gd name="T32" fmla="*/ 371 w 604"/>
              <a:gd name="T33" fmla="*/ 36 h 385"/>
              <a:gd name="T34" fmla="*/ 359 w 604"/>
              <a:gd name="T35" fmla="*/ 54 h 385"/>
              <a:gd name="T36" fmla="*/ 341 w 604"/>
              <a:gd name="T37" fmla="*/ 51 h 385"/>
              <a:gd name="T38" fmla="*/ 296 w 604"/>
              <a:gd name="T39" fmla="*/ 55 h 385"/>
              <a:gd name="T40" fmla="*/ 278 w 604"/>
              <a:gd name="T41" fmla="*/ 82 h 385"/>
              <a:gd name="T42" fmla="*/ 271 w 604"/>
              <a:gd name="T43" fmla="*/ 89 h 385"/>
              <a:gd name="T44" fmla="*/ 251 w 604"/>
              <a:gd name="T45" fmla="*/ 83 h 385"/>
              <a:gd name="T46" fmla="*/ 215 w 604"/>
              <a:gd name="T47" fmla="*/ 84 h 385"/>
              <a:gd name="T48" fmla="*/ 220 w 604"/>
              <a:gd name="T49" fmla="*/ 105 h 385"/>
              <a:gd name="T50" fmla="*/ 220 w 604"/>
              <a:gd name="T51" fmla="*/ 136 h 385"/>
              <a:gd name="T52" fmla="*/ 207 w 604"/>
              <a:gd name="T53" fmla="*/ 145 h 385"/>
              <a:gd name="T54" fmla="*/ 192 w 604"/>
              <a:gd name="T55" fmla="*/ 165 h 385"/>
              <a:gd name="T56" fmla="*/ 158 w 604"/>
              <a:gd name="T57" fmla="*/ 170 h 385"/>
              <a:gd name="T58" fmla="*/ 129 w 604"/>
              <a:gd name="T59" fmla="*/ 179 h 385"/>
              <a:gd name="T60" fmla="*/ 94 w 604"/>
              <a:gd name="T61" fmla="*/ 183 h 385"/>
              <a:gd name="T62" fmla="*/ 70 w 604"/>
              <a:gd name="T63" fmla="*/ 183 h 385"/>
              <a:gd name="T64" fmla="*/ 47 w 604"/>
              <a:gd name="T65" fmla="*/ 175 h 385"/>
              <a:gd name="T66" fmla="*/ 23 w 604"/>
              <a:gd name="T67" fmla="*/ 178 h 385"/>
              <a:gd name="T68" fmla="*/ 6 w 604"/>
              <a:gd name="T69" fmla="*/ 196 h 385"/>
              <a:gd name="T70" fmla="*/ 2 w 604"/>
              <a:gd name="T71" fmla="*/ 214 h 385"/>
              <a:gd name="T72" fmla="*/ 27 w 604"/>
              <a:gd name="T73" fmla="*/ 228 h 385"/>
              <a:gd name="T74" fmla="*/ 20 w 604"/>
              <a:gd name="T75" fmla="*/ 252 h 385"/>
              <a:gd name="T76" fmla="*/ 9 w 604"/>
              <a:gd name="T77" fmla="*/ 256 h 385"/>
              <a:gd name="T78" fmla="*/ 3 w 604"/>
              <a:gd name="T79" fmla="*/ 265 h 385"/>
              <a:gd name="T80" fmla="*/ 22 w 604"/>
              <a:gd name="T81" fmla="*/ 273 h 385"/>
              <a:gd name="T82" fmla="*/ 31 w 604"/>
              <a:gd name="T83" fmla="*/ 297 h 385"/>
              <a:gd name="T84" fmla="*/ 47 w 604"/>
              <a:gd name="T85" fmla="*/ 316 h 385"/>
              <a:gd name="T86" fmla="*/ 79 w 604"/>
              <a:gd name="T87" fmla="*/ 339 h 385"/>
              <a:gd name="T88" fmla="*/ 94 w 604"/>
              <a:gd name="T89" fmla="*/ 368 h 385"/>
              <a:gd name="T90" fmla="*/ 117 w 604"/>
              <a:gd name="T91" fmla="*/ 373 h 385"/>
              <a:gd name="T92" fmla="*/ 142 w 604"/>
              <a:gd name="T93" fmla="*/ 349 h 385"/>
              <a:gd name="T94" fmla="*/ 178 w 604"/>
              <a:gd name="T95" fmla="*/ 366 h 385"/>
              <a:gd name="T96" fmla="*/ 206 w 604"/>
              <a:gd name="T97" fmla="*/ 359 h 385"/>
              <a:gd name="T98" fmla="*/ 240 w 604"/>
              <a:gd name="T99" fmla="*/ 372 h 385"/>
              <a:gd name="T100" fmla="*/ 275 w 604"/>
              <a:gd name="T101" fmla="*/ 372 h 385"/>
              <a:gd name="T102" fmla="*/ 333 w 604"/>
              <a:gd name="T103" fmla="*/ 364 h 385"/>
              <a:gd name="T104" fmla="*/ 390 w 604"/>
              <a:gd name="T105" fmla="*/ 378 h 385"/>
              <a:gd name="T106" fmla="*/ 433 w 604"/>
              <a:gd name="T107" fmla="*/ 380 h 385"/>
              <a:gd name="T108" fmla="*/ 437 w 604"/>
              <a:gd name="T109" fmla="*/ 364 h 385"/>
              <a:gd name="T110" fmla="*/ 433 w 604"/>
              <a:gd name="T111" fmla="*/ 344 h 385"/>
              <a:gd name="T112" fmla="*/ 443 w 604"/>
              <a:gd name="T113" fmla="*/ 314 h 385"/>
              <a:gd name="T114" fmla="*/ 495 w 604"/>
              <a:gd name="T115" fmla="*/ 309 h 385"/>
              <a:gd name="T116" fmla="*/ 525 w 604"/>
              <a:gd name="T117" fmla="*/ 308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04" h="385">
                <a:moveTo>
                  <a:pt x="521" y="301"/>
                </a:moveTo>
                <a:cubicBezTo>
                  <a:pt x="524" y="298"/>
                  <a:pt x="522" y="292"/>
                  <a:pt x="522" y="288"/>
                </a:cubicBezTo>
                <a:cubicBezTo>
                  <a:pt x="522" y="284"/>
                  <a:pt x="520" y="276"/>
                  <a:pt x="520" y="269"/>
                </a:cubicBezTo>
                <a:cubicBezTo>
                  <a:pt x="521" y="261"/>
                  <a:pt x="530" y="259"/>
                  <a:pt x="535" y="259"/>
                </a:cubicBezTo>
                <a:cubicBezTo>
                  <a:pt x="539" y="259"/>
                  <a:pt x="543" y="258"/>
                  <a:pt x="545" y="254"/>
                </a:cubicBezTo>
                <a:cubicBezTo>
                  <a:pt x="547" y="250"/>
                  <a:pt x="555" y="249"/>
                  <a:pt x="559" y="246"/>
                </a:cubicBezTo>
                <a:cubicBezTo>
                  <a:pt x="563" y="242"/>
                  <a:pt x="568" y="243"/>
                  <a:pt x="574" y="240"/>
                </a:cubicBezTo>
                <a:cubicBezTo>
                  <a:pt x="579" y="237"/>
                  <a:pt x="586" y="239"/>
                  <a:pt x="594" y="237"/>
                </a:cubicBezTo>
                <a:cubicBezTo>
                  <a:pt x="603" y="235"/>
                  <a:pt x="598" y="229"/>
                  <a:pt x="599" y="224"/>
                </a:cubicBezTo>
                <a:cubicBezTo>
                  <a:pt x="600" y="222"/>
                  <a:pt x="602" y="220"/>
                  <a:pt x="604" y="218"/>
                </a:cubicBezTo>
                <a:cubicBezTo>
                  <a:pt x="603" y="218"/>
                  <a:pt x="604" y="217"/>
                  <a:pt x="604" y="215"/>
                </a:cubicBezTo>
                <a:cubicBezTo>
                  <a:pt x="603" y="211"/>
                  <a:pt x="601" y="209"/>
                  <a:pt x="599" y="206"/>
                </a:cubicBezTo>
                <a:cubicBezTo>
                  <a:pt x="597" y="203"/>
                  <a:pt x="594" y="204"/>
                  <a:pt x="594" y="199"/>
                </a:cubicBezTo>
                <a:cubicBezTo>
                  <a:pt x="593" y="193"/>
                  <a:pt x="590" y="189"/>
                  <a:pt x="590" y="186"/>
                </a:cubicBezTo>
                <a:cubicBezTo>
                  <a:pt x="589" y="183"/>
                  <a:pt x="591" y="183"/>
                  <a:pt x="586" y="180"/>
                </a:cubicBezTo>
                <a:cubicBezTo>
                  <a:pt x="581" y="177"/>
                  <a:pt x="585" y="176"/>
                  <a:pt x="584" y="173"/>
                </a:cubicBezTo>
                <a:cubicBezTo>
                  <a:pt x="584" y="169"/>
                  <a:pt x="580" y="170"/>
                  <a:pt x="576" y="169"/>
                </a:cubicBezTo>
                <a:cubicBezTo>
                  <a:pt x="571" y="169"/>
                  <a:pt x="570" y="166"/>
                  <a:pt x="566" y="164"/>
                </a:cubicBezTo>
                <a:cubicBezTo>
                  <a:pt x="561" y="161"/>
                  <a:pt x="565" y="162"/>
                  <a:pt x="561" y="159"/>
                </a:cubicBezTo>
                <a:cubicBezTo>
                  <a:pt x="557" y="155"/>
                  <a:pt x="557" y="156"/>
                  <a:pt x="553" y="155"/>
                </a:cubicBezTo>
                <a:cubicBezTo>
                  <a:pt x="548" y="155"/>
                  <a:pt x="549" y="152"/>
                  <a:pt x="549" y="150"/>
                </a:cubicBezTo>
                <a:cubicBezTo>
                  <a:pt x="548" y="147"/>
                  <a:pt x="544" y="147"/>
                  <a:pt x="540" y="144"/>
                </a:cubicBezTo>
                <a:cubicBezTo>
                  <a:pt x="536" y="141"/>
                  <a:pt x="520" y="141"/>
                  <a:pt x="515" y="140"/>
                </a:cubicBezTo>
                <a:cubicBezTo>
                  <a:pt x="510" y="140"/>
                  <a:pt x="508" y="138"/>
                  <a:pt x="500" y="136"/>
                </a:cubicBezTo>
                <a:cubicBezTo>
                  <a:pt x="492" y="135"/>
                  <a:pt x="497" y="134"/>
                  <a:pt x="485" y="130"/>
                </a:cubicBezTo>
                <a:cubicBezTo>
                  <a:pt x="474" y="127"/>
                  <a:pt x="477" y="123"/>
                  <a:pt x="476" y="119"/>
                </a:cubicBezTo>
                <a:cubicBezTo>
                  <a:pt x="476" y="116"/>
                  <a:pt x="478" y="112"/>
                  <a:pt x="483" y="109"/>
                </a:cubicBezTo>
                <a:cubicBezTo>
                  <a:pt x="489" y="106"/>
                  <a:pt x="489" y="103"/>
                  <a:pt x="486" y="98"/>
                </a:cubicBezTo>
                <a:cubicBezTo>
                  <a:pt x="483" y="94"/>
                  <a:pt x="486" y="95"/>
                  <a:pt x="490" y="92"/>
                </a:cubicBezTo>
                <a:cubicBezTo>
                  <a:pt x="494" y="89"/>
                  <a:pt x="492" y="87"/>
                  <a:pt x="491" y="84"/>
                </a:cubicBezTo>
                <a:cubicBezTo>
                  <a:pt x="491" y="80"/>
                  <a:pt x="489" y="77"/>
                  <a:pt x="485" y="73"/>
                </a:cubicBezTo>
                <a:cubicBezTo>
                  <a:pt x="481" y="70"/>
                  <a:pt x="481" y="60"/>
                  <a:pt x="480" y="56"/>
                </a:cubicBezTo>
                <a:cubicBezTo>
                  <a:pt x="479" y="52"/>
                  <a:pt x="475" y="51"/>
                  <a:pt x="470" y="51"/>
                </a:cubicBezTo>
                <a:cubicBezTo>
                  <a:pt x="464" y="51"/>
                  <a:pt x="466" y="46"/>
                  <a:pt x="463" y="44"/>
                </a:cubicBezTo>
                <a:cubicBezTo>
                  <a:pt x="461" y="41"/>
                  <a:pt x="458" y="43"/>
                  <a:pt x="454" y="45"/>
                </a:cubicBezTo>
                <a:cubicBezTo>
                  <a:pt x="449" y="47"/>
                  <a:pt x="450" y="44"/>
                  <a:pt x="448" y="39"/>
                </a:cubicBezTo>
                <a:cubicBezTo>
                  <a:pt x="446" y="34"/>
                  <a:pt x="445" y="35"/>
                  <a:pt x="444" y="30"/>
                </a:cubicBezTo>
                <a:cubicBezTo>
                  <a:pt x="443" y="25"/>
                  <a:pt x="436" y="25"/>
                  <a:pt x="433" y="24"/>
                </a:cubicBezTo>
                <a:cubicBezTo>
                  <a:pt x="429" y="22"/>
                  <a:pt x="430" y="22"/>
                  <a:pt x="434" y="18"/>
                </a:cubicBezTo>
                <a:cubicBezTo>
                  <a:pt x="437" y="15"/>
                  <a:pt x="431" y="14"/>
                  <a:pt x="429" y="12"/>
                </a:cubicBezTo>
                <a:cubicBezTo>
                  <a:pt x="426" y="10"/>
                  <a:pt x="427" y="10"/>
                  <a:pt x="432" y="8"/>
                </a:cubicBezTo>
                <a:cubicBezTo>
                  <a:pt x="434" y="7"/>
                  <a:pt x="434" y="5"/>
                  <a:pt x="434" y="3"/>
                </a:cubicBezTo>
                <a:cubicBezTo>
                  <a:pt x="434" y="3"/>
                  <a:pt x="433" y="3"/>
                  <a:pt x="430" y="3"/>
                </a:cubicBezTo>
                <a:cubicBezTo>
                  <a:pt x="424" y="3"/>
                  <a:pt x="420" y="4"/>
                  <a:pt x="418" y="3"/>
                </a:cubicBezTo>
                <a:cubicBezTo>
                  <a:pt x="417" y="1"/>
                  <a:pt x="405" y="0"/>
                  <a:pt x="405" y="3"/>
                </a:cubicBezTo>
                <a:cubicBezTo>
                  <a:pt x="405" y="7"/>
                  <a:pt x="408" y="7"/>
                  <a:pt x="404" y="11"/>
                </a:cubicBezTo>
                <a:cubicBezTo>
                  <a:pt x="400" y="14"/>
                  <a:pt x="401" y="15"/>
                  <a:pt x="397" y="16"/>
                </a:cubicBezTo>
                <a:cubicBezTo>
                  <a:pt x="393" y="17"/>
                  <a:pt x="391" y="17"/>
                  <a:pt x="388" y="17"/>
                </a:cubicBezTo>
                <a:cubicBezTo>
                  <a:pt x="384" y="16"/>
                  <a:pt x="383" y="14"/>
                  <a:pt x="379" y="17"/>
                </a:cubicBezTo>
                <a:cubicBezTo>
                  <a:pt x="376" y="20"/>
                  <a:pt x="371" y="25"/>
                  <a:pt x="371" y="28"/>
                </a:cubicBezTo>
                <a:cubicBezTo>
                  <a:pt x="371" y="32"/>
                  <a:pt x="371" y="33"/>
                  <a:pt x="371" y="36"/>
                </a:cubicBezTo>
                <a:cubicBezTo>
                  <a:pt x="370" y="39"/>
                  <a:pt x="369" y="40"/>
                  <a:pt x="371" y="43"/>
                </a:cubicBezTo>
                <a:cubicBezTo>
                  <a:pt x="372" y="46"/>
                  <a:pt x="372" y="46"/>
                  <a:pt x="370" y="49"/>
                </a:cubicBezTo>
                <a:cubicBezTo>
                  <a:pt x="368" y="51"/>
                  <a:pt x="361" y="54"/>
                  <a:pt x="359" y="54"/>
                </a:cubicBezTo>
                <a:cubicBezTo>
                  <a:pt x="357" y="54"/>
                  <a:pt x="352" y="53"/>
                  <a:pt x="351" y="55"/>
                </a:cubicBezTo>
                <a:cubicBezTo>
                  <a:pt x="350" y="57"/>
                  <a:pt x="347" y="56"/>
                  <a:pt x="346" y="55"/>
                </a:cubicBezTo>
                <a:cubicBezTo>
                  <a:pt x="344" y="54"/>
                  <a:pt x="345" y="51"/>
                  <a:pt x="341" y="51"/>
                </a:cubicBezTo>
                <a:cubicBezTo>
                  <a:pt x="336" y="51"/>
                  <a:pt x="328" y="51"/>
                  <a:pt x="324" y="47"/>
                </a:cubicBezTo>
                <a:cubicBezTo>
                  <a:pt x="320" y="43"/>
                  <a:pt x="310" y="32"/>
                  <a:pt x="307" y="40"/>
                </a:cubicBezTo>
                <a:cubicBezTo>
                  <a:pt x="305" y="48"/>
                  <a:pt x="299" y="51"/>
                  <a:pt x="296" y="55"/>
                </a:cubicBezTo>
                <a:cubicBezTo>
                  <a:pt x="293" y="58"/>
                  <a:pt x="291" y="60"/>
                  <a:pt x="287" y="65"/>
                </a:cubicBezTo>
                <a:cubicBezTo>
                  <a:pt x="284" y="69"/>
                  <a:pt x="286" y="72"/>
                  <a:pt x="283" y="74"/>
                </a:cubicBezTo>
                <a:cubicBezTo>
                  <a:pt x="279" y="76"/>
                  <a:pt x="272" y="79"/>
                  <a:pt x="278" y="82"/>
                </a:cubicBezTo>
                <a:cubicBezTo>
                  <a:pt x="283" y="84"/>
                  <a:pt x="286" y="87"/>
                  <a:pt x="283" y="89"/>
                </a:cubicBezTo>
                <a:cubicBezTo>
                  <a:pt x="281" y="92"/>
                  <a:pt x="280" y="97"/>
                  <a:pt x="277" y="93"/>
                </a:cubicBezTo>
                <a:cubicBezTo>
                  <a:pt x="275" y="89"/>
                  <a:pt x="275" y="88"/>
                  <a:pt x="271" y="89"/>
                </a:cubicBezTo>
                <a:cubicBezTo>
                  <a:pt x="268" y="90"/>
                  <a:pt x="264" y="90"/>
                  <a:pt x="263" y="87"/>
                </a:cubicBezTo>
                <a:cubicBezTo>
                  <a:pt x="263" y="84"/>
                  <a:pt x="264" y="81"/>
                  <a:pt x="260" y="82"/>
                </a:cubicBezTo>
                <a:cubicBezTo>
                  <a:pt x="255" y="84"/>
                  <a:pt x="255" y="83"/>
                  <a:pt x="251" y="83"/>
                </a:cubicBezTo>
                <a:cubicBezTo>
                  <a:pt x="248" y="83"/>
                  <a:pt x="244" y="86"/>
                  <a:pt x="240" y="83"/>
                </a:cubicBezTo>
                <a:cubicBezTo>
                  <a:pt x="236" y="81"/>
                  <a:pt x="233" y="84"/>
                  <a:pt x="229" y="84"/>
                </a:cubicBezTo>
                <a:cubicBezTo>
                  <a:pt x="226" y="84"/>
                  <a:pt x="216" y="81"/>
                  <a:pt x="215" y="84"/>
                </a:cubicBezTo>
                <a:cubicBezTo>
                  <a:pt x="215" y="86"/>
                  <a:pt x="213" y="89"/>
                  <a:pt x="218" y="90"/>
                </a:cubicBezTo>
                <a:cubicBezTo>
                  <a:pt x="222" y="91"/>
                  <a:pt x="228" y="91"/>
                  <a:pt x="225" y="95"/>
                </a:cubicBezTo>
                <a:cubicBezTo>
                  <a:pt x="222" y="98"/>
                  <a:pt x="220" y="100"/>
                  <a:pt x="220" y="105"/>
                </a:cubicBezTo>
                <a:cubicBezTo>
                  <a:pt x="220" y="110"/>
                  <a:pt x="218" y="113"/>
                  <a:pt x="220" y="119"/>
                </a:cubicBezTo>
                <a:cubicBezTo>
                  <a:pt x="222" y="126"/>
                  <a:pt x="221" y="127"/>
                  <a:pt x="221" y="130"/>
                </a:cubicBezTo>
                <a:cubicBezTo>
                  <a:pt x="221" y="133"/>
                  <a:pt x="218" y="132"/>
                  <a:pt x="220" y="136"/>
                </a:cubicBezTo>
                <a:cubicBezTo>
                  <a:pt x="222" y="140"/>
                  <a:pt x="220" y="141"/>
                  <a:pt x="218" y="140"/>
                </a:cubicBezTo>
                <a:cubicBezTo>
                  <a:pt x="215" y="138"/>
                  <a:pt x="213" y="137"/>
                  <a:pt x="211" y="140"/>
                </a:cubicBezTo>
                <a:cubicBezTo>
                  <a:pt x="210" y="142"/>
                  <a:pt x="211" y="145"/>
                  <a:pt x="207" y="145"/>
                </a:cubicBezTo>
                <a:cubicBezTo>
                  <a:pt x="203" y="145"/>
                  <a:pt x="201" y="146"/>
                  <a:pt x="201" y="151"/>
                </a:cubicBezTo>
                <a:cubicBezTo>
                  <a:pt x="201" y="155"/>
                  <a:pt x="203" y="158"/>
                  <a:pt x="200" y="161"/>
                </a:cubicBezTo>
                <a:cubicBezTo>
                  <a:pt x="197" y="165"/>
                  <a:pt x="197" y="166"/>
                  <a:pt x="192" y="165"/>
                </a:cubicBezTo>
                <a:cubicBezTo>
                  <a:pt x="187" y="165"/>
                  <a:pt x="186" y="168"/>
                  <a:pt x="182" y="168"/>
                </a:cubicBezTo>
                <a:cubicBezTo>
                  <a:pt x="178" y="168"/>
                  <a:pt x="172" y="166"/>
                  <a:pt x="169" y="168"/>
                </a:cubicBezTo>
                <a:cubicBezTo>
                  <a:pt x="165" y="169"/>
                  <a:pt x="163" y="171"/>
                  <a:pt x="158" y="170"/>
                </a:cubicBezTo>
                <a:cubicBezTo>
                  <a:pt x="154" y="170"/>
                  <a:pt x="153" y="170"/>
                  <a:pt x="149" y="172"/>
                </a:cubicBezTo>
                <a:cubicBezTo>
                  <a:pt x="145" y="173"/>
                  <a:pt x="141" y="175"/>
                  <a:pt x="138" y="178"/>
                </a:cubicBezTo>
                <a:cubicBezTo>
                  <a:pt x="135" y="181"/>
                  <a:pt x="132" y="181"/>
                  <a:pt x="129" y="179"/>
                </a:cubicBezTo>
                <a:cubicBezTo>
                  <a:pt x="127" y="176"/>
                  <a:pt x="115" y="180"/>
                  <a:pt x="113" y="177"/>
                </a:cubicBezTo>
                <a:cubicBezTo>
                  <a:pt x="112" y="173"/>
                  <a:pt x="108" y="169"/>
                  <a:pt x="103" y="173"/>
                </a:cubicBezTo>
                <a:cubicBezTo>
                  <a:pt x="99" y="177"/>
                  <a:pt x="96" y="179"/>
                  <a:pt x="94" y="183"/>
                </a:cubicBezTo>
                <a:cubicBezTo>
                  <a:pt x="91" y="186"/>
                  <a:pt x="85" y="190"/>
                  <a:pt x="83" y="187"/>
                </a:cubicBezTo>
                <a:cubicBezTo>
                  <a:pt x="80" y="184"/>
                  <a:pt x="81" y="184"/>
                  <a:pt x="78" y="184"/>
                </a:cubicBezTo>
                <a:cubicBezTo>
                  <a:pt x="75" y="184"/>
                  <a:pt x="71" y="188"/>
                  <a:pt x="70" y="183"/>
                </a:cubicBezTo>
                <a:cubicBezTo>
                  <a:pt x="69" y="179"/>
                  <a:pt x="70" y="175"/>
                  <a:pt x="67" y="174"/>
                </a:cubicBezTo>
                <a:cubicBezTo>
                  <a:pt x="64" y="174"/>
                  <a:pt x="59" y="179"/>
                  <a:pt x="57" y="177"/>
                </a:cubicBezTo>
                <a:cubicBezTo>
                  <a:pt x="55" y="174"/>
                  <a:pt x="48" y="172"/>
                  <a:pt x="47" y="175"/>
                </a:cubicBezTo>
                <a:cubicBezTo>
                  <a:pt x="45" y="177"/>
                  <a:pt x="43" y="178"/>
                  <a:pt x="41" y="178"/>
                </a:cubicBezTo>
                <a:cubicBezTo>
                  <a:pt x="38" y="178"/>
                  <a:pt x="38" y="181"/>
                  <a:pt x="34" y="181"/>
                </a:cubicBezTo>
                <a:cubicBezTo>
                  <a:pt x="30" y="180"/>
                  <a:pt x="28" y="176"/>
                  <a:pt x="23" y="178"/>
                </a:cubicBezTo>
                <a:cubicBezTo>
                  <a:pt x="19" y="181"/>
                  <a:pt x="17" y="181"/>
                  <a:pt x="17" y="186"/>
                </a:cubicBezTo>
                <a:cubicBezTo>
                  <a:pt x="16" y="191"/>
                  <a:pt x="19" y="192"/>
                  <a:pt x="13" y="192"/>
                </a:cubicBezTo>
                <a:cubicBezTo>
                  <a:pt x="7" y="192"/>
                  <a:pt x="5" y="193"/>
                  <a:pt x="6" y="196"/>
                </a:cubicBezTo>
                <a:cubicBezTo>
                  <a:pt x="6" y="200"/>
                  <a:pt x="0" y="199"/>
                  <a:pt x="4" y="202"/>
                </a:cubicBezTo>
                <a:cubicBezTo>
                  <a:pt x="8" y="205"/>
                  <a:pt x="9" y="206"/>
                  <a:pt x="6" y="208"/>
                </a:cubicBezTo>
                <a:cubicBezTo>
                  <a:pt x="2" y="210"/>
                  <a:pt x="2" y="211"/>
                  <a:pt x="2" y="214"/>
                </a:cubicBezTo>
                <a:cubicBezTo>
                  <a:pt x="2" y="217"/>
                  <a:pt x="5" y="222"/>
                  <a:pt x="8" y="221"/>
                </a:cubicBezTo>
                <a:cubicBezTo>
                  <a:pt x="11" y="218"/>
                  <a:pt x="10" y="217"/>
                  <a:pt x="16" y="219"/>
                </a:cubicBezTo>
                <a:cubicBezTo>
                  <a:pt x="22" y="222"/>
                  <a:pt x="25" y="224"/>
                  <a:pt x="27" y="228"/>
                </a:cubicBezTo>
                <a:cubicBezTo>
                  <a:pt x="28" y="231"/>
                  <a:pt x="23" y="231"/>
                  <a:pt x="23" y="235"/>
                </a:cubicBezTo>
                <a:cubicBezTo>
                  <a:pt x="23" y="240"/>
                  <a:pt x="27" y="243"/>
                  <a:pt x="24" y="246"/>
                </a:cubicBezTo>
                <a:cubicBezTo>
                  <a:pt x="20" y="248"/>
                  <a:pt x="19" y="248"/>
                  <a:pt x="20" y="252"/>
                </a:cubicBezTo>
                <a:cubicBezTo>
                  <a:pt x="21" y="256"/>
                  <a:pt x="24" y="260"/>
                  <a:pt x="20" y="261"/>
                </a:cubicBezTo>
                <a:cubicBezTo>
                  <a:pt x="16" y="263"/>
                  <a:pt x="14" y="264"/>
                  <a:pt x="12" y="261"/>
                </a:cubicBezTo>
                <a:cubicBezTo>
                  <a:pt x="10" y="259"/>
                  <a:pt x="10" y="257"/>
                  <a:pt x="9" y="256"/>
                </a:cubicBezTo>
                <a:cubicBezTo>
                  <a:pt x="8" y="256"/>
                  <a:pt x="6" y="256"/>
                  <a:pt x="6" y="256"/>
                </a:cubicBezTo>
                <a:cubicBezTo>
                  <a:pt x="3" y="256"/>
                  <a:pt x="4" y="258"/>
                  <a:pt x="3" y="260"/>
                </a:cubicBezTo>
                <a:cubicBezTo>
                  <a:pt x="2" y="261"/>
                  <a:pt x="2" y="263"/>
                  <a:pt x="3" y="265"/>
                </a:cubicBezTo>
                <a:cubicBezTo>
                  <a:pt x="3" y="265"/>
                  <a:pt x="3" y="265"/>
                  <a:pt x="4" y="265"/>
                </a:cubicBezTo>
                <a:cubicBezTo>
                  <a:pt x="7" y="265"/>
                  <a:pt x="9" y="266"/>
                  <a:pt x="13" y="269"/>
                </a:cubicBezTo>
                <a:cubicBezTo>
                  <a:pt x="17" y="271"/>
                  <a:pt x="17" y="271"/>
                  <a:pt x="22" y="273"/>
                </a:cubicBezTo>
                <a:cubicBezTo>
                  <a:pt x="27" y="275"/>
                  <a:pt x="25" y="280"/>
                  <a:pt x="28" y="280"/>
                </a:cubicBezTo>
                <a:cubicBezTo>
                  <a:pt x="31" y="281"/>
                  <a:pt x="32" y="283"/>
                  <a:pt x="35" y="288"/>
                </a:cubicBezTo>
                <a:cubicBezTo>
                  <a:pt x="38" y="293"/>
                  <a:pt x="34" y="295"/>
                  <a:pt x="31" y="297"/>
                </a:cubicBezTo>
                <a:cubicBezTo>
                  <a:pt x="29" y="300"/>
                  <a:pt x="31" y="301"/>
                  <a:pt x="33" y="304"/>
                </a:cubicBezTo>
                <a:cubicBezTo>
                  <a:pt x="34" y="307"/>
                  <a:pt x="34" y="310"/>
                  <a:pt x="39" y="310"/>
                </a:cubicBezTo>
                <a:cubicBezTo>
                  <a:pt x="44" y="311"/>
                  <a:pt x="43" y="311"/>
                  <a:pt x="47" y="316"/>
                </a:cubicBezTo>
                <a:cubicBezTo>
                  <a:pt x="51" y="322"/>
                  <a:pt x="58" y="324"/>
                  <a:pt x="63" y="328"/>
                </a:cubicBezTo>
                <a:cubicBezTo>
                  <a:pt x="68" y="332"/>
                  <a:pt x="73" y="331"/>
                  <a:pt x="80" y="331"/>
                </a:cubicBezTo>
                <a:cubicBezTo>
                  <a:pt x="86" y="331"/>
                  <a:pt x="78" y="337"/>
                  <a:pt x="79" y="339"/>
                </a:cubicBezTo>
                <a:cubicBezTo>
                  <a:pt x="79" y="341"/>
                  <a:pt x="80" y="347"/>
                  <a:pt x="79" y="352"/>
                </a:cubicBezTo>
                <a:cubicBezTo>
                  <a:pt x="78" y="356"/>
                  <a:pt x="82" y="358"/>
                  <a:pt x="84" y="361"/>
                </a:cubicBezTo>
                <a:cubicBezTo>
                  <a:pt x="87" y="364"/>
                  <a:pt x="90" y="365"/>
                  <a:pt x="94" y="368"/>
                </a:cubicBezTo>
                <a:cubicBezTo>
                  <a:pt x="95" y="368"/>
                  <a:pt x="96" y="369"/>
                  <a:pt x="96" y="369"/>
                </a:cubicBezTo>
                <a:cubicBezTo>
                  <a:pt x="99" y="370"/>
                  <a:pt x="102" y="371"/>
                  <a:pt x="105" y="372"/>
                </a:cubicBezTo>
                <a:cubicBezTo>
                  <a:pt x="110" y="374"/>
                  <a:pt x="114" y="375"/>
                  <a:pt x="117" y="373"/>
                </a:cubicBezTo>
                <a:cubicBezTo>
                  <a:pt x="121" y="371"/>
                  <a:pt x="120" y="370"/>
                  <a:pt x="121" y="367"/>
                </a:cubicBezTo>
                <a:cubicBezTo>
                  <a:pt x="123" y="364"/>
                  <a:pt x="129" y="360"/>
                  <a:pt x="134" y="357"/>
                </a:cubicBezTo>
                <a:cubicBezTo>
                  <a:pt x="138" y="353"/>
                  <a:pt x="137" y="344"/>
                  <a:pt x="142" y="349"/>
                </a:cubicBezTo>
                <a:cubicBezTo>
                  <a:pt x="147" y="354"/>
                  <a:pt x="147" y="356"/>
                  <a:pt x="151" y="356"/>
                </a:cubicBezTo>
                <a:cubicBezTo>
                  <a:pt x="155" y="357"/>
                  <a:pt x="165" y="356"/>
                  <a:pt x="167" y="360"/>
                </a:cubicBezTo>
                <a:cubicBezTo>
                  <a:pt x="170" y="364"/>
                  <a:pt x="172" y="369"/>
                  <a:pt x="178" y="366"/>
                </a:cubicBezTo>
                <a:cubicBezTo>
                  <a:pt x="183" y="363"/>
                  <a:pt x="185" y="358"/>
                  <a:pt x="190" y="357"/>
                </a:cubicBezTo>
                <a:cubicBezTo>
                  <a:pt x="196" y="357"/>
                  <a:pt x="196" y="354"/>
                  <a:pt x="198" y="357"/>
                </a:cubicBezTo>
                <a:cubicBezTo>
                  <a:pt x="201" y="360"/>
                  <a:pt x="199" y="358"/>
                  <a:pt x="206" y="359"/>
                </a:cubicBezTo>
                <a:cubicBezTo>
                  <a:pt x="214" y="360"/>
                  <a:pt x="218" y="360"/>
                  <a:pt x="221" y="363"/>
                </a:cubicBezTo>
                <a:cubicBezTo>
                  <a:pt x="224" y="365"/>
                  <a:pt x="223" y="369"/>
                  <a:pt x="229" y="370"/>
                </a:cubicBezTo>
                <a:cubicBezTo>
                  <a:pt x="236" y="371"/>
                  <a:pt x="237" y="370"/>
                  <a:pt x="240" y="372"/>
                </a:cubicBezTo>
                <a:cubicBezTo>
                  <a:pt x="242" y="375"/>
                  <a:pt x="246" y="377"/>
                  <a:pt x="250" y="374"/>
                </a:cubicBezTo>
                <a:cubicBezTo>
                  <a:pt x="255" y="371"/>
                  <a:pt x="257" y="371"/>
                  <a:pt x="263" y="371"/>
                </a:cubicBezTo>
                <a:cubicBezTo>
                  <a:pt x="270" y="371"/>
                  <a:pt x="271" y="371"/>
                  <a:pt x="275" y="372"/>
                </a:cubicBezTo>
                <a:cubicBezTo>
                  <a:pt x="280" y="373"/>
                  <a:pt x="282" y="374"/>
                  <a:pt x="288" y="371"/>
                </a:cubicBezTo>
                <a:cubicBezTo>
                  <a:pt x="294" y="368"/>
                  <a:pt x="299" y="363"/>
                  <a:pt x="306" y="364"/>
                </a:cubicBezTo>
                <a:cubicBezTo>
                  <a:pt x="314" y="365"/>
                  <a:pt x="328" y="366"/>
                  <a:pt x="333" y="364"/>
                </a:cubicBezTo>
                <a:cubicBezTo>
                  <a:pt x="338" y="361"/>
                  <a:pt x="338" y="360"/>
                  <a:pt x="346" y="361"/>
                </a:cubicBezTo>
                <a:cubicBezTo>
                  <a:pt x="355" y="363"/>
                  <a:pt x="372" y="369"/>
                  <a:pt x="377" y="373"/>
                </a:cubicBezTo>
                <a:cubicBezTo>
                  <a:pt x="383" y="376"/>
                  <a:pt x="384" y="379"/>
                  <a:pt x="390" y="378"/>
                </a:cubicBezTo>
                <a:cubicBezTo>
                  <a:pt x="396" y="378"/>
                  <a:pt x="399" y="376"/>
                  <a:pt x="406" y="379"/>
                </a:cubicBezTo>
                <a:cubicBezTo>
                  <a:pt x="412" y="382"/>
                  <a:pt x="413" y="385"/>
                  <a:pt x="424" y="383"/>
                </a:cubicBezTo>
                <a:cubicBezTo>
                  <a:pt x="435" y="381"/>
                  <a:pt x="428" y="380"/>
                  <a:pt x="433" y="380"/>
                </a:cubicBezTo>
                <a:cubicBezTo>
                  <a:pt x="438" y="381"/>
                  <a:pt x="441" y="379"/>
                  <a:pt x="434" y="377"/>
                </a:cubicBezTo>
                <a:cubicBezTo>
                  <a:pt x="426" y="374"/>
                  <a:pt x="423" y="372"/>
                  <a:pt x="428" y="368"/>
                </a:cubicBezTo>
                <a:cubicBezTo>
                  <a:pt x="432" y="364"/>
                  <a:pt x="432" y="366"/>
                  <a:pt x="437" y="364"/>
                </a:cubicBezTo>
                <a:cubicBezTo>
                  <a:pt x="443" y="362"/>
                  <a:pt x="440" y="360"/>
                  <a:pt x="442" y="358"/>
                </a:cubicBezTo>
                <a:cubicBezTo>
                  <a:pt x="444" y="356"/>
                  <a:pt x="448" y="355"/>
                  <a:pt x="445" y="351"/>
                </a:cubicBezTo>
                <a:cubicBezTo>
                  <a:pt x="442" y="348"/>
                  <a:pt x="434" y="347"/>
                  <a:pt x="433" y="344"/>
                </a:cubicBezTo>
                <a:cubicBezTo>
                  <a:pt x="432" y="340"/>
                  <a:pt x="422" y="341"/>
                  <a:pt x="423" y="335"/>
                </a:cubicBezTo>
                <a:cubicBezTo>
                  <a:pt x="423" y="330"/>
                  <a:pt x="420" y="323"/>
                  <a:pt x="426" y="320"/>
                </a:cubicBezTo>
                <a:cubicBezTo>
                  <a:pt x="432" y="317"/>
                  <a:pt x="434" y="312"/>
                  <a:pt x="443" y="314"/>
                </a:cubicBezTo>
                <a:cubicBezTo>
                  <a:pt x="451" y="315"/>
                  <a:pt x="453" y="314"/>
                  <a:pt x="463" y="314"/>
                </a:cubicBezTo>
                <a:cubicBezTo>
                  <a:pt x="473" y="314"/>
                  <a:pt x="473" y="310"/>
                  <a:pt x="480" y="311"/>
                </a:cubicBezTo>
                <a:cubicBezTo>
                  <a:pt x="488" y="311"/>
                  <a:pt x="489" y="308"/>
                  <a:pt x="495" y="309"/>
                </a:cubicBezTo>
                <a:cubicBezTo>
                  <a:pt x="501" y="310"/>
                  <a:pt x="505" y="313"/>
                  <a:pt x="508" y="309"/>
                </a:cubicBezTo>
                <a:cubicBezTo>
                  <a:pt x="511" y="306"/>
                  <a:pt x="511" y="303"/>
                  <a:pt x="515" y="306"/>
                </a:cubicBezTo>
                <a:cubicBezTo>
                  <a:pt x="518" y="308"/>
                  <a:pt x="521" y="309"/>
                  <a:pt x="525" y="308"/>
                </a:cubicBezTo>
                <a:cubicBezTo>
                  <a:pt x="522" y="301"/>
                  <a:pt x="519" y="303"/>
                  <a:pt x="521" y="301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xmlns="" id="{1BDB93EE-C106-4819-AA77-AD227445C083}"/>
              </a:ext>
            </a:extLst>
          </p:cNvPr>
          <p:cNvSpPr>
            <a:spLocks/>
          </p:cNvSpPr>
          <p:nvPr/>
        </p:nvSpPr>
        <p:spPr bwMode="auto">
          <a:xfrm>
            <a:off x="2658765" y="6541303"/>
            <a:ext cx="4348304" cy="2213739"/>
          </a:xfrm>
          <a:custGeom>
            <a:avLst/>
            <a:gdLst>
              <a:gd name="T0" fmla="*/ 529 w 580"/>
              <a:gd name="T1" fmla="*/ 172 h 295"/>
              <a:gd name="T2" fmla="*/ 506 w 580"/>
              <a:gd name="T3" fmla="*/ 187 h 295"/>
              <a:gd name="T4" fmla="*/ 483 w 580"/>
              <a:gd name="T5" fmla="*/ 183 h 295"/>
              <a:gd name="T6" fmla="*/ 461 w 580"/>
              <a:gd name="T7" fmla="*/ 160 h 295"/>
              <a:gd name="T8" fmla="*/ 418 w 580"/>
              <a:gd name="T9" fmla="*/ 152 h 295"/>
              <a:gd name="T10" fmla="*/ 389 w 580"/>
              <a:gd name="T11" fmla="*/ 143 h 295"/>
              <a:gd name="T12" fmla="*/ 360 w 580"/>
              <a:gd name="T13" fmla="*/ 130 h 295"/>
              <a:gd name="T14" fmla="*/ 336 w 580"/>
              <a:gd name="T15" fmla="*/ 114 h 295"/>
              <a:gd name="T16" fmla="*/ 323 w 580"/>
              <a:gd name="T17" fmla="*/ 86 h 295"/>
              <a:gd name="T18" fmla="*/ 332 w 580"/>
              <a:gd name="T19" fmla="*/ 75 h 295"/>
              <a:gd name="T20" fmla="*/ 337 w 580"/>
              <a:gd name="T21" fmla="*/ 55 h 295"/>
              <a:gd name="T22" fmla="*/ 332 w 580"/>
              <a:gd name="T23" fmla="*/ 42 h 295"/>
              <a:gd name="T24" fmla="*/ 330 w 580"/>
              <a:gd name="T25" fmla="*/ 34 h 295"/>
              <a:gd name="T26" fmla="*/ 273 w 580"/>
              <a:gd name="T27" fmla="*/ 20 h 295"/>
              <a:gd name="T28" fmla="*/ 215 w 580"/>
              <a:gd name="T29" fmla="*/ 28 h 295"/>
              <a:gd name="T30" fmla="*/ 180 w 580"/>
              <a:gd name="T31" fmla="*/ 28 h 295"/>
              <a:gd name="T32" fmla="*/ 146 w 580"/>
              <a:gd name="T33" fmla="*/ 15 h 295"/>
              <a:gd name="T34" fmla="*/ 118 w 580"/>
              <a:gd name="T35" fmla="*/ 22 h 295"/>
              <a:gd name="T36" fmla="*/ 82 w 580"/>
              <a:gd name="T37" fmla="*/ 5 h 295"/>
              <a:gd name="T38" fmla="*/ 57 w 580"/>
              <a:gd name="T39" fmla="*/ 29 h 295"/>
              <a:gd name="T40" fmla="*/ 27 w 580"/>
              <a:gd name="T41" fmla="*/ 32 h 295"/>
              <a:gd name="T42" fmla="*/ 26 w 580"/>
              <a:gd name="T43" fmla="*/ 53 h 295"/>
              <a:gd name="T44" fmla="*/ 33 w 580"/>
              <a:gd name="T45" fmla="*/ 76 h 295"/>
              <a:gd name="T46" fmla="*/ 12 w 580"/>
              <a:gd name="T47" fmla="*/ 73 h 295"/>
              <a:gd name="T48" fmla="*/ 5 w 580"/>
              <a:gd name="T49" fmla="*/ 91 h 295"/>
              <a:gd name="T50" fmla="*/ 7 w 580"/>
              <a:gd name="T51" fmla="*/ 107 h 295"/>
              <a:gd name="T52" fmla="*/ 22 w 580"/>
              <a:gd name="T53" fmla="*/ 122 h 295"/>
              <a:gd name="T54" fmla="*/ 45 w 580"/>
              <a:gd name="T55" fmla="*/ 144 h 295"/>
              <a:gd name="T56" fmla="*/ 61 w 580"/>
              <a:gd name="T57" fmla="*/ 156 h 295"/>
              <a:gd name="T58" fmla="*/ 87 w 580"/>
              <a:gd name="T59" fmla="*/ 166 h 295"/>
              <a:gd name="T60" fmla="*/ 118 w 580"/>
              <a:gd name="T61" fmla="*/ 200 h 295"/>
              <a:gd name="T62" fmla="*/ 134 w 580"/>
              <a:gd name="T63" fmla="*/ 210 h 295"/>
              <a:gd name="T64" fmla="*/ 158 w 580"/>
              <a:gd name="T65" fmla="*/ 225 h 295"/>
              <a:gd name="T66" fmla="*/ 173 w 580"/>
              <a:gd name="T67" fmla="*/ 236 h 295"/>
              <a:gd name="T68" fmla="*/ 189 w 580"/>
              <a:gd name="T69" fmla="*/ 247 h 295"/>
              <a:gd name="T70" fmla="*/ 214 w 580"/>
              <a:gd name="T71" fmla="*/ 256 h 295"/>
              <a:gd name="T72" fmla="*/ 247 w 580"/>
              <a:gd name="T73" fmla="*/ 259 h 295"/>
              <a:gd name="T74" fmla="*/ 260 w 580"/>
              <a:gd name="T75" fmla="*/ 276 h 295"/>
              <a:gd name="T76" fmla="*/ 302 w 580"/>
              <a:gd name="T77" fmla="*/ 257 h 295"/>
              <a:gd name="T78" fmla="*/ 327 w 580"/>
              <a:gd name="T79" fmla="*/ 270 h 295"/>
              <a:gd name="T80" fmla="*/ 349 w 580"/>
              <a:gd name="T81" fmla="*/ 281 h 295"/>
              <a:gd name="T82" fmla="*/ 381 w 580"/>
              <a:gd name="T83" fmla="*/ 278 h 295"/>
              <a:gd name="T84" fmla="*/ 418 w 580"/>
              <a:gd name="T85" fmla="*/ 261 h 295"/>
              <a:gd name="T86" fmla="*/ 464 w 580"/>
              <a:gd name="T87" fmla="*/ 259 h 295"/>
              <a:gd name="T88" fmla="*/ 493 w 580"/>
              <a:gd name="T89" fmla="*/ 255 h 295"/>
              <a:gd name="T90" fmla="*/ 499 w 580"/>
              <a:gd name="T91" fmla="*/ 266 h 295"/>
              <a:gd name="T92" fmla="*/ 503 w 580"/>
              <a:gd name="T93" fmla="*/ 280 h 295"/>
              <a:gd name="T94" fmla="*/ 527 w 580"/>
              <a:gd name="T95" fmla="*/ 282 h 295"/>
              <a:gd name="T96" fmla="*/ 544 w 580"/>
              <a:gd name="T97" fmla="*/ 294 h 295"/>
              <a:gd name="T98" fmla="*/ 560 w 580"/>
              <a:gd name="T99" fmla="*/ 289 h 295"/>
              <a:gd name="T100" fmla="*/ 567 w 580"/>
              <a:gd name="T101" fmla="*/ 267 h 295"/>
              <a:gd name="T102" fmla="*/ 575 w 580"/>
              <a:gd name="T103" fmla="*/ 239 h 295"/>
              <a:gd name="T104" fmla="*/ 566 w 580"/>
              <a:gd name="T105" fmla="*/ 209 h 295"/>
              <a:gd name="T106" fmla="*/ 564 w 580"/>
              <a:gd name="T107" fmla="*/ 187 h 295"/>
              <a:gd name="T108" fmla="*/ 538 w 580"/>
              <a:gd name="T109" fmla="*/ 16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80" h="295">
                <a:moveTo>
                  <a:pt x="531" y="160"/>
                </a:moveTo>
                <a:cubicBezTo>
                  <a:pt x="527" y="160"/>
                  <a:pt x="529" y="164"/>
                  <a:pt x="530" y="165"/>
                </a:cubicBezTo>
                <a:cubicBezTo>
                  <a:pt x="532" y="167"/>
                  <a:pt x="531" y="169"/>
                  <a:pt x="529" y="172"/>
                </a:cubicBezTo>
                <a:cubicBezTo>
                  <a:pt x="527" y="175"/>
                  <a:pt x="527" y="177"/>
                  <a:pt x="524" y="179"/>
                </a:cubicBezTo>
                <a:cubicBezTo>
                  <a:pt x="520" y="181"/>
                  <a:pt x="521" y="181"/>
                  <a:pt x="515" y="187"/>
                </a:cubicBezTo>
                <a:cubicBezTo>
                  <a:pt x="510" y="193"/>
                  <a:pt x="508" y="189"/>
                  <a:pt x="506" y="187"/>
                </a:cubicBezTo>
                <a:cubicBezTo>
                  <a:pt x="503" y="186"/>
                  <a:pt x="503" y="185"/>
                  <a:pt x="499" y="187"/>
                </a:cubicBezTo>
                <a:cubicBezTo>
                  <a:pt x="495" y="190"/>
                  <a:pt x="494" y="188"/>
                  <a:pt x="491" y="186"/>
                </a:cubicBezTo>
                <a:cubicBezTo>
                  <a:pt x="489" y="184"/>
                  <a:pt x="487" y="184"/>
                  <a:pt x="483" y="183"/>
                </a:cubicBezTo>
                <a:cubicBezTo>
                  <a:pt x="478" y="183"/>
                  <a:pt x="481" y="181"/>
                  <a:pt x="480" y="175"/>
                </a:cubicBezTo>
                <a:cubicBezTo>
                  <a:pt x="479" y="170"/>
                  <a:pt x="473" y="171"/>
                  <a:pt x="470" y="169"/>
                </a:cubicBezTo>
                <a:cubicBezTo>
                  <a:pt x="467" y="167"/>
                  <a:pt x="466" y="164"/>
                  <a:pt x="461" y="160"/>
                </a:cubicBezTo>
                <a:cubicBezTo>
                  <a:pt x="456" y="155"/>
                  <a:pt x="449" y="157"/>
                  <a:pt x="444" y="156"/>
                </a:cubicBezTo>
                <a:cubicBezTo>
                  <a:pt x="439" y="155"/>
                  <a:pt x="438" y="154"/>
                  <a:pt x="433" y="154"/>
                </a:cubicBezTo>
                <a:cubicBezTo>
                  <a:pt x="428" y="154"/>
                  <a:pt x="425" y="153"/>
                  <a:pt x="418" y="152"/>
                </a:cubicBezTo>
                <a:cubicBezTo>
                  <a:pt x="412" y="151"/>
                  <a:pt x="412" y="151"/>
                  <a:pt x="407" y="147"/>
                </a:cubicBezTo>
                <a:cubicBezTo>
                  <a:pt x="402" y="143"/>
                  <a:pt x="401" y="147"/>
                  <a:pt x="396" y="148"/>
                </a:cubicBezTo>
                <a:cubicBezTo>
                  <a:pt x="391" y="149"/>
                  <a:pt x="391" y="146"/>
                  <a:pt x="389" y="143"/>
                </a:cubicBezTo>
                <a:cubicBezTo>
                  <a:pt x="387" y="141"/>
                  <a:pt x="384" y="140"/>
                  <a:pt x="381" y="137"/>
                </a:cubicBezTo>
                <a:cubicBezTo>
                  <a:pt x="379" y="134"/>
                  <a:pt x="374" y="135"/>
                  <a:pt x="370" y="134"/>
                </a:cubicBezTo>
                <a:cubicBezTo>
                  <a:pt x="366" y="133"/>
                  <a:pt x="363" y="132"/>
                  <a:pt x="360" y="130"/>
                </a:cubicBezTo>
                <a:cubicBezTo>
                  <a:pt x="358" y="128"/>
                  <a:pt x="350" y="129"/>
                  <a:pt x="344" y="127"/>
                </a:cubicBezTo>
                <a:cubicBezTo>
                  <a:pt x="338" y="126"/>
                  <a:pt x="339" y="123"/>
                  <a:pt x="339" y="120"/>
                </a:cubicBezTo>
                <a:cubicBezTo>
                  <a:pt x="339" y="117"/>
                  <a:pt x="338" y="116"/>
                  <a:pt x="336" y="114"/>
                </a:cubicBezTo>
                <a:cubicBezTo>
                  <a:pt x="334" y="112"/>
                  <a:pt x="332" y="107"/>
                  <a:pt x="332" y="104"/>
                </a:cubicBezTo>
                <a:cubicBezTo>
                  <a:pt x="331" y="101"/>
                  <a:pt x="328" y="97"/>
                  <a:pt x="324" y="94"/>
                </a:cubicBezTo>
                <a:cubicBezTo>
                  <a:pt x="320" y="91"/>
                  <a:pt x="322" y="89"/>
                  <a:pt x="323" y="86"/>
                </a:cubicBezTo>
                <a:cubicBezTo>
                  <a:pt x="323" y="83"/>
                  <a:pt x="322" y="80"/>
                  <a:pt x="322" y="77"/>
                </a:cubicBezTo>
                <a:cubicBezTo>
                  <a:pt x="322" y="75"/>
                  <a:pt x="326" y="76"/>
                  <a:pt x="329" y="77"/>
                </a:cubicBezTo>
                <a:cubicBezTo>
                  <a:pt x="331" y="78"/>
                  <a:pt x="332" y="77"/>
                  <a:pt x="332" y="75"/>
                </a:cubicBezTo>
                <a:cubicBezTo>
                  <a:pt x="332" y="73"/>
                  <a:pt x="332" y="71"/>
                  <a:pt x="331" y="68"/>
                </a:cubicBezTo>
                <a:cubicBezTo>
                  <a:pt x="329" y="65"/>
                  <a:pt x="333" y="64"/>
                  <a:pt x="335" y="61"/>
                </a:cubicBezTo>
                <a:cubicBezTo>
                  <a:pt x="337" y="57"/>
                  <a:pt x="334" y="57"/>
                  <a:pt x="337" y="55"/>
                </a:cubicBezTo>
                <a:cubicBezTo>
                  <a:pt x="340" y="53"/>
                  <a:pt x="341" y="51"/>
                  <a:pt x="341" y="49"/>
                </a:cubicBezTo>
                <a:cubicBezTo>
                  <a:pt x="341" y="47"/>
                  <a:pt x="340" y="46"/>
                  <a:pt x="337" y="45"/>
                </a:cubicBezTo>
                <a:cubicBezTo>
                  <a:pt x="334" y="43"/>
                  <a:pt x="333" y="44"/>
                  <a:pt x="332" y="42"/>
                </a:cubicBezTo>
                <a:cubicBezTo>
                  <a:pt x="331" y="39"/>
                  <a:pt x="338" y="41"/>
                  <a:pt x="341" y="38"/>
                </a:cubicBezTo>
                <a:cubicBezTo>
                  <a:pt x="342" y="37"/>
                  <a:pt x="342" y="35"/>
                  <a:pt x="342" y="34"/>
                </a:cubicBezTo>
                <a:cubicBezTo>
                  <a:pt x="338" y="33"/>
                  <a:pt x="335" y="34"/>
                  <a:pt x="330" y="34"/>
                </a:cubicBezTo>
                <a:cubicBezTo>
                  <a:pt x="324" y="35"/>
                  <a:pt x="323" y="32"/>
                  <a:pt x="317" y="29"/>
                </a:cubicBezTo>
                <a:cubicBezTo>
                  <a:pt x="312" y="25"/>
                  <a:pt x="295" y="19"/>
                  <a:pt x="286" y="17"/>
                </a:cubicBezTo>
                <a:cubicBezTo>
                  <a:pt x="278" y="16"/>
                  <a:pt x="278" y="17"/>
                  <a:pt x="273" y="20"/>
                </a:cubicBezTo>
                <a:cubicBezTo>
                  <a:pt x="268" y="22"/>
                  <a:pt x="254" y="21"/>
                  <a:pt x="246" y="20"/>
                </a:cubicBezTo>
                <a:cubicBezTo>
                  <a:pt x="239" y="19"/>
                  <a:pt x="234" y="24"/>
                  <a:pt x="228" y="27"/>
                </a:cubicBezTo>
                <a:cubicBezTo>
                  <a:pt x="222" y="30"/>
                  <a:pt x="220" y="29"/>
                  <a:pt x="215" y="28"/>
                </a:cubicBezTo>
                <a:cubicBezTo>
                  <a:pt x="211" y="27"/>
                  <a:pt x="210" y="27"/>
                  <a:pt x="203" y="27"/>
                </a:cubicBezTo>
                <a:cubicBezTo>
                  <a:pt x="197" y="27"/>
                  <a:pt x="195" y="26"/>
                  <a:pt x="190" y="29"/>
                </a:cubicBezTo>
                <a:cubicBezTo>
                  <a:pt x="186" y="33"/>
                  <a:pt x="182" y="31"/>
                  <a:pt x="180" y="28"/>
                </a:cubicBezTo>
                <a:cubicBezTo>
                  <a:pt x="177" y="26"/>
                  <a:pt x="176" y="27"/>
                  <a:pt x="169" y="26"/>
                </a:cubicBezTo>
                <a:cubicBezTo>
                  <a:pt x="163" y="25"/>
                  <a:pt x="164" y="21"/>
                  <a:pt x="161" y="19"/>
                </a:cubicBezTo>
                <a:cubicBezTo>
                  <a:pt x="158" y="16"/>
                  <a:pt x="154" y="16"/>
                  <a:pt x="146" y="15"/>
                </a:cubicBezTo>
                <a:cubicBezTo>
                  <a:pt x="139" y="14"/>
                  <a:pt x="141" y="16"/>
                  <a:pt x="138" y="13"/>
                </a:cubicBezTo>
                <a:cubicBezTo>
                  <a:pt x="136" y="10"/>
                  <a:pt x="136" y="13"/>
                  <a:pt x="130" y="13"/>
                </a:cubicBezTo>
                <a:cubicBezTo>
                  <a:pt x="125" y="14"/>
                  <a:pt x="123" y="19"/>
                  <a:pt x="118" y="22"/>
                </a:cubicBezTo>
                <a:cubicBezTo>
                  <a:pt x="112" y="25"/>
                  <a:pt x="110" y="20"/>
                  <a:pt x="107" y="16"/>
                </a:cubicBezTo>
                <a:cubicBezTo>
                  <a:pt x="105" y="12"/>
                  <a:pt x="95" y="13"/>
                  <a:pt x="91" y="12"/>
                </a:cubicBezTo>
                <a:cubicBezTo>
                  <a:pt x="87" y="12"/>
                  <a:pt x="87" y="10"/>
                  <a:pt x="82" y="5"/>
                </a:cubicBezTo>
                <a:cubicBezTo>
                  <a:pt x="77" y="0"/>
                  <a:pt x="78" y="9"/>
                  <a:pt x="74" y="13"/>
                </a:cubicBezTo>
                <a:cubicBezTo>
                  <a:pt x="69" y="16"/>
                  <a:pt x="63" y="20"/>
                  <a:pt x="61" y="23"/>
                </a:cubicBezTo>
                <a:cubicBezTo>
                  <a:pt x="60" y="26"/>
                  <a:pt x="61" y="27"/>
                  <a:pt x="57" y="29"/>
                </a:cubicBezTo>
                <a:cubicBezTo>
                  <a:pt x="54" y="31"/>
                  <a:pt x="50" y="30"/>
                  <a:pt x="45" y="28"/>
                </a:cubicBezTo>
                <a:cubicBezTo>
                  <a:pt x="42" y="27"/>
                  <a:pt x="39" y="26"/>
                  <a:pt x="36" y="25"/>
                </a:cubicBezTo>
                <a:cubicBezTo>
                  <a:pt x="36" y="27"/>
                  <a:pt x="32" y="29"/>
                  <a:pt x="27" y="32"/>
                </a:cubicBezTo>
                <a:cubicBezTo>
                  <a:pt x="21" y="34"/>
                  <a:pt x="28" y="37"/>
                  <a:pt x="31" y="40"/>
                </a:cubicBezTo>
                <a:cubicBezTo>
                  <a:pt x="33" y="42"/>
                  <a:pt x="30" y="44"/>
                  <a:pt x="26" y="45"/>
                </a:cubicBezTo>
                <a:cubicBezTo>
                  <a:pt x="22" y="46"/>
                  <a:pt x="22" y="50"/>
                  <a:pt x="26" y="53"/>
                </a:cubicBezTo>
                <a:cubicBezTo>
                  <a:pt x="30" y="56"/>
                  <a:pt x="29" y="57"/>
                  <a:pt x="33" y="59"/>
                </a:cubicBezTo>
                <a:cubicBezTo>
                  <a:pt x="36" y="61"/>
                  <a:pt x="35" y="63"/>
                  <a:pt x="32" y="65"/>
                </a:cubicBezTo>
                <a:cubicBezTo>
                  <a:pt x="29" y="67"/>
                  <a:pt x="33" y="70"/>
                  <a:pt x="33" y="76"/>
                </a:cubicBezTo>
                <a:cubicBezTo>
                  <a:pt x="33" y="81"/>
                  <a:pt x="27" y="78"/>
                  <a:pt x="25" y="78"/>
                </a:cubicBezTo>
                <a:cubicBezTo>
                  <a:pt x="22" y="76"/>
                  <a:pt x="21" y="79"/>
                  <a:pt x="17" y="80"/>
                </a:cubicBezTo>
                <a:cubicBezTo>
                  <a:pt x="13" y="80"/>
                  <a:pt x="12" y="77"/>
                  <a:pt x="12" y="73"/>
                </a:cubicBezTo>
                <a:cubicBezTo>
                  <a:pt x="11" y="70"/>
                  <a:pt x="5" y="70"/>
                  <a:pt x="3" y="72"/>
                </a:cubicBezTo>
                <a:cubicBezTo>
                  <a:pt x="0" y="74"/>
                  <a:pt x="1" y="79"/>
                  <a:pt x="3" y="82"/>
                </a:cubicBezTo>
                <a:cubicBezTo>
                  <a:pt x="4" y="85"/>
                  <a:pt x="7" y="88"/>
                  <a:pt x="5" y="91"/>
                </a:cubicBezTo>
                <a:cubicBezTo>
                  <a:pt x="3" y="94"/>
                  <a:pt x="2" y="94"/>
                  <a:pt x="5" y="98"/>
                </a:cubicBezTo>
                <a:cubicBezTo>
                  <a:pt x="7" y="102"/>
                  <a:pt x="2" y="102"/>
                  <a:pt x="3" y="105"/>
                </a:cubicBezTo>
                <a:cubicBezTo>
                  <a:pt x="3" y="107"/>
                  <a:pt x="6" y="108"/>
                  <a:pt x="7" y="107"/>
                </a:cubicBezTo>
                <a:cubicBezTo>
                  <a:pt x="8" y="105"/>
                  <a:pt x="11" y="106"/>
                  <a:pt x="13" y="108"/>
                </a:cubicBezTo>
                <a:cubicBezTo>
                  <a:pt x="14" y="109"/>
                  <a:pt x="15" y="116"/>
                  <a:pt x="16" y="118"/>
                </a:cubicBezTo>
                <a:cubicBezTo>
                  <a:pt x="16" y="121"/>
                  <a:pt x="20" y="123"/>
                  <a:pt x="22" y="122"/>
                </a:cubicBezTo>
                <a:cubicBezTo>
                  <a:pt x="24" y="120"/>
                  <a:pt x="26" y="124"/>
                  <a:pt x="29" y="127"/>
                </a:cubicBezTo>
                <a:cubicBezTo>
                  <a:pt x="31" y="130"/>
                  <a:pt x="36" y="135"/>
                  <a:pt x="37" y="138"/>
                </a:cubicBezTo>
                <a:cubicBezTo>
                  <a:pt x="39" y="141"/>
                  <a:pt x="45" y="142"/>
                  <a:pt x="45" y="144"/>
                </a:cubicBezTo>
                <a:cubicBezTo>
                  <a:pt x="45" y="145"/>
                  <a:pt x="49" y="147"/>
                  <a:pt x="52" y="150"/>
                </a:cubicBezTo>
                <a:cubicBezTo>
                  <a:pt x="54" y="153"/>
                  <a:pt x="55" y="152"/>
                  <a:pt x="54" y="157"/>
                </a:cubicBezTo>
                <a:cubicBezTo>
                  <a:pt x="54" y="163"/>
                  <a:pt x="60" y="158"/>
                  <a:pt x="61" y="156"/>
                </a:cubicBezTo>
                <a:cubicBezTo>
                  <a:pt x="63" y="154"/>
                  <a:pt x="69" y="153"/>
                  <a:pt x="72" y="150"/>
                </a:cubicBezTo>
                <a:cubicBezTo>
                  <a:pt x="76" y="148"/>
                  <a:pt x="76" y="155"/>
                  <a:pt x="79" y="159"/>
                </a:cubicBezTo>
                <a:cubicBezTo>
                  <a:pt x="81" y="163"/>
                  <a:pt x="83" y="160"/>
                  <a:pt x="87" y="166"/>
                </a:cubicBezTo>
                <a:cubicBezTo>
                  <a:pt x="92" y="171"/>
                  <a:pt x="93" y="168"/>
                  <a:pt x="98" y="173"/>
                </a:cubicBezTo>
                <a:cubicBezTo>
                  <a:pt x="103" y="178"/>
                  <a:pt x="107" y="180"/>
                  <a:pt x="111" y="183"/>
                </a:cubicBezTo>
                <a:cubicBezTo>
                  <a:pt x="115" y="185"/>
                  <a:pt x="116" y="196"/>
                  <a:pt x="118" y="200"/>
                </a:cubicBezTo>
                <a:cubicBezTo>
                  <a:pt x="121" y="205"/>
                  <a:pt x="127" y="200"/>
                  <a:pt x="130" y="196"/>
                </a:cubicBezTo>
                <a:cubicBezTo>
                  <a:pt x="134" y="193"/>
                  <a:pt x="134" y="199"/>
                  <a:pt x="134" y="200"/>
                </a:cubicBezTo>
                <a:cubicBezTo>
                  <a:pt x="134" y="202"/>
                  <a:pt x="134" y="207"/>
                  <a:pt x="134" y="210"/>
                </a:cubicBezTo>
                <a:cubicBezTo>
                  <a:pt x="134" y="213"/>
                  <a:pt x="141" y="215"/>
                  <a:pt x="145" y="217"/>
                </a:cubicBezTo>
                <a:cubicBezTo>
                  <a:pt x="149" y="218"/>
                  <a:pt x="150" y="222"/>
                  <a:pt x="155" y="222"/>
                </a:cubicBezTo>
                <a:cubicBezTo>
                  <a:pt x="161" y="222"/>
                  <a:pt x="159" y="223"/>
                  <a:pt x="158" y="225"/>
                </a:cubicBezTo>
                <a:cubicBezTo>
                  <a:pt x="157" y="226"/>
                  <a:pt x="160" y="229"/>
                  <a:pt x="160" y="230"/>
                </a:cubicBezTo>
                <a:cubicBezTo>
                  <a:pt x="160" y="232"/>
                  <a:pt x="165" y="234"/>
                  <a:pt x="167" y="233"/>
                </a:cubicBezTo>
                <a:cubicBezTo>
                  <a:pt x="169" y="232"/>
                  <a:pt x="171" y="234"/>
                  <a:pt x="173" y="236"/>
                </a:cubicBezTo>
                <a:cubicBezTo>
                  <a:pt x="175" y="238"/>
                  <a:pt x="179" y="237"/>
                  <a:pt x="178" y="242"/>
                </a:cubicBezTo>
                <a:cubicBezTo>
                  <a:pt x="182" y="251"/>
                  <a:pt x="183" y="246"/>
                  <a:pt x="185" y="243"/>
                </a:cubicBezTo>
                <a:cubicBezTo>
                  <a:pt x="187" y="241"/>
                  <a:pt x="188" y="244"/>
                  <a:pt x="189" y="247"/>
                </a:cubicBezTo>
                <a:cubicBezTo>
                  <a:pt x="191" y="251"/>
                  <a:pt x="199" y="247"/>
                  <a:pt x="201" y="245"/>
                </a:cubicBezTo>
                <a:cubicBezTo>
                  <a:pt x="204" y="244"/>
                  <a:pt x="205" y="248"/>
                  <a:pt x="206" y="250"/>
                </a:cubicBezTo>
                <a:cubicBezTo>
                  <a:pt x="206" y="251"/>
                  <a:pt x="212" y="253"/>
                  <a:pt x="214" y="256"/>
                </a:cubicBezTo>
                <a:cubicBezTo>
                  <a:pt x="215" y="258"/>
                  <a:pt x="218" y="259"/>
                  <a:pt x="225" y="257"/>
                </a:cubicBezTo>
                <a:cubicBezTo>
                  <a:pt x="231" y="256"/>
                  <a:pt x="230" y="260"/>
                  <a:pt x="236" y="261"/>
                </a:cubicBezTo>
                <a:cubicBezTo>
                  <a:pt x="242" y="261"/>
                  <a:pt x="241" y="258"/>
                  <a:pt x="247" y="259"/>
                </a:cubicBezTo>
                <a:cubicBezTo>
                  <a:pt x="253" y="259"/>
                  <a:pt x="253" y="259"/>
                  <a:pt x="257" y="256"/>
                </a:cubicBezTo>
                <a:cubicBezTo>
                  <a:pt x="262" y="254"/>
                  <a:pt x="264" y="259"/>
                  <a:pt x="265" y="264"/>
                </a:cubicBezTo>
                <a:cubicBezTo>
                  <a:pt x="267" y="268"/>
                  <a:pt x="260" y="270"/>
                  <a:pt x="260" y="276"/>
                </a:cubicBezTo>
                <a:cubicBezTo>
                  <a:pt x="260" y="282"/>
                  <a:pt x="271" y="273"/>
                  <a:pt x="273" y="271"/>
                </a:cubicBezTo>
                <a:cubicBezTo>
                  <a:pt x="275" y="269"/>
                  <a:pt x="282" y="263"/>
                  <a:pt x="285" y="260"/>
                </a:cubicBezTo>
                <a:cubicBezTo>
                  <a:pt x="289" y="257"/>
                  <a:pt x="297" y="258"/>
                  <a:pt x="302" y="257"/>
                </a:cubicBezTo>
                <a:cubicBezTo>
                  <a:pt x="308" y="256"/>
                  <a:pt x="310" y="260"/>
                  <a:pt x="311" y="263"/>
                </a:cubicBezTo>
                <a:cubicBezTo>
                  <a:pt x="312" y="266"/>
                  <a:pt x="311" y="266"/>
                  <a:pt x="316" y="266"/>
                </a:cubicBezTo>
                <a:cubicBezTo>
                  <a:pt x="321" y="266"/>
                  <a:pt x="325" y="267"/>
                  <a:pt x="327" y="270"/>
                </a:cubicBezTo>
                <a:cubicBezTo>
                  <a:pt x="330" y="273"/>
                  <a:pt x="335" y="273"/>
                  <a:pt x="337" y="270"/>
                </a:cubicBezTo>
                <a:cubicBezTo>
                  <a:pt x="338" y="268"/>
                  <a:pt x="342" y="271"/>
                  <a:pt x="348" y="274"/>
                </a:cubicBezTo>
                <a:cubicBezTo>
                  <a:pt x="353" y="278"/>
                  <a:pt x="348" y="278"/>
                  <a:pt x="349" y="281"/>
                </a:cubicBezTo>
                <a:cubicBezTo>
                  <a:pt x="350" y="283"/>
                  <a:pt x="358" y="285"/>
                  <a:pt x="360" y="282"/>
                </a:cubicBezTo>
                <a:cubicBezTo>
                  <a:pt x="362" y="280"/>
                  <a:pt x="365" y="281"/>
                  <a:pt x="368" y="283"/>
                </a:cubicBezTo>
                <a:cubicBezTo>
                  <a:pt x="371" y="285"/>
                  <a:pt x="378" y="282"/>
                  <a:pt x="381" y="278"/>
                </a:cubicBezTo>
                <a:cubicBezTo>
                  <a:pt x="383" y="274"/>
                  <a:pt x="381" y="273"/>
                  <a:pt x="386" y="273"/>
                </a:cubicBezTo>
                <a:cubicBezTo>
                  <a:pt x="392" y="273"/>
                  <a:pt x="393" y="269"/>
                  <a:pt x="398" y="264"/>
                </a:cubicBezTo>
                <a:cubicBezTo>
                  <a:pt x="402" y="260"/>
                  <a:pt x="411" y="262"/>
                  <a:pt x="418" y="261"/>
                </a:cubicBezTo>
                <a:cubicBezTo>
                  <a:pt x="425" y="261"/>
                  <a:pt x="429" y="255"/>
                  <a:pt x="438" y="250"/>
                </a:cubicBezTo>
                <a:cubicBezTo>
                  <a:pt x="447" y="245"/>
                  <a:pt x="450" y="252"/>
                  <a:pt x="452" y="254"/>
                </a:cubicBezTo>
                <a:cubicBezTo>
                  <a:pt x="454" y="255"/>
                  <a:pt x="461" y="256"/>
                  <a:pt x="464" y="259"/>
                </a:cubicBezTo>
                <a:cubicBezTo>
                  <a:pt x="467" y="262"/>
                  <a:pt x="468" y="257"/>
                  <a:pt x="471" y="254"/>
                </a:cubicBezTo>
                <a:cubicBezTo>
                  <a:pt x="475" y="251"/>
                  <a:pt x="477" y="251"/>
                  <a:pt x="482" y="249"/>
                </a:cubicBezTo>
                <a:cubicBezTo>
                  <a:pt x="486" y="248"/>
                  <a:pt x="491" y="252"/>
                  <a:pt x="493" y="255"/>
                </a:cubicBezTo>
                <a:cubicBezTo>
                  <a:pt x="496" y="258"/>
                  <a:pt x="490" y="257"/>
                  <a:pt x="488" y="261"/>
                </a:cubicBezTo>
                <a:cubicBezTo>
                  <a:pt x="487" y="265"/>
                  <a:pt x="492" y="264"/>
                  <a:pt x="494" y="262"/>
                </a:cubicBezTo>
                <a:cubicBezTo>
                  <a:pt x="496" y="260"/>
                  <a:pt x="498" y="262"/>
                  <a:pt x="499" y="266"/>
                </a:cubicBezTo>
                <a:cubicBezTo>
                  <a:pt x="500" y="269"/>
                  <a:pt x="501" y="270"/>
                  <a:pt x="498" y="272"/>
                </a:cubicBezTo>
                <a:cubicBezTo>
                  <a:pt x="495" y="274"/>
                  <a:pt x="493" y="274"/>
                  <a:pt x="492" y="278"/>
                </a:cubicBezTo>
                <a:cubicBezTo>
                  <a:pt x="491" y="282"/>
                  <a:pt x="501" y="278"/>
                  <a:pt x="503" y="280"/>
                </a:cubicBezTo>
                <a:cubicBezTo>
                  <a:pt x="505" y="282"/>
                  <a:pt x="507" y="284"/>
                  <a:pt x="511" y="284"/>
                </a:cubicBezTo>
                <a:cubicBezTo>
                  <a:pt x="516" y="284"/>
                  <a:pt x="515" y="284"/>
                  <a:pt x="519" y="287"/>
                </a:cubicBezTo>
                <a:cubicBezTo>
                  <a:pt x="524" y="290"/>
                  <a:pt x="524" y="285"/>
                  <a:pt x="527" y="282"/>
                </a:cubicBezTo>
                <a:cubicBezTo>
                  <a:pt x="530" y="279"/>
                  <a:pt x="533" y="281"/>
                  <a:pt x="534" y="284"/>
                </a:cubicBezTo>
                <a:cubicBezTo>
                  <a:pt x="536" y="287"/>
                  <a:pt x="537" y="286"/>
                  <a:pt x="541" y="289"/>
                </a:cubicBezTo>
                <a:cubicBezTo>
                  <a:pt x="543" y="290"/>
                  <a:pt x="544" y="292"/>
                  <a:pt x="544" y="294"/>
                </a:cubicBezTo>
                <a:cubicBezTo>
                  <a:pt x="545" y="293"/>
                  <a:pt x="545" y="292"/>
                  <a:pt x="547" y="292"/>
                </a:cubicBezTo>
                <a:cubicBezTo>
                  <a:pt x="552" y="286"/>
                  <a:pt x="550" y="291"/>
                  <a:pt x="554" y="293"/>
                </a:cubicBezTo>
                <a:cubicBezTo>
                  <a:pt x="558" y="295"/>
                  <a:pt x="559" y="293"/>
                  <a:pt x="560" y="289"/>
                </a:cubicBezTo>
                <a:cubicBezTo>
                  <a:pt x="561" y="286"/>
                  <a:pt x="559" y="280"/>
                  <a:pt x="560" y="275"/>
                </a:cubicBezTo>
                <a:cubicBezTo>
                  <a:pt x="560" y="270"/>
                  <a:pt x="561" y="273"/>
                  <a:pt x="567" y="272"/>
                </a:cubicBezTo>
                <a:cubicBezTo>
                  <a:pt x="572" y="271"/>
                  <a:pt x="567" y="272"/>
                  <a:pt x="567" y="267"/>
                </a:cubicBezTo>
                <a:cubicBezTo>
                  <a:pt x="567" y="263"/>
                  <a:pt x="570" y="265"/>
                  <a:pt x="574" y="264"/>
                </a:cubicBezTo>
                <a:cubicBezTo>
                  <a:pt x="578" y="262"/>
                  <a:pt x="575" y="260"/>
                  <a:pt x="574" y="256"/>
                </a:cubicBezTo>
                <a:cubicBezTo>
                  <a:pt x="573" y="252"/>
                  <a:pt x="576" y="243"/>
                  <a:pt x="575" y="239"/>
                </a:cubicBezTo>
                <a:cubicBezTo>
                  <a:pt x="575" y="235"/>
                  <a:pt x="576" y="234"/>
                  <a:pt x="575" y="229"/>
                </a:cubicBezTo>
                <a:cubicBezTo>
                  <a:pt x="575" y="224"/>
                  <a:pt x="573" y="221"/>
                  <a:pt x="573" y="217"/>
                </a:cubicBezTo>
                <a:cubicBezTo>
                  <a:pt x="573" y="214"/>
                  <a:pt x="568" y="213"/>
                  <a:pt x="566" y="209"/>
                </a:cubicBezTo>
                <a:cubicBezTo>
                  <a:pt x="564" y="206"/>
                  <a:pt x="568" y="207"/>
                  <a:pt x="574" y="206"/>
                </a:cubicBezTo>
                <a:cubicBezTo>
                  <a:pt x="580" y="205"/>
                  <a:pt x="572" y="200"/>
                  <a:pt x="568" y="196"/>
                </a:cubicBezTo>
                <a:cubicBezTo>
                  <a:pt x="565" y="193"/>
                  <a:pt x="564" y="191"/>
                  <a:pt x="564" y="187"/>
                </a:cubicBezTo>
                <a:cubicBezTo>
                  <a:pt x="564" y="182"/>
                  <a:pt x="559" y="180"/>
                  <a:pt x="558" y="175"/>
                </a:cubicBezTo>
                <a:cubicBezTo>
                  <a:pt x="557" y="169"/>
                  <a:pt x="554" y="170"/>
                  <a:pt x="550" y="170"/>
                </a:cubicBezTo>
                <a:cubicBezTo>
                  <a:pt x="547" y="169"/>
                  <a:pt x="543" y="166"/>
                  <a:pt x="538" y="164"/>
                </a:cubicBezTo>
                <a:cubicBezTo>
                  <a:pt x="535" y="164"/>
                  <a:pt x="536" y="162"/>
                  <a:pt x="538" y="161"/>
                </a:cubicBezTo>
                <a:cubicBezTo>
                  <a:pt x="536" y="160"/>
                  <a:pt x="534" y="159"/>
                  <a:pt x="531" y="160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39" name="Freeform 8">
            <a:extLst>
              <a:ext uri="{FF2B5EF4-FFF2-40B4-BE49-F238E27FC236}">
                <a16:creationId xmlns:a16="http://schemas.microsoft.com/office/drawing/2014/main" xmlns="" id="{A7FFC107-AB36-4C9F-8A54-04612043D5CB}"/>
              </a:ext>
            </a:extLst>
          </p:cNvPr>
          <p:cNvSpPr>
            <a:spLocks/>
          </p:cNvSpPr>
          <p:nvPr/>
        </p:nvSpPr>
        <p:spPr bwMode="auto">
          <a:xfrm>
            <a:off x="5056200" y="6234116"/>
            <a:ext cx="2872477" cy="1757691"/>
          </a:xfrm>
          <a:custGeom>
            <a:avLst/>
            <a:gdLst>
              <a:gd name="T0" fmla="*/ 373 w 383"/>
              <a:gd name="T1" fmla="*/ 103 h 234"/>
              <a:gd name="T2" fmla="*/ 366 w 383"/>
              <a:gd name="T3" fmla="*/ 90 h 234"/>
              <a:gd name="T4" fmla="*/ 353 w 383"/>
              <a:gd name="T5" fmla="*/ 68 h 234"/>
              <a:gd name="T6" fmla="*/ 327 w 383"/>
              <a:gd name="T7" fmla="*/ 57 h 234"/>
              <a:gd name="T8" fmla="*/ 305 w 383"/>
              <a:gd name="T9" fmla="*/ 34 h 234"/>
              <a:gd name="T10" fmla="*/ 285 w 383"/>
              <a:gd name="T11" fmla="*/ 32 h 234"/>
              <a:gd name="T12" fmla="*/ 253 w 383"/>
              <a:gd name="T13" fmla="*/ 25 h 234"/>
              <a:gd name="T14" fmla="*/ 213 w 383"/>
              <a:gd name="T15" fmla="*/ 26 h 234"/>
              <a:gd name="T16" fmla="*/ 187 w 383"/>
              <a:gd name="T17" fmla="*/ 17 h 234"/>
              <a:gd name="T18" fmla="*/ 154 w 383"/>
              <a:gd name="T19" fmla="*/ 6 h 234"/>
              <a:gd name="T20" fmla="*/ 128 w 383"/>
              <a:gd name="T21" fmla="*/ 6 h 234"/>
              <a:gd name="T22" fmla="*/ 100 w 383"/>
              <a:gd name="T23" fmla="*/ 8 h 234"/>
              <a:gd name="T24" fmla="*/ 62 w 383"/>
              <a:gd name="T25" fmla="*/ 11 h 234"/>
              <a:gd name="T26" fmla="*/ 43 w 383"/>
              <a:gd name="T27" fmla="*/ 32 h 234"/>
              <a:gd name="T28" fmla="*/ 65 w 383"/>
              <a:gd name="T29" fmla="*/ 49 h 234"/>
              <a:gd name="T30" fmla="*/ 57 w 383"/>
              <a:gd name="T31" fmla="*/ 61 h 234"/>
              <a:gd name="T32" fmla="*/ 54 w 383"/>
              <a:gd name="T33" fmla="*/ 74 h 234"/>
              <a:gd name="T34" fmla="*/ 44 w 383"/>
              <a:gd name="T35" fmla="*/ 80 h 234"/>
              <a:gd name="T36" fmla="*/ 21 w 383"/>
              <a:gd name="T37" fmla="*/ 75 h 234"/>
              <a:gd name="T38" fmla="*/ 12 w 383"/>
              <a:gd name="T39" fmla="*/ 83 h 234"/>
              <a:gd name="T40" fmla="*/ 21 w 383"/>
              <a:gd name="T41" fmla="*/ 90 h 234"/>
              <a:gd name="T42" fmla="*/ 15 w 383"/>
              <a:gd name="T43" fmla="*/ 102 h 234"/>
              <a:gd name="T44" fmla="*/ 12 w 383"/>
              <a:gd name="T45" fmla="*/ 116 h 234"/>
              <a:gd name="T46" fmla="*/ 2 w 383"/>
              <a:gd name="T47" fmla="*/ 118 h 234"/>
              <a:gd name="T48" fmla="*/ 4 w 383"/>
              <a:gd name="T49" fmla="*/ 135 h 234"/>
              <a:gd name="T50" fmla="*/ 16 w 383"/>
              <a:gd name="T51" fmla="*/ 155 h 234"/>
              <a:gd name="T52" fmla="*/ 24 w 383"/>
              <a:gd name="T53" fmla="*/ 168 h 234"/>
              <a:gd name="T54" fmla="*/ 50 w 383"/>
              <a:gd name="T55" fmla="*/ 175 h 234"/>
              <a:gd name="T56" fmla="*/ 69 w 383"/>
              <a:gd name="T57" fmla="*/ 184 h 234"/>
              <a:gd name="T58" fmla="*/ 87 w 383"/>
              <a:gd name="T59" fmla="*/ 188 h 234"/>
              <a:gd name="T60" fmla="*/ 113 w 383"/>
              <a:gd name="T61" fmla="*/ 195 h 234"/>
              <a:gd name="T62" fmla="*/ 141 w 383"/>
              <a:gd name="T63" fmla="*/ 201 h 234"/>
              <a:gd name="T64" fmla="*/ 159 w 383"/>
              <a:gd name="T65" fmla="*/ 216 h 234"/>
              <a:gd name="T66" fmla="*/ 171 w 383"/>
              <a:gd name="T67" fmla="*/ 227 h 234"/>
              <a:gd name="T68" fmla="*/ 185 w 383"/>
              <a:gd name="T69" fmla="*/ 228 h 234"/>
              <a:gd name="T70" fmla="*/ 203 w 383"/>
              <a:gd name="T71" fmla="*/ 220 h 234"/>
              <a:gd name="T72" fmla="*/ 210 w 383"/>
              <a:gd name="T73" fmla="*/ 206 h 234"/>
              <a:gd name="T74" fmla="*/ 218 w 383"/>
              <a:gd name="T75" fmla="*/ 202 h 234"/>
              <a:gd name="T76" fmla="*/ 221 w 383"/>
              <a:gd name="T77" fmla="*/ 192 h 234"/>
              <a:gd name="T78" fmla="*/ 244 w 383"/>
              <a:gd name="T79" fmla="*/ 188 h 234"/>
              <a:gd name="T80" fmla="*/ 262 w 383"/>
              <a:gd name="T81" fmla="*/ 190 h 234"/>
              <a:gd name="T82" fmla="*/ 281 w 383"/>
              <a:gd name="T83" fmla="*/ 192 h 234"/>
              <a:gd name="T84" fmla="*/ 299 w 383"/>
              <a:gd name="T85" fmla="*/ 209 h 234"/>
              <a:gd name="T86" fmla="*/ 319 w 383"/>
              <a:gd name="T87" fmla="*/ 204 h 234"/>
              <a:gd name="T88" fmla="*/ 336 w 383"/>
              <a:gd name="T89" fmla="*/ 201 h 234"/>
              <a:gd name="T90" fmla="*/ 354 w 383"/>
              <a:gd name="T91" fmla="*/ 203 h 234"/>
              <a:gd name="T92" fmla="*/ 362 w 383"/>
              <a:gd name="T93" fmla="*/ 189 h 234"/>
              <a:gd name="T94" fmla="*/ 341 w 383"/>
              <a:gd name="T95" fmla="*/ 178 h 234"/>
              <a:gd name="T96" fmla="*/ 321 w 383"/>
              <a:gd name="T97" fmla="*/ 163 h 234"/>
              <a:gd name="T98" fmla="*/ 340 w 383"/>
              <a:gd name="T99" fmla="*/ 171 h 234"/>
              <a:gd name="T100" fmla="*/ 349 w 383"/>
              <a:gd name="T101" fmla="*/ 154 h 234"/>
              <a:gd name="T102" fmla="*/ 361 w 383"/>
              <a:gd name="T103" fmla="*/ 142 h 234"/>
              <a:gd name="T104" fmla="*/ 368 w 383"/>
              <a:gd name="T105" fmla="*/ 132 h 234"/>
              <a:gd name="T106" fmla="*/ 375 w 383"/>
              <a:gd name="T107" fmla="*/ 129 h 234"/>
              <a:gd name="T108" fmla="*/ 376 w 383"/>
              <a:gd name="T109" fmla="*/ 10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3" h="234">
                <a:moveTo>
                  <a:pt x="376" y="109"/>
                </a:moveTo>
                <a:cubicBezTo>
                  <a:pt x="373" y="106"/>
                  <a:pt x="373" y="105"/>
                  <a:pt x="373" y="103"/>
                </a:cubicBezTo>
                <a:cubicBezTo>
                  <a:pt x="373" y="101"/>
                  <a:pt x="374" y="98"/>
                  <a:pt x="371" y="96"/>
                </a:cubicBezTo>
                <a:cubicBezTo>
                  <a:pt x="362" y="92"/>
                  <a:pt x="364" y="92"/>
                  <a:pt x="366" y="90"/>
                </a:cubicBezTo>
                <a:cubicBezTo>
                  <a:pt x="369" y="87"/>
                  <a:pt x="365" y="84"/>
                  <a:pt x="364" y="80"/>
                </a:cubicBezTo>
                <a:cubicBezTo>
                  <a:pt x="363" y="77"/>
                  <a:pt x="356" y="75"/>
                  <a:pt x="353" y="68"/>
                </a:cubicBezTo>
                <a:cubicBezTo>
                  <a:pt x="350" y="62"/>
                  <a:pt x="344" y="69"/>
                  <a:pt x="339" y="70"/>
                </a:cubicBezTo>
                <a:cubicBezTo>
                  <a:pt x="335" y="70"/>
                  <a:pt x="330" y="61"/>
                  <a:pt x="327" y="57"/>
                </a:cubicBezTo>
                <a:cubicBezTo>
                  <a:pt x="324" y="54"/>
                  <a:pt x="315" y="51"/>
                  <a:pt x="309" y="49"/>
                </a:cubicBezTo>
                <a:cubicBezTo>
                  <a:pt x="303" y="46"/>
                  <a:pt x="305" y="39"/>
                  <a:pt x="305" y="34"/>
                </a:cubicBezTo>
                <a:cubicBezTo>
                  <a:pt x="305" y="29"/>
                  <a:pt x="298" y="34"/>
                  <a:pt x="293" y="36"/>
                </a:cubicBezTo>
                <a:cubicBezTo>
                  <a:pt x="287" y="38"/>
                  <a:pt x="286" y="36"/>
                  <a:pt x="285" y="32"/>
                </a:cubicBezTo>
                <a:cubicBezTo>
                  <a:pt x="285" y="29"/>
                  <a:pt x="277" y="28"/>
                  <a:pt x="267" y="23"/>
                </a:cubicBezTo>
                <a:cubicBezTo>
                  <a:pt x="257" y="17"/>
                  <a:pt x="256" y="22"/>
                  <a:pt x="253" y="25"/>
                </a:cubicBezTo>
                <a:cubicBezTo>
                  <a:pt x="249" y="28"/>
                  <a:pt x="239" y="23"/>
                  <a:pt x="231" y="21"/>
                </a:cubicBezTo>
                <a:cubicBezTo>
                  <a:pt x="223" y="20"/>
                  <a:pt x="222" y="24"/>
                  <a:pt x="213" y="26"/>
                </a:cubicBezTo>
                <a:cubicBezTo>
                  <a:pt x="205" y="29"/>
                  <a:pt x="206" y="29"/>
                  <a:pt x="200" y="28"/>
                </a:cubicBezTo>
                <a:cubicBezTo>
                  <a:pt x="195" y="27"/>
                  <a:pt x="191" y="23"/>
                  <a:pt x="187" y="17"/>
                </a:cubicBezTo>
                <a:cubicBezTo>
                  <a:pt x="183" y="11"/>
                  <a:pt x="180" y="14"/>
                  <a:pt x="174" y="13"/>
                </a:cubicBezTo>
                <a:cubicBezTo>
                  <a:pt x="167" y="12"/>
                  <a:pt x="161" y="7"/>
                  <a:pt x="154" y="6"/>
                </a:cubicBezTo>
                <a:cubicBezTo>
                  <a:pt x="148" y="5"/>
                  <a:pt x="139" y="7"/>
                  <a:pt x="135" y="3"/>
                </a:cubicBezTo>
                <a:cubicBezTo>
                  <a:pt x="131" y="0"/>
                  <a:pt x="131" y="3"/>
                  <a:pt x="128" y="6"/>
                </a:cubicBezTo>
                <a:cubicBezTo>
                  <a:pt x="125" y="10"/>
                  <a:pt x="121" y="7"/>
                  <a:pt x="115" y="6"/>
                </a:cubicBezTo>
                <a:cubicBezTo>
                  <a:pt x="109" y="5"/>
                  <a:pt x="108" y="8"/>
                  <a:pt x="100" y="8"/>
                </a:cubicBezTo>
                <a:cubicBezTo>
                  <a:pt x="93" y="8"/>
                  <a:pt x="93" y="11"/>
                  <a:pt x="83" y="11"/>
                </a:cubicBezTo>
                <a:cubicBezTo>
                  <a:pt x="73" y="11"/>
                  <a:pt x="71" y="12"/>
                  <a:pt x="62" y="11"/>
                </a:cubicBezTo>
                <a:cubicBezTo>
                  <a:pt x="54" y="9"/>
                  <a:pt x="52" y="14"/>
                  <a:pt x="46" y="17"/>
                </a:cubicBezTo>
                <a:cubicBezTo>
                  <a:pt x="40" y="20"/>
                  <a:pt x="43" y="27"/>
                  <a:pt x="43" y="32"/>
                </a:cubicBezTo>
                <a:cubicBezTo>
                  <a:pt x="42" y="38"/>
                  <a:pt x="52" y="37"/>
                  <a:pt x="53" y="41"/>
                </a:cubicBezTo>
                <a:cubicBezTo>
                  <a:pt x="54" y="44"/>
                  <a:pt x="62" y="45"/>
                  <a:pt x="65" y="49"/>
                </a:cubicBezTo>
                <a:cubicBezTo>
                  <a:pt x="68" y="52"/>
                  <a:pt x="63" y="53"/>
                  <a:pt x="62" y="55"/>
                </a:cubicBezTo>
                <a:cubicBezTo>
                  <a:pt x="60" y="57"/>
                  <a:pt x="63" y="59"/>
                  <a:pt x="57" y="61"/>
                </a:cubicBezTo>
                <a:cubicBezTo>
                  <a:pt x="52" y="63"/>
                  <a:pt x="52" y="61"/>
                  <a:pt x="48" y="65"/>
                </a:cubicBezTo>
                <a:cubicBezTo>
                  <a:pt x="43" y="69"/>
                  <a:pt x="46" y="71"/>
                  <a:pt x="54" y="74"/>
                </a:cubicBezTo>
                <a:cubicBezTo>
                  <a:pt x="61" y="76"/>
                  <a:pt x="58" y="78"/>
                  <a:pt x="53" y="77"/>
                </a:cubicBezTo>
                <a:cubicBezTo>
                  <a:pt x="48" y="77"/>
                  <a:pt x="55" y="78"/>
                  <a:pt x="44" y="80"/>
                </a:cubicBezTo>
                <a:cubicBezTo>
                  <a:pt x="32" y="82"/>
                  <a:pt x="32" y="79"/>
                  <a:pt x="25" y="76"/>
                </a:cubicBezTo>
                <a:cubicBezTo>
                  <a:pt x="24" y="75"/>
                  <a:pt x="23" y="75"/>
                  <a:pt x="21" y="75"/>
                </a:cubicBezTo>
                <a:cubicBezTo>
                  <a:pt x="22" y="76"/>
                  <a:pt x="21" y="78"/>
                  <a:pt x="21" y="79"/>
                </a:cubicBezTo>
                <a:cubicBezTo>
                  <a:pt x="18" y="82"/>
                  <a:pt x="11" y="80"/>
                  <a:pt x="12" y="83"/>
                </a:cubicBezTo>
                <a:cubicBezTo>
                  <a:pt x="13" y="85"/>
                  <a:pt x="14" y="84"/>
                  <a:pt x="17" y="86"/>
                </a:cubicBezTo>
                <a:cubicBezTo>
                  <a:pt x="20" y="87"/>
                  <a:pt x="21" y="88"/>
                  <a:pt x="21" y="90"/>
                </a:cubicBezTo>
                <a:cubicBezTo>
                  <a:pt x="20" y="92"/>
                  <a:pt x="20" y="94"/>
                  <a:pt x="17" y="96"/>
                </a:cubicBezTo>
                <a:cubicBezTo>
                  <a:pt x="14" y="98"/>
                  <a:pt x="17" y="98"/>
                  <a:pt x="15" y="102"/>
                </a:cubicBezTo>
                <a:cubicBezTo>
                  <a:pt x="12" y="105"/>
                  <a:pt x="9" y="106"/>
                  <a:pt x="11" y="109"/>
                </a:cubicBezTo>
                <a:cubicBezTo>
                  <a:pt x="12" y="112"/>
                  <a:pt x="12" y="114"/>
                  <a:pt x="12" y="116"/>
                </a:cubicBezTo>
                <a:cubicBezTo>
                  <a:pt x="12" y="118"/>
                  <a:pt x="11" y="119"/>
                  <a:pt x="9" y="118"/>
                </a:cubicBezTo>
                <a:cubicBezTo>
                  <a:pt x="6" y="117"/>
                  <a:pt x="2" y="116"/>
                  <a:pt x="2" y="118"/>
                </a:cubicBezTo>
                <a:cubicBezTo>
                  <a:pt x="2" y="121"/>
                  <a:pt x="3" y="124"/>
                  <a:pt x="3" y="127"/>
                </a:cubicBezTo>
                <a:cubicBezTo>
                  <a:pt x="2" y="130"/>
                  <a:pt x="0" y="132"/>
                  <a:pt x="4" y="135"/>
                </a:cubicBezTo>
                <a:cubicBezTo>
                  <a:pt x="8" y="138"/>
                  <a:pt x="11" y="142"/>
                  <a:pt x="12" y="145"/>
                </a:cubicBezTo>
                <a:cubicBezTo>
                  <a:pt x="12" y="148"/>
                  <a:pt x="13" y="153"/>
                  <a:pt x="16" y="155"/>
                </a:cubicBezTo>
                <a:cubicBezTo>
                  <a:pt x="18" y="157"/>
                  <a:pt x="19" y="158"/>
                  <a:pt x="19" y="161"/>
                </a:cubicBezTo>
                <a:cubicBezTo>
                  <a:pt x="19" y="164"/>
                  <a:pt x="18" y="167"/>
                  <a:pt x="24" y="168"/>
                </a:cubicBezTo>
                <a:cubicBezTo>
                  <a:pt x="30" y="170"/>
                  <a:pt x="38" y="169"/>
                  <a:pt x="40" y="171"/>
                </a:cubicBezTo>
                <a:cubicBezTo>
                  <a:pt x="42" y="173"/>
                  <a:pt x="46" y="174"/>
                  <a:pt x="50" y="175"/>
                </a:cubicBezTo>
                <a:cubicBezTo>
                  <a:pt x="54" y="176"/>
                  <a:pt x="59" y="175"/>
                  <a:pt x="61" y="178"/>
                </a:cubicBezTo>
                <a:cubicBezTo>
                  <a:pt x="63" y="180"/>
                  <a:pt x="67" y="182"/>
                  <a:pt x="69" y="184"/>
                </a:cubicBezTo>
                <a:cubicBezTo>
                  <a:pt x="71" y="187"/>
                  <a:pt x="71" y="190"/>
                  <a:pt x="76" y="189"/>
                </a:cubicBezTo>
                <a:cubicBezTo>
                  <a:pt x="81" y="188"/>
                  <a:pt x="82" y="184"/>
                  <a:pt x="87" y="188"/>
                </a:cubicBezTo>
                <a:cubicBezTo>
                  <a:pt x="92" y="192"/>
                  <a:pt x="92" y="192"/>
                  <a:pt x="98" y="193"/>
                </a:cubicBezTo>
                <a:cubicBezTo>
                  <a:pt x="104" y="194"/>
                  <a:pt x="108" y="195"/>
                  <a:pt x="113" y="195"/>
                </a:cubicBezTo>
                <a:cubicBezTo>
                  <a:pt x="118" y="195"/>
                  <a:pt x="119" y="196"/>
                  <a:pt x="124" y="197"/>
                </a:cubicBezTo>
                <a:cubicBezTo>
                  <a:pt x="129" y="198"/>
                  <a:pt x="136" y="196"/>
                  <a:pt x="141" y="201"/>
                </a:cubicBezTo>
                <a:cubicBezTo>
                  <a:pt x="145" y="205"/>
                  <a:pt x="147" y="208"/>
                  <a:pt x="150" y="210"/>
                </a:cubicBezTo>
                <a:cubicBezTo>
                  <a:pt x="153" y="212"/>
                  <a:pt x="159" y="211"/>
                  <a:pt x="159" y="216"/>
                </a:cubicBezTo>
                <a:cubicBezTo>
                  <a:pt x="160" y="222"/>
                  <a:pt x="158" y="224"/>
                  <a:pt x="163" y="224"/>
                </a:cubicBezTo>
                <a:cubicBezTo>
                  <a:pt x="167" y="225"/>
                  <a:pt x="168" y="225"/>
                  <a:pt x="171" y="227"/>
                </a:cubicBezTo>
                <a:cubicBezTo>
                  <a:pt x="174" y="229"/>
                  <a:pt x="174" y="231"/>
                  <a:pt x="179" y="228"/>
                </a:cubicBezTo>
                <a:cubicBezTo>
                  <a:pt x="183" y="226"/>
                  <a:pt x="183" y="226"/>
                  <a:pt x="185" y="228"/>
                </a:cubicBezTo>
                <a:cubicBezTo>
                  <a:pt x="188" y="230"/>
                  <a:pt x="190" y="234"/>
                  <a:pt x="195" y="228"/>
                </a:cubicBezTo>
                <a:cubicBezTo>
                  <a:pt x="201" y="222"/>
                  <a:pt x="200" y="222"/>
                  <a:pt x="203" y="220"/>
                </a:cubicBezTo>
                <a:cubicBezTo>
                  <a:pt x="207" y="218"/>
                  <a:pt x="207" y="216"/>
                  <a:pt x="209" y="213"/>
                </a:cubicBezTo>
                <a:cubicBezTo>
                  <a:pt x="210" y="209"/>
                  <a:pt x="212" y="208"/>
                  <a:pt x="210" y="206"/>
                </a:cubicBezTo>
                <a:cubicBezTo>
                  <a:pt x="209" y="205"/>
                  <a:pt x="207" y="201"/>
                  <a:pt x="211" y="201"/>
                </a:cubicBezTo>
                <a:cubicBezTo>
                  <a:pt x="214" y="200"/>
                  <a:pt x="216" y="201"/>
                  <a:pt x="218" y="202"/>
                </a:cubicBezTo>
                <a:cubicBezTo>
                  <a:pt x="219" y="202"/>
                  <a:pt x="220" y="202"/>
                  <a:pt x="220" y="201"/>
                </a:cubicBezTo>
                <a:cubicBezTo>
                  <a:pt x="224" y="200"/>
                  <a:pt x="220" y="193"/>
                  <a:pt x="221" y="192"/>
                </a:cubicBezTo>
                <a:cubicBezTo>
                  <a:pt x="223" y="190"/>
                  <a:pt x="225" y="189"/>
                  <a:pt x="230" y="187"/>
                </a:cubicBezTo>
                <a:cubicBezTo>
                  <a:pt x="235" y="185"/>
                  <a:pt x="241" y="188"/>
                  <a:pt x="244" y="188"/>
                </a:cubicBezTo>
                <a:cubicBezTo>
                  <a:pt x="246" y="188"/>
                  <a:pt x="252" y="189"/>
                  <a:pt x="255" y="187"/>
                </a:cubicBezTo>
                <a:cubicBezTo>
                  <a:pt x="257" y="185"/>
                  <a:pt x="259" y="187"/>
                  <a:pt x="262" y="190"/>
                </a:cubicBezTo>
                <a:cubicBezTo>
                  <a:pt x="265" y="194"/>
                  <a:pt x="268" y="192"/>
                  <a:pt x="271" y="195"/>
                </a:cubicBezTo>
                <a:cubicBezTo>
                  <a:pt x="275" y="198"/>
                  <a:pt x="277" y="194"/>
                  <a:pt x="281" y="192"/>
                </a:cubicBezTo>
                <a:cubicBezTo>
                  <a:pt x="285" y="190"/>
                  <a:pt x="288" y="193"/>
                  <a:pt x="289" y="197"/>
                </a:cubicBezTo>
                <a:cubicBezTo>
                  <a:pt x="290" y="200"/>
                  <a:pt x="295" y="205"/>
                  <a:pt x="299" y="209"/>
                </a:cubicBezTo>
                <a:cubicBezTo>
                  <a:pt x="302" y="213"/>
                  <a:pt x="308" y="213"/>
                  <a:pt x="314" y="213"/>
                </a:cubicBezTo>
                <a:cubicBezTo>
                  <a:pt x="320" y="214"/>
                  <a:pt x="319" y="208"/>
                  <a:pt x="319" y="204"/>
                </a:cubicBezTo>
                <a:cubicBezTo>
                  <a:pt x="319" y="201"/>
                  <a:pt x="324" y="198"/>
                  <a:pt x="328" y="196"/>
                </a:cubicBezTo>
                <a:cubicBezTo>
                  <a:pt x="332" y="194"/>
                  <a:pt x="333" y="197"/>
                  <a:pt x="336" y="201"/>
                </a:cubicBezTo>
                <a:cubicBezTo>
                  <a:pt x="339" y="205"/>
                  <a:pt x="343" y="202"/>
                  <a:pt x="347" y="199"/>
                </a:cubicBezTo>
                <a:cubicBezTo>
                  <a:pt x="350" y="196"/>
                  <a:pt x="352" y="200"/>
                  <a:pt x="354" y="203"/>
                </a:cubicBezTo>
                <a:cubicBezTo>
                  <a:pt x="356" y="206"/>
                  <a:pt x="360" y="202"/>
                  <a:pt x="360" y="199"/>
                </a:cubicBezTo>
                <a:cubicBezTo>
                  <a:pt x="360" y="196"/>
                  <a:pt x="362" y="194"/>
                  <a:pt x="362" y="189"/>
                </a:cubicBezTo>
                <a:cubicBezTo>
                  <a:pt x="362" y="184"/>
                  <a:pt x="358" y="186"/>
                  <a:pt x="352" y="185"/>
                </a:cubicBezTo>
                <a:cubicBezTo>
                  <a:pt x="347" y="184"/>
                  <a:pt x="343" y="182"/>
                  <a:pt x="341" y="178"/>
                </a:cubicBezTo>
                <a:cubicBezTo>
                  <a:pt x="339" y="174"/>
                  <a:pt x="332" y="175"/>
                  <a:pt x="325" y="174"/>
                </a:cubicBezTo>
                <a:cubicBezTo>
                  <a:pt x="318" y="172"/>
                  <a:pt x="319" y="168"/>
                  <a:pt x="321" y="163"/>
                </a:cubicBezTo>
                <a:cubicBezTo>
                  <a:pt x="324" y="158"/>
                  <a:pt x="325" y="163"/>
                  <a:pt x="328" y="167"/>
                </a:cubicBezTo>
                <a:cubicBezTo>
                  <a:pt x="332" y="171"/>
                  <a:pt x="335" y="169"/>
                  <a:pt x="340" y="171"/>
                </a:cubicBezTo>
                <a:cubicBezTo>
                  <a:pt x="345" y="172"/>
                  <a:pt x="346" y="170"/>
                  <a:pt x="347" y="167"/>
                </a:cubicBezTo>
                <a:cubicBezTo>
                  <a:pt x="348" y="163"/>
                  <a:pt x="349" y="160"/>
                  <a:pt x="349" y="154"/>
                </a:cubicBezTo>
                <a:cubicBezTo>
                  <a:pt x="349" y="149"/>
                  <a:pt x="355" y="152"/>
                  <a:pt x="358" y="149"/>
                </a:cubicBezTo>
                <a:cubicBezTo>
                  <a:pt x="362" y="146"/>
                  <a:pt x="363" y="144"/>
                  <a:pt x="361" y="142"/>
                </a:cubicBezTo>
                <a:cubicBezTo>
                  <a:pt x="358" y="139"/>
                  <a:pt x="361" y="136"/>
                  <a:pt x="363" y="136"/>
                </a:cubicBezTo>
                <a:cubicBezTo>
                  <a:pt x="365" y="137"/>
                  <a:pt x="367" y="136"/>
                  <a:pt x="368" y="132"/>
                </a:cubicBezTo>
                <a:cubicBezTo>
                  <a:pt x="370" y="128"/>
                  <a:pt x="368" y="132"/>
                  <a:pt x="371" y="134"/>
                </a:cubicBezTo>
                <a:cubicBezTo>
                  <a:pt x="374" y="137"/>
                  <a:pt x="375" y="131"/>
                  <a:pt x="375" y="129"/>
                </a:cubicBezTo>
                <a:cubicBezTo>
                  <a:pt x="376" y="127"/>
                  <a:pt x="378" y="126"/>
                  <a:pt x="380" y="121"/>
                </a:cubicBezTo>
                <a:cubicBezTo>
                  <a:pt x="383" y="117"/>
                  <a:pt x="380" y="112"/>
                  <a:pt x="376" y="109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xmlns="" id="{828F76C2-20E8-4BAA-954C-62EF4FBF72B1}"/>
              </a:ext>
            </a:extLst>
          </p:cNvPr>
          <p:cNvSpPr>
            <a:spLocks/>
          </p:cNvSpPr>
          <p:nvPr/>
        </p:nvSpPr>
        <p:spPr bwMode="auto">
          <a:xfrm>
            <a:off x="11038679" y="3196938"/>
            <a:ext cx="2593780" cy="2055389"/>
          </a:xfrm>
          <a:custGeom>
            <a:avLst/>
            <a:gdLst>
              <a:gd name="T0" fmla="*/ 337 w 346"/>
              <a:gd name="T1" fmla="*/ 111 h 274"/>
              <a:gd name="T2" fmla="*/ 309 w 346"/>
              <a:gd name="T3" fmla="*/ 126 h 274"/>
              <a:gd name="T4" fmla="*/ 292 w 346"/>
              <a:gd name="T5" fmla="*/ 140 h 274"/>
              <a:gd name="T6" fmla="*/ 256 w 346"/>
              <a:gd name="T7" fmla="*/ 146 h 274"/>
              <a:gd name="T8" fmla="*/ 248 w 346"/>
              <a:gd name="T9" fmla="*/ 129 h 274"/>
              <a:gd name="T10" fmla="*/ 234 w 346"/>
              <a:gd name="T11" fmla="*/ 115 h 274"/>
              <a:gd name="T12" fmla="*/ 217 w 346"/>
              <a:gd name="T13" fmla="*/ 107 h 274"/>
              <a:gd name="T14" fmla="*/ 189 w 346"/>
              <a:gd name="T15" fmla="*/ 101 h 274"/>
              <a:gd name="T16" fmla="*/ 160 w 346"/>
              <a:gd name="T17" fmla="*/ 88 h 274"/>
              <a:gd name="T18" fmla="*/ 138 w 346"/>
              <a:gd name="T19" fmla="*/ 61 h 274"/>
              <a:gd name="T20" fmla="*/ 129 w 346"/>
              <a:gd name="T21" fmla="*/ 45 h 274"/>
              <a:gd name="T22" fmla="*/ 116 w 346"/>
              <a:gd name="T23" fmla="*/ 25 h 274"/>
              <a:gd name="T24" fmla="*/ 100 w 346"/>
              <a:gd name="T25" fmla="*/ 12 h 274"/>
              <a:gd name="T26" fmla="*/ 79 w 346"/>
              <a:gd name="T27" fmla="*/ 10 h 274"/>
              <a:gd name="T28" fmla="*/ 42 w 346"/>
              <a:gd name="T29" fmla="*/ 2 h 274"/>
              <a:gd name="T30" fmla="*/ 9 w 346"/>
              <a:gd name="T31" fmla="*/ 12 h 274"/>
              <a:gd name="T32" fmla="*/ 12 w 346"/>
              <a:gd name="T33" fmla="*/ 25 h 274"/>
              <a:gd name="T34" fmla="*/ 25 w 346"/>
              <a:gd name="T35" fmla="*/ 40 h 274"/>
              <a:gd name="T36" fmla="*/ 41 w 346"/>
              <a:gd name="T37" fmla="*/ 45 h 274"/>
              <a:gd name="T38" fmla="*/ 73 w 346"/>
              <a:gd name="T39" fmla="*/ 67 h 274"/>
              <a:gd name="T40" fmla="*/ 110 w 346"/>
              <a:gd name="T41" fmla="*/ 61 h 274"/>
              <a:gd name="T42" fmla="*/ 114 w 346"/>
              <a:gd name="T43" fmla="*/ 86 h 274"/>
              <a:gd name="T44" fmla="*/ 111 w 346"/>
              <a:gd name="T45" fmla="*/ 125 h 274"/>
              <a:gd name="T46" fmla="*/ 103 w 346"/>
              <a:gd name="T47" fmla="*/ 150 h 274"/>
              <a:gd name="T48" fmla="*/ 94 w 346"/>
              <a:gd name="T49" fmla="*/ 147 h 274"/>
              <a:gd name="T50" fmla="*/ 64 w 346"/>
              <a:gd name="T51" fmla="*/ 179 h 274"/>
              <a:gd name="T52" fmla="*/ 77 w 346"/>
              <a:gd name="T53" fmla="*/ 198 h 274"/>
              <a:gd name="T54" fmla="*/ 88 w 346"/>
              <a:gd name="T55" fmla="*/ 204 h 274"/>
              <a:gd name="T56" fmla="*/ 81 w 346"/>
              <a:gd name="T57" fmla="*/ 217 h 274"/>
              <a:gd name="T58" fmla="*/ 102 w 346"/>
              <a:gd name="T59" fmla="*/ 215 h 274"/>
              <a:gd name="T60" fmla="*/ 122 w 346"/>
              <a:gd name="T61" fmla="*/ 235 h 274"/>
              <a:gd name="T62" fmla="*/ 149 w 346"/>
              <a:gd name="T63" fmla="*/ 232 h 274"/>
              <a:gd name="T64" fmla="*/ 172 w 346"/>
              <a:gd name="T65" fmla="*/ 234 h 274"/>
              <a:gd name="T66" fmla="*/ 187 w 346"/>
              <a:gd name="T67" fmla="*/ 250 h 274"/>
              <a:gd name="T68" fmla="*/ 212 w 346"/>
              <a:gd name="T69" fmla="*/ 262 h 274"/>
              <a:gd name="T70" fmla="*/ 219 w 346"/>
              <a:gd name="T71" fmla="*/ 246 h 274"/>
              <a:gd name="T72" fmla="*/ 225 w 346"/>
              <a:gd name="T73" fmla="*/ 262 h 274"/>
              <a:gd name="T74" fmla="*/ 247 w 346"/>
              <a:gd name="T75" fmla="*/ 269 h 274"/>
              <a:gd name="T76" fmla="*/ 263 w 346"/>
              <a:gd name="T77" fmla="*/ 257 h 274"/>
              <a:gd name="T78" fmla="*/ 280 w 346"/>
              <a:gd name="T79" fmla="*/ 266 h 274"/>
              <a:gd name="T80" fmla="*/ 291 w 346"/>
              <a:gd name="T81" fmla="*/ 241 h 274"/>
              <a:gd name="T82" fmla="*/ 293 w 346"/>
              <a:gd name="T83" fmla="*/ 221 h 274"/>
              <a:gd name="T84" fmla="*/ 320 w 346"/>
              <a:gd name="T85" fmla="*/ 214 h 274"/>
              <a:gd name="T86" fmla="*/ 329 w 346"/>
              <a:gd name="T87" fmla="*/ 206 h 274"/>
              <a:gd name="T88" fmla="*/ 333 w 346"/>
              <a:gd name="T89" fmla="*/ 188 h 274"/>
              <a:gd name="T90" fmla="*/ 338 w 346"/>
              <a:gd name="T91" fmla="*/ 172 h 274"/>
              <a:gd name="T92" fmla="*/ 336 w 346"/>
              <a:gd name="T93" fmla="*/ 154 h 274"/>
              <a:gd name="T94" fmla="*/ 342 w 346"/>
              <a:gd name="T95" fmla="*/ 139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46" h="274">
                <a:moveTo>
                  <a:pt x="342" y="127"/>
                </a:moveTo>
                <a:cubicBezTo>
                  <a:pt x="338" y="125"/>
                  <a:pt x="336" y="125"/>
                  <a:pt x="337" y="121"/>
                </a:cubicBezTo>
                <a:cubicBezTo>
                  <a:pt x="338" y="117"/>
                  <a:pt x="340" y="112"/>
                  <a:pt x="337" y="111"/>
                </a:cubicBezTo>
                <a:cubicBezTo>
                  <a:pt x="334" y="111"/>
                  <a:pt x="329" y="113"/>
                  <a:pt x="326" y="115"/>
                </a:cubicBezTo>
                <a:cubicBezTo>
                  <a:pt x="323" y="117"/>
                  <a:pt x="318" y="118"/>
                  <a:pt x="316" y="121"/>
                </a:cubicBezTo>
                <a:cubicBezTo>
                  <a:pt x="313" y="123"/>
                  <a:pt x="313" y="126"/>
                  <a:pt x="309" y="126"/>
                </a:cubicBezTo>
                <a:cubicBezTo>
                  <a:pt x="306" y="126"/>
                  <a:pt x="302" y="127"/>
                  <a:pt x="300" y="129"/>
                </a:cubicBezTo>
                <a:cubicBezTo>
                  <a:pt x="299" y="131"/>
                  <a:pt x="294" y="135"/>
                  <a:pt x="294" y="138"/>
                </a:cubicBezTo>
                <a:cubicBezTo>
                  <a:pt x="295" y="140"/>
                  <a:pt x="295" y="139"/>
                  <a:pt x="292" y="140"/>
                </a:cubicBezTo>
                <a:cubicBezTo>
                  <a:pt x="288" y="141"/>
                  <a:pt x="282" y="143"/>
                  <a:pt x="278" y="144"/>
                </a:cubicBezTo>
                <a:cubicBezTo>
                  <a:pt x="275" y="145"/>
                  <a:pt x="267" y="143"/>
                  <a:pt x="265" y="146"/>
                </a:cubicBezTo>
                <a:cubicBezTo>
                  <a:pt x="262" y="148"/>
                  <a:pt x="259" y="149"/>
                  <a:pt x="256" y="146"/>
                </a:cubicBezTo>
                <a:cubicBezTo>
                  <a:pt x="254" y="143"/>
                  <a:pt x="253" y="140"/>
                  <a:pt x="250" y="138"/>
                </a:cubicBezTo>
                <a:cubicBezTo>
                  <a:pt x="247" y="137"/>
                  <a:pt x="245" y="137"/>
                  <a:pt x="247" y="135"/>
                </a:cubicBezTo>
                <a:cubicBezTo>
                  <a:pt x="249" y="133"/>
                  <a:pt x="250" y="131"/>
                  <a:pt x="248" y="129"/>
                </a:cubicBezTo>
                <a:cubicBezTo>
                  <a:pt x="246" y="127"/>
                  <a:pt x="241" y="126"/>
                  <a:pt x="241" y="123"/>
                </a:cubicBezTo>
                <a:cubicBezTo>
                  <a:pt x="241" y="120"/>
                  <a:pt x="242" y="117"/>
                  <a:pt x="240" y="116"/>
                </a:cubicBezTo>
                <a:cubicBezTo>
                  <a:pt x="238" y="115"/>
                  <a:pt x="235" y="113"/>
                  <a:pt x="234" y="115"/>
                </a:cubicBezTo>
                <a:cubicBezTo>
                  <a:pt x="233" y="117"/>
                  <a:pt x="233" y="117"/>
                  <a:pt x="229" y="115"/>
                </a:cubicBezTo>
                <a:cubicBezTo>
                  <a:pt x="225" y="113"/>
                  <a:pt x="222" y="113"/>
                  <a:pt x="221" y="111"/>
                </a:cubicBezTo>
                <a:cubicBezTo>
                  <a:pt x="220" y="110"/>
                  <a:pt x="217" y="109"/>
                  <a:pt x="217" y="107"/>
                </a:cubicBezTo>
                <a:cubicBezTo>
                  <a:pt x="216" y="106"/>
                  <a:pt x="212" y="102"/>
                  <a:pt x="209" y="104"/>
                </a:cubicBezTo>
                <a:cubicBezTo>
                  <a:pt x="207" y="106"/>
                  <a:pt x="203" y="107"/>
                  <a:pt x="200" y="106"/>
                </a:cubicBezTo>
                <a:cubicBezTo>
                  <a:pt x="196" y="104"/>
                  <a:pt x="191" y="100"/>
                  <a:pt x="189" y="101"/>
                </a:cubicBezTo>
                <a:cubicBezTo>
                  <a:pt x="186" y="103"/>
                  <a:pt x="175" y="107"/>
                  <a:pt x="172" y="104"/>
                </a:cubicBezTo>
                <a:cubicBezTo>
                  <a:pt x="168" y="102"/>
                  <a:pt x="161" y="101"/>
                  <a:pt x="161" y="97"/>
                </a:cubicBezTo>
                <a:cubicBezTo>
                  <a:pt x="162" y="92"/>
                  <a:pt x="164" y="90"/>
                  <a:pt x="160" y="88"/>
                </a:cubicBezTo>
                <a:cubicBezTo>
                  <a:pt x="156" y="85"/>
                  <a:pt x="154" y="83"/>
                  <a:pt x="154" y="81"/>
                </a:cubicBezTo>
                <a:cubicBezTo>
                  <a:pt x="154" y="78"/>
                  <a:pt x="152" y="74"/>
                  <a:pt x="150" y="72"/>
                </a:cubicBezTo>
                <a:cubicBezTo>
                  <a:pt x="148" y="71"/>
                  <a:pt x="138" y="63"/>
                  <a:pt x="138" y="61"/>
                </a:cubicBezTo>
                <a:cubicBezTo>
                  <a:pt x="139" y="59"/>
                  <a:pt x="141" y="58"/>
                  <a:pt x="138" y="56"/>
                </a:cubicBezTo>
                <a:cubicBezTo>
                  <a:pt x="135" y="53"/>
                  <a:pt x="131" y="52"/>
                  <a:pt x="132" y="50"/>
                </a:cubicBezTo>
                <a:cubicBezTo>
                  <a:pt x="132" y="48"/>
                  <a:pt x="133" y="46"/>
                  <a:pt x="129" y="45"/>
                </a:cubicBezTo>
                <a:cubicBezTo>
                  <a:pt x="126" y="43"/>
                  <a:pt x="124" y="41"/>
                  <a:pt x="125" y="38"/>
                </a:cubicBezTo>
                <a:cubicBezTo>
                  <a:pt x="125" y="35"/>
                  <a:pt x="122" y="33"/>
                  <a:pt x="120" y="32"/>
                </a:cubicBezTo>
                <a:cubicBezTo>
                  <a:pt x="119" y="30"/>
                  <a:pt x="120" y="27"/>
                  <a:pt x="116" y="25"/>
                </a:cubicBezTo>
                <a:cubicBezTo>
                  <a:pt x="113" y="23"/>
                  <a:pt x="109" y="24"/>
                  <a:pt x="109" y="21"/>
                </a:cubicBezTo>
                <a:cubicBezTo>
                  <a:pt x="110" y="19"/>
                  <a:pt x="110" y="17"/>
                  <a:pt x="107" y="16"/>
                </a:cubicBezTo>
                <a:cubicBezTo>
                  <a:pt x="103" y="14"/>
                  <a:pt x="101" y="14"/>
                  <a:pt x="100" y="12"/>
                </a:cubicBezTo>
                <a:cubicBezTo>
                  <a:pt x="99" y="10"/>
                  <a:pt x="95" y="9"/>
                  <a:pt x="94" y="8"/>
                </a:cubicBezTo>
                <a:cubicBezTo>
                  <a:pt x="92" y="7"/>
                  <a:pt x="90" y="5"/>
                  <a:pt x="88" y="6"/>
                </a:cubicBezTo>
                <a:cubicBezTo>
                  <a:pt x="86" y="7"/>
                  <a:pt x="83" y="10"/>
                  <a:pt x="79" y="10"/>
                </a:cubicBezTo>
                <a:cubicBezTo>
                  <a:pt x="76" y="10"/>
                  <a:pt x="71" y="7"/>
                  <a:pt x="67" y="5"/>
                </a:cubicBezTo>
                <a:cubicBezTo>
                  <a:pt x="64" y="3"/>
                  <a:pt x="56" y="0"/>
                  <a:pt x="54" y="0"/>
                </a:cubicBezTo>
                <a:cubicBezTo>
                  <a:pt x="51" y="1"/>
                  <a:pt x="44" y="1"/>
                  <a:pt x="42" y="2"/>
                </a:cubicBezTo>
                <a:cubicBezTo>
                  <a:pt x="40" y="4"/>
                  <a:pt x="36" y="6"/>
                  <a:pt x="32" y="6"/>
                </a:cubicBezTo>
                <a:cubicBezTo>
                  <a:pt x="27" y="6"/>
                  <a:pt x="22" y="5"/>
                  <a:pt x="18" y="7"/>
                </a:cubicBezTo>
                <a:cubicBezTo>
                  <a:pt x="15" y="9"/>
                  <a:pt x="13" y="11"/>
                  <a:pt x="9" y="12"/>
                </a:cubicBezTo>
                <a:cubicBezTo>
                  <a:pt x="8" y="12"/>
                  <a:pt x="7" y="12"/>
                  <a:pt x="6" y="12"/>
                </a:cubicBezTo>
                <a:cubicBezTo>
                  <a:pt x="7" y="14"/>
                  <a:pt x="8" y="15"/>
                  <a:pt x="9" y="16"/>
                </a:cubicBezTo>
                <a:cubicBezTo>
                  <a:pt x="14" y="20"/>
                  <a:pt x="17" y="21"/>
                  <a:pt x="12" y="25"/>
                </a:cubicBezTo>
                <a:cubicBezTo>
                  <a:pt x="8" y="29"/>
                  <a:pt x="0" y="35"/>
                  <a:pt x="8" y="37"/>
                </a:cubicBezTo>
                <a:cubicBezTo>
                  <a:pt x="15" y="39"/>
                  <a:pt x="16" y="38"/>
                  <a:pt x="19" y="42"/>
                </a:cubicBezTo>
                <a:cubicBezTo>
                  <a:pt x="22" y="46"/>
                  <a:pt x="25" y="44"/>
                  <a:pt x="25" y="40"/>
                </a:cubicBezTo>
                <a:cubicBezTo>
                  <a:pt x="25" y="36"/>
                  <a:pt x="29" y="33"/>
                  <a:pt x="31" y="36"/>
                </a:cubicBezTo>
                <a:cubicBezTo>
                  <a:pt x="33" y="40"/>
                  <a:pt x="34" y="41"/>
                  <a:pt x="37" y="41"/>
                </a:cubicBezTo>
                <a:cubicBezTo>
                  <a:pt x="40" y="41"/>
                  <a:pt x="42" y="39"/>
                  <a:pt x="41" y="45"/>
                </a:cubicBezTo>
                <a:cubicBezTo>
                  <a:pt x="41" y="50"/>
                  <a:pt x="42" y="55"/>
                  <a:pt x="43" y="59"/>
                </a:cubicBezTo>
                <a:cubicBezTo>
                  <a:pt x="43" y="63"/>
                  <a:pt x="46" y="67"/>
                  <a:pt x="53" y="68"/>
                </a:cubicBezTo>
                <a:cubicBezTo>
                  <a:pt x="59" y="69"/>
                  <a:pt x="67" y="67"/>
                  <a:pt x="73" y="67"/>
                </a:cubicBezTo>
                <a:cubicBezTo>
                  <a:pt x="80" y="66"/>
                  <a:pt x="83" y="68"/>
                  <a:pt x="88" y="64"/>
                </a:cubicBezTo>
                <a:cubicBezTo>
                  <a:pt x="93" y="59"/>
                  <a:pt x="93" y="53"/>
                  <a:pt x="100" y="54"/>
                </a:cubicBezTo>
                <a:cubicBezTo>
                  <a:pt x="108" y="55"/>
                  <a:pt x="105" y="57"/>
                  <a:pt x="110" y="61"/>
                </a:cubicBezTo>
                <a:cubicBezTo>
                  <a:pt x="115" y="65"/>
                  <a:pt x="120" y="66"/>
                  <a:pt x="120" y="69"/>
                </a:cubicBezTo>
                <a:cubicBezTo>
                  <a:pt x="120" y="72"/>
                  <a:pt x="114" y="74"/>
                  <a:pt x="116" y="77"/>
                </a:cubicBezTo>
                <a:cubicBezTo>
                  <a:pt x="118" y="81"/>
                  <a:pt x="116" y="84"/>
                  <a:pt x="114" y="86"/>
                </a:cubicBezTo>
                <a:cubicBezTo>
                  <a:pt x="113" y="88"/>
                  <a:pt x="109" y="93"/>
                  <a:pt x="110" y="98"/>
                </a:cubicBezTo>
                <a:cubicBezTo>
                  <a:pt x="110" y="103"/>
                  <a:pt x="108" y="108"/>
                  <a:pt x="111" y="111"/>
                </a:cubicBezTo>
                <a:cubicBezTo>
                  <a:pt x="114" y="115"/>
                  <a:pt x="114" y="123"/>
                  <a:pt x="111" y="125"/>
                </a:cubicBezTo>
                <a:cubicBezTo>
                  <a:pt x="107" y="127"/>
                  <a:pt x="105" y="128"/>
                  <a:pt x="104" y="130"/>
                </a:cubicBezTo>
                <a:cubicBezTo>
                  <a:pt x="104" y="133"/>
                  <a:pt x="102" y="137"/>
                  <a:pt x="102" y="140"/>
                </a:cubicBezTo>
                <a:cubicBezTo>
                  <a:pt x="102" y="143"/>
                  <a:pt x="102" y="147"/>
                  <a:pt x="103" y="150"/>
                </a:cubicBezTo>
                <a:cubicBezTo>
                  <a:pt x="105" y="152"/>
                  <a:pt x="105" y="159"/>
                  <a:pt x="103" y="157"/>
                </a:cubicBezTo>
                <a:cubicBezTo>
                  <a:pt x="100" y="156"/>
                  <a:pt x="98" y="155"/>
                  <a:pt x="97" y="152"/>
                </a:cubicBezTo>
                <a:cubicBezTo>
                  <a:pt x="96" y="149"/>
                  <a:pt x="97" y="144"/>
                  <a:pt x="94" y="147"/>
                </a:cubicBezTo>
                <a:cubicBezTo>
                  <a:pt x="91" y="150"/>
                  <a:pt x="90" y="153"/>
                  <a:pt x="86" y="157"/>
                </a:cubicBezTo>
                <a:cubicBezTo>
                  <a:pt x="81" y="162"/>
                  <a:pt x="75" y="167"/>
                  <a:pt x="72" y="170"/>
                </a:cubicBezTo>
                <a:cubicBezTo>
                  <a:pt x="70" y="173"/>
                  <a:pt x="67" y="177"/>
                  <a:pt x="64" y="179"/>
                </a:cubicBezTo>
                <a:cubicBezTo>
                  <a:pt x="61" y="181"/>
                  <a:pt x="59" y="185"/>
                  <a:pt x="60" y="188"/>
                </a:cubicBezTo>
                <a:cubicBezTo>
                  <a:pt x="63" y="190"/>
                  <a:pt x="68" y="193"/>
                  <a:pt x="70" y="194"/>
                </a:cubicBezTo>
                <a:cubicBezTo>
                  <a:pt x="72" y="196"/>
                  <a:pt x="71" y="197"/>
                  <a:pt x="77" y="198"/>
                </a:cubicBezTo>
                <a:cubicBezTo>
                  <a:pt x="83" y="200"/>
                  <a:pt x="84" y="201"/>
                  <a:pt x="87" y="199"/>
                </a:cubicBezTo>
                <a:cubicBezTo>
                  <a:pt x="91" y="197"/>
                  <a:pt x="92" y="197"/>
                  <a:pt x="92" y="199"/>
                </a:cubicBezTo>
                <a:cubicBezTo>
                  <a:pt x="92" y="201"/>
                  <a:pt x="91" y="204"/>
                  <a:pt x="88" y="204"/>
                </a:cubicBezTo>
                <a:cubicBezTo>
                  <a:pt x="85" y="205"/>
                  <a:pt x="79" y="204"/>
                  <a:pt x="78" y="206"/>
                </a:cubicBezTo>
                <a:cubicBezTo>
                  <a:pt x="77" y="209"/>
                  <a:pt x="75" y="212"/>
                  <a:pt x="77" y="214"/>
                </a:cubicBezTo>
                <a:cubicBezTo>
                  <a:pt x="78" y="215"/>
                  <a:pt x="81" y="216"/>
                  <a:pt x="81" y="217"/>
                </a:cubicBezTo>
                <a:cubicBezTo>
                  <a:pt x="83" y="217"/>
                  <a:pt x="84" y="216"/>
                  <a:pt x="86" y="216"/>
                </a:cubicBezTo>
                <a:cubicBezTo>
                  <a:pt x="92" y="215"/>
                  <a:pt x="92" y="214"/>
                  <a:pt x="95" y="214"/>
                </a:cubicBezTo>
                <a:cubicBezTo>
                  <a:pt x="99" y="214"/>
                  <a:pt x="100" y="212"/>
                  <a:pt x="102" y="215"/>
                </a:cubicBezTo>
                <a:cubicBezTo>
                  <a:pt x="104" y="219"/>
                  <a:pt x="102" y="223"/>
                  <a:pt x="106" y="225"/>
                </a:cubicBezTo>
                <a:cubicBezTo>
                  <a:pt x="109" y="227"/>
                  <a:pt x="109" y="229"/>
                  <a:pt x="114" y="232"/>
                </a:cubicBezTo>
                <a:cubicBezTo>
                  <a:pt x="118" y="236"/>
                  <a:pt x="119" y="237"/>
                  <a:pt x="122" y="235"/>
                </a:cubicBezTo>
                <a:cubicBezTo>
                  <a:pt x="126" y="234"/>
                  <a:pt x="126" y="231"/>
                  <a:pt x="130" y="233"/>
                </a:cubicBezTo>
                <a:cubicBezTo>
                  <a:pt x="134" y="234"/>
                  <a:pt x="134" y="235"/>
                  <a:pt x="138" y="234"/>
                </a:cubicBezTo>
                <a:cubicBezTo>
                  <a:pt x="142" y="232"/>
                  <a:pt x="146" y="228"/>
                  <a:pt x="149" y="232"/>
                </a:cubicBezTo>
                <a:cubicBezTo>
                  <a:pt x="152" y="235"/>
                  <a:pt x="149" y="236"/>
                  <a:pt x="155" y="237"/>
                </a:cubicBezTo>
                <a:cubicBezTo>
                  <a:pt x="161" y="238"/>
                  <a:pt x="161" y="239"/>
                  <a:pt x="164" y="237"/>
                </a:cubicBezTo>
                <a:cubicBezTo>
                  <a:pt x="166" y="235"/>
                  <a:pt x="166" y="233"/>
                  <a:pt x="172" y="234"/>
                </a:cubicBezTo>
                <a:cubicBezTo>
                  <a:pt x="177" y="235"/>
                  <a:pt x="182" y="237"/>
                  <a:pt x="184" y="239"/>
                </a:cubicBezTo>
                <a:cubicBezTo>
                  <a:pt x="186" y="241"/>
                  <a:pt x="185" y="242"/>
                  <a:pt x="183" y="245"/>
                </a:cubicBezTo>
                <a:cubicBezTo>
                  <a:pt x="181" y="247"/>
                  <a:pt x="183" y="249"/>
                  <a:pt x="187" y="250"/>
                </a:cubicBezTo>
                <a:cubicBezTo>
                  <a:pt x="191" y="250"/>
                  <a:pt x="197" y="246"/>
                  <a:pt x="198" y="249"/>
                </a:cubicBezTo>
                <a:cubicBezTo>
                  <a:pt x="199" y="253"/>
                  <a:pt x="200" y="256"/>
                  <a:pt x="204" y="259"/>
                </a:cubicBezTo>
                <a:cubicBezTo>
                  <a:pt x="207" y="261"/>
                  <a:pt x="210" y="262"/>
                  <a:pt x="212" y="262"/>
                </a:cubicBezTo>
                <a:cubicBezTo>
                  <a:pt x="214" y="262"/>
                  <a:pt x="217" y="261"/>
                  <a:pt x="215" y="259"/>
                </a:cubicBezTo>
                <a:cubicBezTo>
                  <a:pt x="213" y="256"/>
                  <a:pt x="211" y="255"/>
                  <a:pt x="211" y="251"/>
                </a:cubicBezTo>
                <a:cubicBezTo>
                  <a:pt x="212" y="248"/>
                  <a:pt x="214" y="246"/>
                  <a:pt x="219" y="246"/>
                </a:cubicBezTo>
                <a:cubicBezTo>
                  <a:pt x="224" y="247"/>
                  <a:pt x="222" y="248"/>
                  <a:pt x="222" y="251"/>
                </a:cubicBezTo>
                <a:cubicBezTo>
                  <a:pt x="222" y="253"/>
                  <a:pt x="219" y="255"/>
                  <a:pt x="222" y="257"/>
                </a:cubicBezTo>
                <a:cubicBezTo>
                  <a:pt x="225" y="259"/>
                  <a:pt x="226" y="260"/>
                  <a:pt x="225" y="262"/>
                </a:cubicBezTo>
                <a:cubicBezTo>
                  <a:pt x="225" y="264"/>
                  <a:pt x="233" y="264"/>
                  <a:pt x="234" y="268"/>
                </a:cubicBezTo>
                <a:cubicBezTo>
                  <a:pt x="236" y="271"/>
                  <a:pt x="237" y="274"/>
                  <a:pt x="241" y="273"/>
                </a:cubicBezTo>
                <a:cubicBezTo>
                  <a:pt x="245" y="273"/>
                  <a:pt x="247" y="273"/>
                  <a:pt x="247" y="269"/>
                </a:cubicBezTo>
                <a:cubicBezTo>
                  <a:pt x="247" y="265"/>
                  <a:pt x="245" y="263"/>
                  <a:pt x="249" y="263"/>
                </a:cubicBezTo>
                <a:cubicBezTo>
                  <a:pt x="253" y="262"/>
                  <a:pt x="256" y="263"/>
                  <a:pt x="258" y="260"/>
                </a:cubicBezTo>
                <a:cubicBezTo>
                  <a:pt x="259" y="257"/>
                  <a:pt x="262" y="254"/>
                  <a:pt x="263" y="257"/>
                </a:cubicBezTo>
                <a:cubicBezTo>
                  <a:pt x="264" y="260"/>
                  <a:pt x="264" y="261"/>
                  <a:pt x="269" y="259"/>
                </a:cubicBezTo>
                <a:cubicBezTo>
                  <a:pt x="273" y="256"/>
                  <a:pt x="270" y="252"/>
                  <a:pt x="274" y="259"/>
                </a:cubicBezTo>
                <a:cubicBezTo>
                  <a:pt x="278" y="266"/>
                  <a:pt x="276" y="265"/>
                  <a:pt x="280" y="266"/>
                </a:cubicBezTo>
                <a:cubicBezTo>
                  <a:pt x="284" y="266"/>
                  <a:pt x="291" y="267"/>
                  <a:pt x="299" y="267"/>
                </a:cubicBezTo>
                <a:cubicBezTo>
                  <a:pt x="298" y="263"/>
                  <a:pt x="295" y="261"/>
                  <a:pt x="296" y="258"/>
                </a:cubicBezTo>
                <a:cubicBezTo>
                  <a:pt x="296" y="254"/>
                  <a:pt x="295" y="245"/>
                  <a:pt x="291" y="241"/>
                </a:cubicBezTo>
                <a:cubicBezTo>
                  <a:pt x="287" y="238"/>
                  <a:pt x="286" y="234"/>
                  <a:pt x="283" y="232"/>
                </a:cubicBezTo>
                <a:cubicBezTo>
                  <a:pt x="281" y="230"/>
                  <a:pt x="280" y="226"/>
                  <a:pt x="284" y="226"/>
                </a:cubicBezTo>
                <a:cubicBezTo>
                  <a:pt x="287" y="225"/>
                  <a:pt x="293" y="224"/>
                  <a:pt x="293" y="221"/>
                </a:cubicBezTo>
                <a:cubicBezTo>
                  <a:pt x="294" y="218"/>
                  <a:pt x="296" y="211"/>
                  <a:pt x="299" y="211"/>
                </a:cubicBezTo>
                <a:cubicBezTo>
                  <a:pt x="303" y="212"/>
                  <a:pt x="307" y="214"/>
                  <a:pt x="312" y="214"/>
                </a:cubicBezTo>
                <a:cubicBezTo>
                  <a:pt x="316" y="214"/>
                  <a:pt x="318" y="215"/>
                  <a:pt x="320" y="214"/>
                </a:cubicBezTo>
                <a:cubicBezTo>
                  <a:pt x="322" y="213"/>
                  <a:pt x="323" y="213"/>
                  <a:pt x="324" y="214"/>
                </a:cubicBezTo>
                <a:cubicBezTo>
                  <a:pt x="325" y="214"/>
                  <a:pt x="329" y="215"/>
                  <a:pt x="330" y="213"/>
                </a:cubicBezTo>
                <a:cubicBezTo>
                  <a:pt x="330" y="212"/>
                  <a:pt x="330" y="208"/>
                  <a:pt x="329" y="206"/>
                </a:cubicBezTo>
                <a:cubicBezTo>
                  <a:pt x="328" y="204"/>
                  <a:pt x="326" y="201"/>
                  <a:pt x="329" y="200"/>
                </a:cubicBezTo>
                <a:cubicBezTo>
                  <a:pt x="331" y="198"/>
                  <a:pt x="335" y="195"/>
                  <a:pt x="334" y="193"/>
                </a:cubicBezTo>
                <a:cubicBezTo>
                  <a:pt x="332" y="191"/>
                  <a:pt x="331" y="190"/>
                  <a:pt x="333" y="188"/>
                </a:cubicBezTo>
                <a:cubicBezTo>
                  <a:pt x="335" y="187"/>
                  <a:pt x="337" y="187"/>
                  <a:pt x="336" y="185"/>
                </a:cubicBezTo>
                <a:cubicBezTo>
                  <a:pt x="336" y="183"/>
                  <a:pt x="332" y="180"/>
                  <a:pt x="335" y="179"/>
                </a:cubicBezTo>
                <a:cubicBezTo>
                  <a:pt x="339" y="177"/>
                  <a:pt x="340" y="175"/>
                  <a:pt x="338" y="172"/>
                </a:cubicBezTo>
                <a:cubicBezTo>
                  <a:pt x="336" y="169"/>
                  <a:pt x="333" y="168"/>
                  <a:pt x="336" y="167"/>
                </a:cubicBezTo>
                <a:cubicBezTo>
                  <a:pt x="339" y="165"/>
                  <a:pt x="338" y="162"/>
                  <a:pt x="336" y="160"/>
                </a:cubicBezTo>
                <a:cubicBezTo>
                  <a:pt x="335" y="157"/>
                  <a:pt x="335" y="156"/>
                  <a:pt x="336" y="154"/>
                </a:cubicBezTo>
                <a:cubicBezTo>
                  <a:pt x="337" y="152"/>
                  <a:pt x="340" y="150"/>
                  <a:pt x="338" y="148"/>
                </a:cubicBezTo>
                <a:cubicBezTo>
                  <a:pt x="335" y="147"/>
                  <a:pt x="334" y="143"/>
                  <a:pt x="336" y="142"/>
                </a:cubicBezTo>
                <a:cubicBezTo>
                  <a:pt x="339" y="140"/>
                  <a:pt x="340" y="139"/>
                  <a:pt x="342" y="139"/>
                </a:cubicBezTo>
                <a:cubicBezTo>
                  <a:pt x="344" y="139"/>
                  <a:pt x="346" y="136"/>
                  <a:pt x="346" y="134"/>
                </a:cubicBezTo>
                <a:cubicBezTo>
                  <a:pt x="346" y="131"/>
                  <a:pt x="346" y="129"/>
                  <a:pt x="342" y="12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1" name="Freeform 10">
            <a:extLst>
              <a:ext uri="{FF2B5EF4-FFF2-40B4-BE49-F238E27FC236}">
                <a16:creationId xmlns:a16="http://schemas.microsoft.com/office/drawing/2014/main" xmlns="" id="{2974E5C6-4761-4253-A683-511449E62ACD}"/>
              </a:ext>
            </a:extLst>
          </p:cNvPr>
          <p:cNvSpPr>
            <a:spLocks/>
          </p:cNvSpPr>
          <p:nvPr/>
        </p:nvSpPr>
        <p:spPr bwMode="auto">
          <a:xfrm>
            <a:off x="11022829" y="5388512"/>
            <a:ext cx="1342811" cy="1102120"/>
          </a:xfrm>
          <a:custGeom>
            <a:avLst/>
            <a:gdLst>
              <a:gd name="T0" fmla="*/ 173 w 179"/>
              <a:gd name="T1" fmla="*/ 55 h 147"/>
              <a:gd name="T2" fmla="*/ 163 w 179"/>
              <a:gd name="T3" fmla="*/ 40 h 147"/>
              <a:gd name="T4" fmla="*/ 160 w 179"/>
              <a:gd name="T5" fmla="*/ 30 h 147"/>
              <a:gd name="T6" fmla="*/ 148 w 179"/>
              <a:gd name="T7" fmla="*/ 19 h 147"/>
              <a:gd name="T8" fmla="*/ 141 w 179"/>
              <a:gd name="T9" fmla="*/ 10 h 147"/>
              <a:gd name="T10" fmla="*/ 133 w 179"/>
              <a:gd name="T11" fmla="*/ 14 h 147"/>
              <a:gd name="T12" fmla="*/ 128 w 179"/>
              <a:gd name="T13" fmla="*/ 7 h 147"/>
              <a:gd name="T14" fmla="*/ 119 w 179"/>
              <a:gd name="T15" fmla="*/ 3 h 147"/>
              <a:gd name="T16" fmla="*/ 114 w 179"/>
              <a:gd name="T17" fmla="*/ 2 h 147"/>
              <a:gd name="T18" fmla="*/ 112 w 179"/>
              <a:gd name="T19" fmla="*/ 5 h 147"/>
              <a:gd name="T20" fmla="*/ 113 w 179"/>
              <a:gd name="T21" fmla="*/ 6 h 147"/>
              <a:gd name="T22" fmla="*/ 110 w 179"/>
              <a:gd name="T23" fmla="*/ 14 h 147"/>
              <a:gd name="T24" fmla="*/ 103 w 179"/>
              <a:gd name="T25" fmla="*/ 19 h 147"/>
              <a:gd name="T26" fmla="*/ 98 w 179"/>
              <a:gd name="T27" fmla="*/ 24 h 147"/>
              <a:gd name="T28" fmla="*/ 91 w 179"/>
              <a:gd name="T29" fmla="*/ 25 h 147"/>
              <a:gd name="T30" fmla="*/ 85 w 179"/>
              <a:gd name="T31" fmla="*/ 24 h 147"/>
              <a:gd name="T32" fmla="*/ 81 w 179"/>
              <a:gd name="T33" fmla="*/ 35 h 147"/>
              <a:gd name="T34" fmla="*/ 71 w 179"/>
              <a:gd name="T35" fmla="*/ 33 h 147"/>
              <a:gd name="T36" fmla="*/ 63 w 179"/>
              <a:gd name="T37" fmla="*/ 35 h 147"/>
              <a:gd name="T38" fmla="*/ 58 w 179"/>
              <a:gd name="T39" fmla="*/ 37 h 147"/>
              <a:gd name="T40" fmla="*/ 53 w 179"/>
              <a:gd name="T41" fmla="*/ 43 h 147"/>
              <a:gd name="T42" fmla="*/ 45 w 179"/>
              <a:gd name="T43" fmla="*/ 46 h 147"/>
              <a:gd name="T44" fmla="*/ 37 w 179"/>
              <a:gd name="T45" fmla="*/ 54 h 147"/>
              <a:gd name="T46" fmla="*/ 29 w 179"/>
              <a:gd name="T47" fmla="*/ 61 h 147"/>
              <a:gd name="T48" fmla="*/ 23 w 179"/>
              <a:gd name="T49" fmla="*/ 52 h 147"/>
              <a:gd name="T50" fmla="*/ 15 w 179"/>
              <a:gd name="T51" fmla="*/ 46 h 147"/>
              <a:gd name="T52" fmla="*/ 10 w 179"/>
              <a:gd name="T53" fmla="*/ 46 h 147"/>
              <a:gd name="T54" fmla="*/ 9 w 179"/>
              <a:gd name="T55" fmla="*/ 52 h 147"/>
              <a:gd name="T56" fmla="*/ 11 w 179"/>
              <a:gd name="T57" fmla="*/ 56 h 147"/>
              <a:gd name="T58" fmla="*/ 12 w 179"/>
              <a:gd name="T59" fmla="*/ 65 h 147"/>
              <a:gd name="T60" fmla="*/ 13 w 179"/>
              <a:gd name="T61" fmla="*/ 74 h 147"/>
              <a:gd name="T62" fmla="*/ 6 w 179"/>
              <a:gd name="T63" fmla="*/ 83 h 147"/>
              <a:gd name="T64" fmla="*/ 2 w 179"/>
              <a:gd name="T65" fmla="*/ 90 h 147"/>
              <a:gd name="T66" fmla="*/ 10 w 179"/>
              <a:gd name="T67" fmla="*/ 95 h 147"/>
              <a:gd name="T68" fmla="*/ 23 w 179"/>
              <a:gd name="T69" fmla="*/ 100 h 147"/>
              <a:gd name="T70" fmla="*/ 34 w 179"/>
              <a:gd name="T71" fmla="*/ 115 h 147"/>
              <a:gd name="T72" fmla="*/ 49 w 179"/>
              <a:gd name="T73" fmla="*/ 101 h 147"/>
              <a:gd name="T74" fmla="*/ 67 w 179"/>
              <a:gd name="T75" fmla="*/ 83 h 147"/>
              <a:gd name="T76" fmla="*/ 87 w 179"/>
              <a:gd name="T77" fmla="*/ 88 h 147"/>
              <a:gd name="T78" fmla="*/ 92 w 179"/>
              <a:gd name="T79" fmla="*/ 98 h 147"/>
              <a:gd name="T80" fmla="*/ 80 w 179"/>
              <a:gd name="T81" fmla="*/ 111 h 147"/>
              <a:gd name="T82" fmla="*/ 74 w 179"/>
              <a:gd name="T83" fmla="*/ 122 h 147"/>
              <a:gd name="T84" fmla="*/ 82 w 179"/>
              <a:gd name="T85" fmla="*/ 128 h 147"/>
              <a:gd name="T86" fmla="*/ 85 w 179"/>
              <a:gd name="T87" fmla="*/ 130 h 147"/>
              <a:gd name="T88" fmla="*/ 77 w 179"/>
              <a:gd name="T89" fmla="*/ 137 h 147"/>
              <a:gd name="T90" fmla="*/ 71 w 179"/>
              <a:gd name="T91" fmla="*/ 144 h 147"/>
              <a:gd name="T92" fmla="*/ 83 w 179"/>
              <a:gd name="T93" fmla="*/ 143 h 147"/>
              <a:gd name="T94" fmla="*/ 98 w 179"/>
              <a:gd name="T95" fmla="*/ 131 h 147"/>
              <a:gd name="T96" fmla="*/ 114 w 179"/>
              <a:gd name="T97" fmla="*/ 117 h 147"/>
              <a:gd name="T98" fmla="*/ 127 w 179"/>
              <a:gd name="T99" fmla="*/ 111 h 147"/>
              <a:gd name="T100" fmla="*/ 141 w 179"/>
              <a:gd name="T101" fmla="*/ 106 h 147"/>
              <a:gd name="T102" fmla="*/ 149 w 179"/>
              <a:gd name="T103" fmla="*/ 103 h 147"/>
              <a:gd name="T104" fmla="*/ 153 w 179"/>
              <a:gd name="T105" fmla="*/ 94 h 147"/>
              <a:gd name="T106" fmla="*/ 172 w 179"/>
              <a:gd name="T107" fmla="*/ 78 h 147"/>
              <a:gd name="T108" fmla="*/ 178 w 179"/>
              <a:gd name="T109" fmla="*/ 76 h 147"/>
              <a:gd name="T110" fmla="*/ 179 w 179"/>
              <a:gd name="T111" fmla="*/ 64 h 147"/>
              <a:gd name="T112" fmla="*/ 173 w 179"/>
              <a:gd name="T113" fmla="*/ 55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9" h="147">
                <a:moveTo>
                  <a:pt x="173" y="55"/>
                </a:moveTo>
                <a:cubicBezTo>
                  <a:pt x="169" y="52"/>
                  <a:pt x="163" y="47"/>
                  <a:pt x="163" y="40"/>
                </a:cubicBezTo>
                <a:cubicBezTo>
                  <a:pt x="164" y="34"/>
                  <a:pt x="164" y="34"/>
                  <a:pt x="160" y="30"/>
                </a:cubicBezTo>
                <a:cubicBezTo>
                  <a:pt x="156" y="26"/>
                  <a:pt x="151" y="24"/>
                  <a:pt x="148" y="19"/>
                </a:cubicBezTo>
                <a:cubicBezTo>
                  <a:pt x="145" y="13"/>
                  <a:pt x="144" y="10"/>
                  <a:pt x="141" y="10"/>
                </a:cubicBezTo>
                <a:cubicBezTo>
                  <a:pt x="139" y="10"/>
                  <a:pt x="137" y="21"/>
                  <a:pt x="133" y="14"/>
                </a:cubicBezTo>
                <a:cubicBezTo>
                  <a:pt x="128" y="7"/>
                  <a:pt x="133" y="8"/>
                  <a:pt x="128" y="7"/>
                </a:cubicBezTo>
                <a:cubicBezTo>
                  <a:pt x="123" y="7"/>
                  <a:pt x="121" y="5"/>
                  <a:pt x="119" y="3"/>
                </a:cubicBezTo>
                <a:cubicBezTo>
                  <a:pt x="116" y="1"/>
                  <a:pt x="116" y="0"/>
                  <a:pt x="114" y="2"/>
                </a:cubicBezTo>
                <a:cubicBezTo>
                  <a:pt x="113" y="3"/>
                  <a:pt x="113" y="4"/>
                  <a:pt x="112" y="5"/>
                </a:cubicBezTo>
                <a:cubicBezTo>
                  <a:pt x="113" y="5"/>
                  <a:pt x="113" y="5"/>
                  <a:pt x="113" y="6"/>
                </a:cubicBezTo>
                <a:cubicBezTo>
                  <a:pt x="113" y="9"/>
                  <a:pt x="115" y="12"/>
                  <a:pt x="110" y="14"/>
                </a:cubicBezTo>
                <a:cubicBezTo>
                  <a:pt x="106" y="16"/>
                  <a:pt x="103" y="15"/>
                  <a:pt x="103" y="19"/>
                </a:cubicBezTo>
                <a:cubicBezTo>
                  <a:pt x="103" y="22"/>
                  <a:pt x="100" y="24"/>
                  <a:pt x="98" y="24"/>
                </a:cubicBezTo>
                <a:cubicBezTo>
                  <a:pt x="95" y="25"/>
                  <a:pt x="93" y="26"/>
                  <a:pt x="91" y="25"/>
                </a:cubicBezTo>
                <a:cubicBezTo>
                  <a:pt x="89" y="24"/>
                  <a:pt x="86" y="22"/>
                  <a:pt x="85" y="24"/>
                </a:cubicBezTo>
                <a:cubicBezTo>
                  <a:pt x="84" y="26"/>
                  <a:pt x="86" y="36"/>
                  <a:pt x="81" y="35"/>
                </a:cubicBezTo>
                <a:cubicBezTo>
                  <a:pt x="76" y="34"/>
                  <a:pt x="73" y="30"/>
                  <a:pt x="71" y="33"/>
                </a:cubicBezTo>
                <a:cubicBezTo>
                  <a:pt x="68" y="36"/>
                  <a:pt x="65" y="35"/>
                  <a:pt x="63" y="35"/>
                </a:cubicBezTo>
                <a:cubicBezTo>
                  <a:pt x="60" y="35"/>
                  <a:pt x="59" y="34"/>
                  <a:pt x="58" y="37"/>
                </a:cubicBezTo>
                <a:cubicBezTo>
                  <a:pt x="57" y="39"/>
                  <a:pt x="56" y="42"/>
                  <a:pt x="53" y="43"/>
                </a:cubicBezTo>
                <a:cubicBezTo>
                  <a:pt x="49" y="44"/>
                  <a:pt x="48" y="44"/>
                  <a:pt x="45" y="46"/>
                </a:cubicBezTo>
                <a:cubicBezTo>
                  <a:pt x="43" y="48"/>
                  <a:pt x="38" y="51"/>
                  <a:pt x="37" y="54"/>
                </a:cubicBezTo>
                <a:cubicBezTo>
                  <a:pt x="36" y="57"/>
                  <a:pt x="32" y="65"/>
                  <a:pt x="29" y="61"/>
                </a:cubicBezTo>
                <a:cubicBezTo>
                  <a:pt x="27" y="56"/>
                  <a:pt x="27" y="55"/>
                  <a:pt x="23" y="52"/>
                </a:cubicBezTo>
                <a:cubicBezTo>
                  <a:pt x="20" y="48"/>
                  <a:pt x="17" y="49"/>
                  <a:pt x="15" y="46"/>
                </a:cubicBezTo>
                <a:cubicBezTo>
                  <a:pt x="13" y="43"/>
                  <a:pt x="11" y="45"/>
                  <a:pt x="10" y="46"/>
                </a:cubicBezTo>
                <a:cubicBezTo>
                  <a:pt x="9" y="48"/>
                  <a:pt x="6" y="50"/>
                  <a:pt x="9" y="52"/>
                </a:cubicBezTo>
                <a:cubicBezTo>
                  <a:pt x="12" y="54"/>
                  <a:pt x="11" y="55"/>
                  <a:pt x="11" y="56"/>
                </a:cubicBezTo>
                <a:cubicBezTo>
                  <a:pt x="11" y="58"/>
                  <a:pt x="10" y="62"/>
                  <a:pt x="12" y="65"/>
                </a:cubicBezTo>
                <a:cubicBezTo>
                  <a:pt x="15" y="69"/>
                  <a:pt x="16" y="71"/>
                  <a:pt x="13" y="74"/>
                </a:cubicBezTo>
                <a:cubicBezTo>
                  <a:pt x="10" y="76"/>
                  <a:pt x="7" y="80"/>
                  <a:pt x="6" y="83"/>
                </a:cubicBezTo>
                <a:cubicBezTo>
                  <a:pt x="6" y="86"/>
                  <a:pt x="0" y="86"/>
                  <a:pt x="2" y="90"/>
                </a:cubicBezTo>
                <a:cubicBezTo>
                  <a:pt x="5" y="94"/>
                  <a:pt x="7" y="95"/>
                  <a:pt x="10" y="95"/>
                </a:cubicBezTo>
                <a:cubicBezTo>
                  <a:pt x="14" y="96"/>
                  <a:pt x="22" y="97"/>
                  <a:pt x="23" y="100"/>
                </a:cubicBezTo>
                <a:cubicBezTo>
                  <a:pt x="24" y="102"/>
                  <a:pt x="30" y="110"/>
                  <a:pt x="34" y="115"/>
                </a:cubicBezTo>
                <a:cubicBezTo>
                  <a:pt x="38" y="112"/>
                  <a:pt x="43" y="108"/>
                  <a:pt x="49" y="101"/>
                </a:cubicBezTo>
                <a:cubicBezTo>
                  <a:pt x="58" y="91"/>
                  <a:pt x="54" y="82"/>
                  <a:pt x="67" y="83"/>
                </a:cubicBezTo>
                <a:cubicBezTo>
                  <a:pt x="79" y="84"/>
                  <a:pt x="84" y="85"/>
                  <a:pt x="87" y="88"/>
                </a:cubicBezTo>
                <a:cubicBezTo>
                  <a:pt x="89" y="92"/>
                  <a:pt x="98" y="92"/>
                  <a:pt x="92" y="98"/>
                </a:cubicBezTo>
                <a:cubicBezTo>
                  <a:pt x="86" y="104"/>
                  <a:pt x="83" y="109"/>
                  <a:pt x="80" y="111"/>
                </a:cubicBezTo>
                <a:cubicBezTo>
                  <a:pt x="77" y="112"/>
                  <a:pt x="70" y="118"/>
                  <a:pt x="74" y="122"/>
                </a:cubicBezTo>
                <a:cubicBezTo>
                  <a:pt x="79" y="125"/>
                  <a:pt x="77" y="127"/>
                  <a:pt x="82" y="128"/>
                </a:cubicBezTo>
                <a:cubicBezTo>
                  <a:pt x="87" y="128"/>
                  <a:pt x="87" y="125"/>
                  <a:pt x="85" y="130"/>
                </a:cubicBezTo>
                <a:cubicBezTo>
                  <a:pt x="83" y="135"/>
                  <a:pt x="84" y="136"/>
                  <a:pt x="77" y="137"/>
                </a:cubicBezTo>
                <a:cubicBezTo>
                  <a:pt x="70" y="139"/>
                  <a:pt x="71" y="141"/>
                  <a:pt x="71" y="144"/>
                </a:cubicBezTo>
                <a:cubicBezTo>
                  <a:pt x="72" y="147"/>
                  <a:pt x="77" y="145"/>
                  <a:pt x="83" y="143"/>
                </a:cubicBezTo>
                <a:cubicBezTo>
                  <a:pt x="88" y="140"/>
                  <a:pt x="94" y="136"/>
                  <a:pt x="98" y="131"/>
                </a:cubicBezTo>
                <a:cubicBezTo>
                  <a:pt x="101" y="126"/>
                  <a:pt x="106" y="120"/>
                  <a:pt x="114" y="117"/>
                </a:cubicBezTo>
                <a:cubicBezTo>
                  <a:pt x="122" y="114"/>
                  <a:pt x="121" y="113"/>
                  <a:pt x="127" y="111"/>
                </a:cubicBezTo>
                <a:cubicBezTo>
                  <a:pt x="134" y="109"/>
                  <a:pt x="135" y="108"/>
                  <a:pt x="141" y="106"/>
                </a:cubicBezTo>
                <a:cubicBezTo>
                  <a:pt x="145" y="105"/>
                  <a:pt x="147" y="103"/>
                  <a:pt x="149" y="103"/>
                </a:cubicBezTo>
                <a:cubicBezTo>
                  <a:pt x="150" y="99"/>
                  <a:pt x="151" y="95"/>
                  <a:pt x="153" y="94"/>
                </a:cubicBezTo>
                <a:cubicBezTo>
                  <a:pt x="157" y="92"/>
                  <a:pt x="165" y="81"/>
                  <a:pt x="172" y="78"/>
                </a:cubicBezTo>
                <a:cubicBezTo>
                  <a:pt x="174" y="78"/>
                  <a:pt x="176" y="77"/>
                  <a:pt x="178" y="76"/>
                </a:cubicBezTo>
                <a:cubicBezTo>
                  <a:pt x="178" y="71"/>
                  <a:pt x="179" y="66"/>
                  <a:pt x="179" y="64"/>
                </a:cubicBezTo>
                <a:cubicBezTo>
                  <a:pt x="179" y="61"/>
                  <a:pt x="177" y="59"/>
                  <a:pt x="173" y="55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xmlns="" id="{B5B163A6-6BE2-4BBC-AE20-50A53F23F42B}"/>
              </a:ext>
            </a:extLst>
          </p:cNvPr>
          <p:cNvSpPr>
            <a:spLocks/>
          </p:cNvSpPr>
          <p:nvPr/>
        </p:nvSpPr>
        <p:spPr bwMode="auto">
          <a:xfrm>
            <a:off x="11377540" y="4786788"/>
            <a:ext cx="1916043" cy="1162293"/>
          </a:xfrm>
          <a:custGeom>
            <a:avLst/>
            <a:gdLst>
              <a:gd name="T0" fmla="*/ 254 w 256"/>
              <a:gd name="T1" fmla="*/ 55 h 155"/>
              <a:gd name="T2" fmla="*/ 229 w 256"/>
              <a:gd name="T3" fmla="*/ 47 h 155"/>
              <a:gd name="T4" fmla="*/ 218 w 256"/>
              <a:gd name="T5" fmla="*/ 45 h 155"/>
              <a:gd name="T6" fmla="*/ 204 w 256"/>
              <a:gd name="T7" fmla="*/ 51 h 155"/>
              <a:gd name="T8" fmla="*/ 196 w 256"/>
              <a:gd name="T9" fmla="*/ 62 h 155"/>
              <a:gd name="T10" fmla="*/ 180 w 256"/>
              <a:gd name="T11" fmla="*/ 50 h 155"/>
              <a:gd name="T12" fmla="*/ 177 w 256"/>
              <a:gd name="T13" fmla="*/ 39 h 155"/>
              <a:gd name="T14" fmla="*/ 166 w 256"/>
              <a:gd name="T15" fmla="*/ 39 h 155"/>
              <a:gd name="T16" fmla="*/ 167 w 256"/>
              <a:gd name="T17" fmla="*/ 50 h 155"/>
              <a:gd name="T18" fmla="*/ 153 w 256"/>
              <a:gd name="T19" fmla="*/ 37 h 155"/>
              <a:gd name="T20" fmla="*/ 138 w 256"/>
              <a:gd name="T21" fmla="*/ 33 h 155"/>
              <a:gd name="T22" fmla="*/ 127 w 256"/>
              <a:gd name="T23" fmla="*/ 22 h 155"/>
              <a:gd name="T24" fmla="*/ 110 w 256"/>
              <a:gd name="T25" fmla="*/ 25 h 155"/>
              <a:gd name="T26" fmla="*/ 93 w 256"/>
              <a:gd name="T27" fmla="*/ 22 h 155"/>
              <a:gd name="T28" fmla="*/ 77 w 256"/>
              <a:gd name="T29" fmla="*/ 23 h 155"/>
              <a:gd name="T30" fmla="*/ 61 w 256"/>
              <a:gd name="T31" fmla="*/ 14 h 155"/>
              <a:gd name="T32" fmla="*/ 50 w 256"/>
              <a:gd name="T33" fmla="*/ 2 h 155"/>
              <a:gd name="T34" fmla="*/ 36 w 256"/>
              <a:gd name="T35" fmla="*/ 5 h 155"/>
              <a:gd name="T36" fmla="*/ 31 w 256"/>
              <a:gd name="T37" fmla="*/ 12 h 155"/>
              <a:gd name="T38" fmla="*/ 20 w 256"/>
              <a:gd name="T39" fmla="*/ 16 h 155"/>
              <a:gd name="T40" fmla="*/ 8 w 256"/>
              <a:gd name="T41" fmla="*/ 14 h 155"/>
              <a:gd name="T42" fmla="*/ 12 w 256"/>
              <a:gd name="T43" fmla="*/ 25 h 155"/>
              <a:gd name="T44" fmla="*/ 21 w 256"/>
              <a:gd name="T45" fmla="*/ 34 h 155"/>
              <a:gd name="T46" fmla="*/ 20 w 256"/>
              <a:gd name="T47" fmla="*/ 53 h 155"/>
              <a:gd name="T48" fmla="*/ 30 w 256"/>
              <a:gd name="T49" fmla="*/ 64 h 155"/>
              <a:gd name="T50" fmla="*/ 47 w 256"/>
              <a:gd name="T51" fmla="*/ 56 h 155"/>
              <a:gd name="T52" fmla="*/ 59 w 256"/>
              <a:gd name="T53" fmla="*/ 73 h 155"/>
              <a:gd name="T54" fmla="*/ 65 w 256"/>
              <a:gd name="T55" fmla="*/ 85 h 155"/>
              <a:gd name="T56" fmla="*/ 71 w 256"/>
              <a:gd name="T57" fmla="*/ 83 h 155"/>
              <a:gd name="T58" fmla="*/ 85 w 256"/>
              <a:gd name="T59" fmla="*/ 94 h 155"/>
              <a:gd name="T60" fmla="*/ 101 w 256"/>
              <a:gd name="T61" fmla="*/ 98 h 155"/>
              <a:gd name="T62" fmla="*/ 116 w 256"/>
              <a:gd name="T63" fmla="*/ 120 h 155"/>
              <a:gd name="T64" fmla="*/ 132 w 256"/>
              <a:gd name="T65" fmla="*/ 144 h 155"/>
              <a:gd name="T66" fmla="*/ 143 w 256"/>
              <a:gd name="T67" fmla="*/ 146 h 155"/>
              <a:gd name="T68" fmla="*/ 156 w 256"/>
              <a:gd name="T69" fmla="*/ 120 h 155"/>
              <a:gd name="T70" fmla="*/ 172 w 256"/>
              <a:gd name="T71" fmla="*/ 126 h 155"/>
              <a:gd name="T72" fmla="*/ 182 w 256"/>
              <a:gd name="T73" fmla="*/ 127 h 155"/>
              <a:gd name="T74" fmla="*/ 194 w 256"/>
              <a:gd name="T75" fmla="*/ 125 h 155"/>
              <a:gd name="T76" fmla="*/ 187 w 256"/>
              <a:gd name="T77" fmla="*/ 113 h 155"/>
              <a:gd name="T78" fmla="*/ 200 w 256"/>
              <a:gd name="T79" fmla="*/ 106 h 155"/>
              <a:gd name="T80" fmla="*/ 216 w 256"/>
              <a:gd name="T81" fmla="*/ 92 h 155"/>
              <a:gd name="T82" fmla="*/ 223 w 256"/>
              <a:gd name="T83" fmla="*/ 78 h 155"/>
              <a:gd name="T84" fmla="*/ 237 w 256"/>
              <a:gd name="T85" fmla="*/ 80 h 155"/>
              <a:gd name="T86" fmla="*/ 255 w 256"/>
              <a:gd name="T87" fmla="*/ 69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6" h="155">
                <a:moveTo>
                  <a:pt x="255" y="56"/>
                </a:moveTo>
                <a:cubicBezTo>
                  <a:pt x="254" y="56"/>
                  <a:pt x="254" y="55"/>
                  <a:pt x="254" y="55"/>
                </a:cubicBezTo>
                <a:cubicBezTo>
                  <a:pt x="246" y="55"/>
                  <a:pt x="239" y="54"/>
                  <a:pt x="235" y="54"/>
                </a:cubicBezTo>
                <a:cubicBezTo>
                  <a:pt x="231" y="53"/>
                  <a:pt x="233" y="54"/>
                  <a:pt x="229" y="47"/>
                </a:cubicBezTo>
                <a:cubicBezTo>
                  <a:pt x="225" y="41"/>
                  <a:pt x="228" y="44"/>
                  <a:pt x="224" y="47"/>
                </a:cubicBezTo>
                <a:cubicBezTo>
                  <a:pt x="219" y="50"/>
                  <a:pt x="219" y="48"/>
                  <a:pt x="218" y="45"/>
                </a:cubicBezTo>
                <a:cubicBezTo>
                  <a:pt x="217" y="42"/>
                  <a:pt x="214" y="45"/>
                  <a:pt x="213" y="48"/>
                </a:cubicBezTo>
                <a:cubicBezTo>
                  <a:pt x="211" y="51"/>
                  <a:pt x="208" y="50"/>
                  <a:pt x="204" y="51"/>
                </a:cubicBezTo>
                <a:cubicBezTo>
                  <a:pt x="200" y="52"/>
                  <a:pt x="202" y="53"/>
                  <a:pt x="202" y="57"/>
                </a:cubicBezTo>
                <a:cubicBezTo>
                  <a:pt x="202" y="61"/>
                  <a:pt x="200" y="61"/>
                  <a:pt x="196" y="62"/>
                </a:cubicBezTo>
                <a:cubicBezTo>
                  <a:pt x="192" y="62"/>
                  <a:pt x="191" y="60"/>
                  <a:pt x="190" y="56"/>
                </a:cubicBezTo>
                <a:cubicBezTo>
                  <a:pt x="188" y="53"/>
                  <a:pt x="180" y="52"/>
                  <a:pt x="180" y="50"/>
                </a:cubicBezTo>
                <a:cubicBezTo>
                  <a:pt x="181" y="48"/>
                  <a:pt x="180" y="48"/>
                  <a:pt x="177" y="46"/>
                </a:cubicBezTo>
                <a:cubicBezTo>
                  <a:pt x="174" y="43"/>
                  <a:pt x="177" y="42"/>
                  <a:pt x="177" y="39"/>
                </a:cubicBezTo>
                <a:cubicBezTo>
                  <a:pt x="177" y="36"/>
                  <a:pt x="179" y="35"/>
                  <a:pt x="174" y="35"/>
                </a:cubicBezTo>
                <a:cubicBezTo>
                  <a:pt x="169" y="34"/>
                  <a:pt x="167" y="36"/>
                  <a:pt x="166" y="39"/>
                </a:cubicBezTo>
                <a:cubicBezTo>
                  <a:pt x="166" y="43"/>
                  <a:pt x="168" y="44"/>
                  <a:pt x="170" y="47"/>
                </a:cubicBezTo>
                <a:cubicBezTo>
                  <a:pt x="172" y="49"/>
                  <a:pt x="169" y="50"/>
                  <a:pt x="167" y="50"/>
                </a:cubicBezTo>
                <a:cubicBezTo>
                  <a:pt x="165" y="50"/>
                  <a:pt x="162" y="50"/>
                  <a:pt x="159" y="47"/>
                </a:cubicBezTo>
                <a:cubicBezTo>
                  <a:pt x="155" y="44"/>
                  <a:pt x="154" y="41"/>
                  <a:pt x="153" y="37"/>
                </a:cubicBezTo>
                <a:cubicBezTo>
                  <a:pt x="152" y="34"/>
                  <a:pt x="146" y="38"/>
                  <a:pt x="142" y="38"/>
                </a:cubicBezTo>
                <a:cubicBezTo>
                  <a:pt x="138" y="37"/>
                  <a:pt x="136" y="35"/>
                  <a:pt x="138" y="33"/>
                </a:cubicBezTo>
                <a:cubicBezTo>
                  <a:pt x="140" y="30"/>
                  <a:pt x="141" y="29"/>
                  <a:pt x="139" y="27"/>
                </a:cubicBezTo>
                <a:cubicBezTo>
                  <a:pt x="137" y="26"/>
                  <a:pt x="132" y="23"/>
                  <a:pt x="127" y="22"/>
                </a:cubicBezTo>
                <a:cubicBezTo>
                  <a:pt x="121" y="21"/>
                  <a:pt x="121" y="23"/>
                  <a:pt x="119" y="25"/>
                </a:cubicBezTo>
                <a:cubicBezTo>
                  <a:pt x="116" y="27"/>
                  <a:pt x="116" y="26"/>
                  <a:pt x="110" y="25"/>
                </a:cubicBezTo>
                <a:cubicBezTo>
                  <a:pt x="104" y="24"/>
                  <a:pt x="107" y="24"/>
                  <a:pt x="104" y="20"/>
                </a:cubicBezTo>
                <a:cubicBezTo>
                  <a:pt x="101" y="16"/>
                  <a:pt x="97" y="20"/>
                  <a:pt x="93" y="22"/>
                </a:cubicBezTo>
                <a:cubicBezTo>
                  <a:pt x="89" y="24"/>
                  <a:pt x="89" y="22"/>
                  <a:pt x="85" y="21"/>
                </a:cubicBezTo>
                <a:cubicBezTo>
                  <a:pt x="81" y="19"/>
                  <a:pt x="81" y="22"/>
                  <a:pt x="77" y="23"/>
                </a:cubicBezTo>
                <a:cubicBezTo>
                  <a:pt x="74" y="25"/>
                  <a:pt x="73" y="24"/>
                  <a:pt x="69" y="21"/>
                </a:cubicBezTo>
                <a:cubicBezTo>
                  <a:pt x="64" y="17"/>
                  <a:pt x="65" y="16"/>
                  <a:pt x="61" y="14"/>
                </a:cubicBezTo>
                <a:cubicBezTo>
                  <a:pt x="57" y="11"/>
                  <a:pt x="59" y="7"/>
                  <a:pt x="57" y="4"/>
                </a:cubicBezTo>
                <a:cubicBezTo>
                  <a:pt x="55" y="0"/>
                  <a:pt x="54" y="2"/>
                  <a:pt x="50" y="2"/>
                </a:cubicBezTo>
                <a:cubicBezTo>
                  <a:pt x="47" y="2"/>
                  <a:pt x="47" y="3"/>
                  <a:pt x="41" y="4"/>
                </a:cubicBezTo>
                <a:cubicBezTo>
                  <a:pt x="39" y="5"/>
                  <a:pt x="38" y="5"/>
                  <a:pt x="36" y="5"/>
                </a:cubicBezTo>
                <a:cubicBezTo>
                  <a:pt x="37" y="6"/>
                  <a:pt x="36" y="6"/>
                  <a:pt x="36" y="7"/>
                </a:cubicBezTo>
                <a:cubicBezTo>
                  <a:pt x="34" y="9"/>
                  <a:pt x="31" y="8"/>
                  <a:pt x="31" y="12"/>
                </a:cubicBezTo>
                <a:cubicBezTo>
                  <a:pt x="31" y="16"/>
                  <a:pt x="32" y="23"/>
                  <a:pt x="27" y="20"/>
                </a:cubicBezTo>
                <a:cubicBezTo>
                  <a:pt x="22" y="17"/>
                  <a:pt x="22" y="14"/>
                  <a:pt x="20" y="16"/>
                </a:cubicBezTo>
                <a:cubicBezTo>
                  <a:pt x="17" y="18"/>
                  <a:pt x="18" y="19"/>
                  <a:pt x="15" y="17"/>
                </a:cubicBezTo>
                <a:cubicBezTo>
                  <a:pt x="11" y="16"/>
                  <a:pt x="10" y="13"/>
                  <a:pt x="8" y="14"/>
                </a:cubicBezTo>
                <a:cubicBezTo>
                  <a:pt x="7" y="16"/>
                  <a:pt x="0" y="22"/>
                  <a:pt x="4" y="23"/>
                </a:cubicBezTo>
                <a:cubicBezTo>
                  <a:pt x="9" y="25"/>
                  <a:pt x="12" y="22"/>
                  <a:pt x="12" y="25"/>
                </a:cubicBezTo>
                <a:cubicBezTo>
                  <a:pt x="13" y="28"/>
                  <a:pt x="13" y="28"/>
                  <a:pt x="16" y="30"/>
                </a:cubicBezTo>
                <a:cubicBezTo>
                  <a:pt x="19" y="31"/>
                  <a:pt x="21" y="32"/>
                  <a:pt x="21" y="34"/>
                </a:cubicBezTo>
                <a:cubicBezTo>
                  <a:pt x="20" y="37"/>
                  <a:pt x="15" y="43"/>
                  <a:pt x="16" y="46"/>
                </a:cubicBezTo>
                <a:cubicBezTo>
                  <a:pt x="18" y="49"/>
                  <a:pt x="19" y="50"/>
                  <a:pt x="20" y="53"/>
                </a:cubicBezTo>
                <a:cubicBezTo>
                  <a:pt x="21" y="55"/>
                  <a:pt x="25" y="56"/>
                  <a:pt x="25" y="60"/>
                </a:cubicBezTo>
                <a:cubicBezTo>
                  <a:pt x="26" y="64"/>
                  <a:pt x="26" y="66"/>
                  <a:pt x="30" y="64"/>
                </a:cubicBezTo>
                <a:cubicBezTo>
                  <a:pt x="35" y="61"/>
                  <a:pt x="39" y="61"/>
                  <a:pt x="41" y="58"/>
                </a:cubicBezTo>
                <a:cubicBezTo>
                  <a:pt x="42" y="56"/>
                  <a:pt x="47" y="53"/>
                  <a:pt x="47" y="56"/>
                </a:cubicBezTo>
                <a:cubicBezTo>
                  <a:pt x="48" y="60"/>
                  <a:pt x="54" y="61"/>
                  <a:pt x="54" y="65"/>
                </a:cubicBezTo>
                <a:cubicBezTo>
                  <a:pt x="54" y="69"/>
                  <a:pt x="58" y="70"/>
                  <a:pt x="59" y="73"/>
                </a:cubicBezTo>
                <a:cubicBezTo>
                  <a:pt x="60" y="77"/>
                  <a:pt x="57" y="83"/>
                  <a:pt x="60" y="84"/>
                </a:cubicBezTo>
                <a:cubicBezTo>
                  <a:pt x="61" y="85"/>
                  <a:pt x="64" y="84"/>
                  <a:pt x="65" y="85"/>
                </a:cubicBezTo>
                <a:cubicBezTo>
                  <a:pt x="66" y="84"/>
                  <a:pt x="66" y="83"/>
                  <a:pt x="67" y="82"/>
                </a:cubicBezTo>
                <a:cubicBezTo>
                  <a:pt x="68" y="80"/>
                  <a:pt x="69" y="81"/>
                  <a:pt x="71" y="83"/>
                </a:cubicBezTo>
                <a:cubicBezTo>
                  <a:pt x="74" y="85"/>
                  <a:pt x="76" y="86"/>
                  <a:pt x="81" y="87"/>
                </a:cubicBezTo>
                <a:cubicBezTo>
                  <a:pt x="86" y="88"/>
                  <a:pt x="81" y="87"/>
                  <a:pt x="85" y="94"/>
                </a:cubicBezTo>
                <a:cubicBezTo>
                  <a:pt x="90" y="101"/>
                  <a:pt x="92" y="90"/>
                  <a:pt x="94" y="90"/>
                </a:cubicBezTo>
                <a:cubicBezTo>
                  <a:pt x="96" y="90"/>
                  <a:pt x="98" y="93"/>
                  <a:pt x="101" y="98"/>
                </a:cubicBezTo>
                <a:cubicBezTo>
                  <a:pt x="104" y="104"/>
                  <a:pt x="108" y="106"/>
                  <a:pt x="113" y="110"/>
                </a:cubicBezTo>
                <a:cubicBezTo>
                  <a:pt x="117" y="114"/>
                  <a:pt x="116" y="114"/>
                  <a:pt x="116" y="120"/>
                </a:cubicBezTo>
                <a:cubicBezTo>
                  <a:pt x="116" y="126"/>
                  <a:pt x="122" y="132"/>
                  <a:pt x="126" y="135"/>
                </a:cubicBezTo>
                <a:cubicBezTo>
                  <a:pt x="130" y="139"/>
                  <a:pt x="132" y="141"/>
                  <a:pt x="132" y="144"/>
                </a:cubicBezTo>
                <a:cubicBezTo>
                  <a:pt x="131" y="145"/>
                  <a:pt x="131" y="151"/>
                  <a:pt x="131" y="155"/>
                </a:cubicBezTo>
                <a:cubicBezTo>
                  <a:pt x="136" y="153"/>
                  <a:pt x="142" y="149"/>
                  <a:pt x="143" y="146"/>
                </a:cubicBezTo>
                <a:cubicBezTo>
                  <a:pt x="145" y="142"/>
                  <a:pt x="150" y="136"/>
                  <a:pt x="151" y="133"/>
                </a:cubicBezTo>
                <a:cubicBezTo>
                  <a:pt x="152" y="129"/>
                  <a:pt x="153" y="120"/>
                  <a:pt x="156" y="120"/>
                </a:cubicBezTo>
                <a:cubicBezTo>
                  <a:pt x="160" y="121"/>
                  <a:pt x="163" y="122"/>
                  <a:pt x="165" y="124"/>
                </a:cubicBezTo>
                <a:cubicBezTo>
                  <a:pt x="167" y="126"/>
                  <a:pt x="168" y="127"/>
                  <a:pt x="172" y="126"/>
                </a:cubicBezTo>
                <a:cubicBezTo>
                  <a:pt x="176" y="126"/>
                  <a:pt x="175" y="125"/>
                  <a:pt x="177" y="127"/>
                </a:cubicBezTo>
                <a:cubicBezTo>
                  <a:pt x="180" y="129"/>
                  <a:pt x="181" y="128"/>
                  <a:pt x="182" y="127"/>
                </a:cubicBezTo>
                <a:cubicBezTo>
                  <a:pt x="183" y="126"/>
                  <a:pt x="185" y="124"/>
                  <a:pt x="187" y="125"/>
                </a:cubicBezTo>
                <a:cubicBezTo>
                  <a:pt x="189" y="127"/>
                  <a:pt x="192" y="128"/>
                  <a:pt x="194" y="125"/>
                </a:cubicBezTo>
                <a:cubicBezTo>
                  <a:pt x="195" y="122"/>
                  <a:pt x="197" y="121"/>
                  <a:pt x="194" y="119"/>
                </a:cubicBezTo>
                <a:cubicBezTo>
                  <a:pt x="192" y="117"/>
                  <a:pt x="187" y="116"/>
                  <a:pt x="187" y="113"/>
                </a:cubicBezTo>
                <a:cubicBezTo>
                  <a:pt x="187" y="110"/>
                  <a:pt x="187" y="106"/>
                  <a:pt x="191" y="106"/>
                </a:cubicBezTo>
                <a:cubicBezTo>
                  <a:pt x="194" y="107"/>
                  <a:pt x="196" y="108"/>
                  <a:pt x="200" y="106"/>
                </a:cubicBezTo>
                <a:cubicBezTo>
                  <a:pt x="205" y="104"/>
                  <a:pt x="207" y="106"/>
                  <a:pt x="210" y="102"/>
                </a:cubicBezTo>
                <a:cubicBezTo>
                  <a:pt x="213" y="97"/>
                  <a:pt x="211" y="93"/>
                  <a:pt x="216" y="92"/>
                </a:cubicBezTo>
                <a:cubicBezTo>
                  <a:pt x="220" y="91"/>
                  <a:pt x="225" y="90"/>
                  <a:pt x="224" y="87"/>
                </a:cubicBezTo>
                <a:cubicBezTo>
                  <a:pt x="224" y="84"/>
                  <a:pt x="222" y="80"/>
                  <a:pt x="223" y="78"/>
                </a:cubicBezTo>
                <a:cubicBezTo>
                  <a:pt x="223" y="76"/>
                  <a:pt x="226" y="71"/>
                  <a:pt x="230" y="74"/>
                </a:cubicBezTo>
                <a:cubicBezTo>
                  <a:pt x="235" y="77"/>
                  <a:pt x="232" y="78"/>
                  <a:pt x="237" y="80"/>
                </a:cubicBezTo>
                <a:cubicBezTo>
                  <a:pt x="241" y="81"/>
                  <a:pt x="239" y="77"/>
                  <a:pt x="244" y="75"/>
                </a:cubicBezTo>
                <a:cubicBezTo>
                  <a:pt x="248" y="73"/>
                  <a:pt x="255" y="73"/>
                  <a:pt x="255" y="69"/>
                </a:cubicBezTo>
                <a:cubicBezTo>
                  <a:pt x="256" y="65"/>
                  <a:pt x="255" y="60"/>
                  <a:pt x="255" y="56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3" name="Freeform 12">
            <a:extLst>
              <a:ext uri="{FF2B5EF4-FFF2-40B4-BE49-F238E27FC236}">
                <a16:creationId xmlns:a16="http://schemas.microsoft.com/office/drawing/2014/main" xmlns="" id="{35959614-CD61-45A8-B281-B2E5E8B7BBAA}"/>
              </a:ext>
            </a:extLst>
          </p:cNvPr>
          <p:cNvSpPr>
            <a:spLocks/>
          </p:cNvSpPr>
          <p:nvPr/>
        </p:nvSpPr>
        <p:spPr bwMode="auto">
          <a:xfrm>
            <a:off x="6870882" y="3285616"/>
            <a:ext cx="5067212" cy="3572384"/>
          </a:xfrm>
          <a:custGeom>
            <a:avLst/>
            <a:gdLst>
              <a:gd name="T0" fmla="*/ 37 w 676"/>
              <a:gd name="T1" fmla="*/ 372 h 476"/>
              <a:gd name="T2" fmla="*/ 57 w 676"/>
              <a:gd name="T3" fmla="*/ 398 h 476"/>
              <a:gd name="T4" fmla="*/ 128 w 676"/>
              <a:gd name="T5" fmla="*/ 430 h 476"/>
              <a:gd name="T6" fmla="*/ 157 w 676"/>
              <a:gd name="T7" fmla="*/ 460 h 476"/>
              <a:gd name="T8" fmla="*/ 213 w 676"/>
              <a:gd name="T9" fmla="*/ 467 h 476"/>
              <a:gd name="T10" fmla="*/ 238 w 676"/>
              <a:gd name="T11" fmla="*/ 422 h 476"/>
              <a:gd name="T12" fmla="*/ 256 w 676"/>
              <a:gd name="T13" fmla="*/ 459 h 476"/>
              <a:gd name="T14" fmla="*/ 298 w 676"/>
              <a:gd name="T15" fmla="*/ 464 h 476"/>
              <a:gd name="T16" fmla="*/ 331 w 676"/>
              <a:gd name="T17" fmla="*/ 427 h 476"/>
              <a:gd name="T18" fmla="*/ 367 w 676"/>
              <a:gd name="T19" fmla="*/ 415 h 476"/>
              <a:gd name="T20" fmla="*/ 408 w 676"/>
              <a:gd name="T21" fmla="*/ 391 h 476"/>
              <a:gd name="T22" fmla="*/ 429 w 676"/>
              <a:gd name="T23" fmla="*/ 375 h 476"/>
              <a:gd name="T24" fmla="*/ 441 w 676"/>
              <a:gd name="T25" fmla="*/ 342 h 476"/>
              <a:gd name="T26" fmla="*/ 487 w 676"/>
              <a:gd name="T27" fmla="*/ 342 h 476"/>
              <a:gd name="T28" fmla="*/ 516 w 676"/>
              <a:gd name="T29" fmla="*/ 321 h 476"/>
              <a:gd name="T30" fmla="*/ 543 w 676"/>
              <a:gd name="T31" fmla="*/ 356 h 476"/>
              <a:gd name="T32" fmla="*/ 565 w 676"/>
              <a:gd name="T33" fmla="*/ 336 h 476"/>
              <a:gd name="T34" fmla="*/ 584 w 676"/>
              <a:gd name="T35" fmla="*/ 341 h 476"/>
              <a:gd name="T36" fmla="*/ 617 w 676"/>
              <a:gd name="T37" fmla="*/ 315 h 476"/>
              <a:gd name="T38" fmla="*/ 652 w 676"/>
              <a:gd name="T39" fmla="*/ 304 h 476"/>
              <a:gd name="T40" fmla="*/ 660 w 676"/>
              <a:gd name="T41" fmla="*/ 273 h 476"/>
              <a:gd name="T42" fmla="*/ 626 w 676"/>
              <a:gd name="T43" fmla="*/ 260 h 476"/>
              <a:gd name="T44" fmla="*/ 613 w 676"/>
              <a:gd name="T45" fmla="*/ 225 h 476"/>
              <a:gd name="T46" fmla="*/ 628 w 676"/>
              <a:gd name="T47" fmla="*/ 220 h 476"/>
              <a:gd name="T48" fmla="*/ 644 w 676"/>
              <a:gd name="T49" fmla="*/ 192 h 476"/>
              <a:gd name="T50" fmla="*/ 617 w 676"/>
              <a:gd name="T51" fmla="*/ 176 h 476"/>
              <a:gd name="T52" fmla="*/ 653 w 676"/>
              <a:gd name="T53" fmla="*/ 140 h 476"/>
              <a:gd name="T54" fmla="*/ 667 w 676"/>
              <a:gd name="T55" fmla="*/ 113 h 476"/>
              <a:gd name="T56" fmla="*/ 676 w 676"/>
              <a:gd name="T57" fmla="*/ 57 h 476"/>
              <a:gd name="T58" fmla="*/ 609 w 676"/>
              <a:gd name="T59" fmla="*/ 56 h 476"/>
              <a:gd name="T60" fmla="*/ 581 w 676"/>
              <a:gd name="T61" fmla="*/ 28 h 476"/>
              <a:gd name="T62" fmla="*/ 562 w 676"/>
              <a:gd name="T63" fmla="*/ 0 h 476"/>
              <a:gd name="T64" fmla="*/ 551 w 676"/>
              <a:gd name="T65" fmla="*/ 25 h 476"/>
              <a:gd name="T66" fmla="*/ 541 w 676"/>
              <a:gd name="T67" fmla="*/ 61 h 476"/>
              <a:gd name="T68" fmla="*/ 531 w 676"/>
              <a:gd name="T69" fmla="*/ 84 h 476"/>
              <a:gd name="T70" fmla="*/ 518 w 676"/>
              <a:gd name="T71" fmla="*/ 107 h 476"/>
              <a:gd name="T72" fmla="*/ 471 w 676"/>
              <a:gd name="T73" fmla="*/ 120 h 476"/>
              <a:gd name="T74" fmla="*/ 452 w 676"/>
              <a:gd name="T75" fmla="*/ 165 h 476"/>
              <a:gd name="T76" fmla="*/ 493 w 676"/>
              <a:gd name="T77" fmla="*/ 174 h 476"/>
              <a:gd name="T78" fmla="*/ 535 w 676"/>
              <a:gd name="T79" fmla="*/ 170 h 476"/>
              <a:gd name="T80" fmla="*/ 547 w 676"/>
              <a:gd name="T81" fmla="*/ 202 h 476"/>
              <a:gd name="T82" fmla="*/ 508 w 676"/>
              <a:gd name="T83" fmla="*/ 206 h 476"/>
              <a:gd name="T84" fmla="*/ 474 w 676"/>
              <a:gd name="T85" fmla="*/ 234 h 476"/>
              <a:gd name="T86" fmla="*/ 413 w 676"/>
              <a:gd name="T87" fmla="*/ 264 h 476"/>
              <a:gd name="T88" fmla="*/ 362 w 676"/>
              <a:gd name="T89" fmla="*/ 273 h 476"/>
              <a:gd name="T90" fmla="*/ 353 w 676"/>
              <a:gd name="T91" fmla="*/ 308 h 476"/>
              <a:gd name="T92" fmla="*/ 290 w 676"/>
              <a:gd name="T93" fmla="*/ 334 h 476"/>
              <a:gd name="T94" fmla="*/ 213 w 676"/>
              <a:gd name="T95" fmla="*/ 348 h 476"/>
              <a:gd name="T96" fmla="*/ 166 w 676"/>
              <a:gd name="T97" fmla="*/ 350 h 476"/>
              <a:gd name="T98" fmla="*/ 93 w 676"/>
              <a:gd name="T99" fmla="*/ 323 h 476"/>
              <a:gd name="T100" fmla="*/ 19 w 676"/>
              <a:gd name="T101" fmla="*/ 314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476">
                <a:moveTo>
                  <a:pt x="4" y="339"/>
                </a:moveTo>
                <a:cubicBezTo>
                  <a:pt x="0" y="342"/>
                  <a:pt x="3" y="344"/>
                  <a:pt x="2" y="348"/>
                </a:cubicBezTo>
                <a:cubicBezTo>
                  <a:pt x="2" y="352"/>
                  <a:pt x="7" y="356"/>
                  <a:pt x="9" y="361"/>
                </a:cubicBezTo>
                <a:cubicBezTo>
                  <a:pt x="10" y="365"/>
                  <a:pt x="15" y="368"/>
                  <a:pt x="21" y="374"/>
                </a:cubicBezTo>
                <a:cubicBezTo>
                  <a:pt x="27" y="380"/>
                  <a:pt x="34" y="375"/>
                  <a:pt x="37" y="372"/>
                </a:cubicBezTo>
                <a:cubicBezTo>
                  <a:pt x="40" y="368"/>
                  <a:pt x="41" y="367"/>
                  <a:pt x="44" y="367"/>
                </a:cubicBezTo>
                <a:cubicBezTo>
                  <a:pt x="47" y="366"/>
                  <a:pt x="65" y="367"/>
                  <a:pt x="72" y="370"/>
                </a:cubicBezTo>
                <a:cubicBezTo>
                  <a:pt x="79" y="373"/>
                  <a:pt x="78" y="377"/>
                  <a:pt x="77" y="382"/>
                </a:cubicBezTo>
                <a:cubicBezTo>
                  <a:pt x="76" y="386"/>
                  <a:pt x="71" y="387"/>
                  <a:pt x="67" y="388"/>
                </a:cubicBezTo>
                <a:cubicBezTo>
                  <a:pt x="62" y="389"/>
                  <a:pt x="58" y="396"/>
                  <a:pt x="57" y="398"/>
                </a:cubicBezTo>
                <a:cubicBezTo>
                  <a:pt x="56" y="400"/>
                  <a:pt x="67" y="402"/>
                  <a:pt x="71" y="406"/>
                </a:cubicBezTo>
                <a:cubicBezTo>
                  <a:pt x="75" y="411"/>
                  <a:pt x="78" y="409"/>
                  <a:pt x="83" y="410"/>
                </a:cubicBezTo>
                <a:cubicBezTo>
                  <a:pt x="89" y="410"/>
                  <a:pt x="84" y="419"/>
                  <a:pt x="88" y="423"/>
                </a:cubicBezTo>
                <a:cubicBezTo>
                  <a:pt x="91" y="428"/>
                  <a:pt x="96" y="426"/>
                  <a:pt x="103" y="430"/>
                </a:cubicBezTo>
                <a:cubicBezTo>
                  <a:pt x="110" y="433"/>
                  <a:pt x="119" y="431"/>
                  <a:pt x="128" y="430"/>
                </a:cubicBezTo>
                <a:cubicBezTo>
                  <a:pt x="136" y="429"/>
                  <a:pt x="145" y="420"/>
                  <a:pt x="150" y="417"/>
                </a:cubicBezTo>
                <a:cubicBezTo>
                  <a:pt x="155" y="413"/>
                  <a:pt x="165" y="418"/>
                  <a:pt x="170" y="422"/>
                </a:cubicBezTo>
                <a:cubicBezTo>
                  <a:pt x="175" y="425"/>
                  <a:pt x="174" y="430"/>
                  <a:pt x="174" y="437"/>
                </a:cubicBezTo>
                <a:cubicBezTo>
                  <a:pt x="173" y="443"/>
                  <a:pt x="167" y="446"/>
                  <a:pt x="161" y="447"/>
                </a:cubicBezTo>
                <a:cubicBezTo>
                  <a:pt x="155" y="449"/>
                  <a:pt x="159" y="455"/>
                  <a:pt x="157" y="460"/>
                </a:cubicBezTo>
                <a:cubicBezTo>
                  <a:pt x="155" y="465"/>
                  <a:pt x="160" y="465"/>
                  <a:pt x="165" y="469"/>
                </a:cubicBezTo>
                <a:cubicBezTo>
                  <a:pt x="169" y="473"/>
                  <a:pt x="169" y="476"/>
                  <a:pt x="174" y="476"/>
                </a:cubicBezTo>
                <a:cubicBezTo>
                  <a:pt x="180" y="475"/>
                  <a:pt x="178" y="471"/>
                  <a:pt x="184" y="473"/>
                </a:cubicBezTo>
                <a:cubicBezTo>
                  <a:pt x="190" y="475"/>
                  <a:pt x="197" y="470"/>
                  <a:pt x="200" y="467"/>
                </a:cubicBezTo>
                <a:cubicBezTo>
                  <a:pt x="202" y="463"/>
                  <a:pt x="207" y="467"/>
                  <a:pt x="213" y="467"/>
                </a:cubicBezTo>
                <a:cubicBezTo>
                  <a:pt x="219" y="467"/>
                  <a:pt x="218" y="459"/>
                  <a:pt x="215" y="458"/>
                </a:cubicBezTo>
                <a:cubicBezTo>
                  <a:pt x="213" y="456"/>
                  <a:pt x="216" y="451"/>
                  <a:pt x="219" y="448"/>
                </a:cubicBezTo>
                <a:cubicBezTo>
                  <a:pt x="222" y="446"/>
                  <a:pt x="220" y="440"/>
                  <a:pt x="220" y="436"/>
                </a:cubicBezTo>
                <a:cubicBezTo>
                  <a:pt x="219" y="432"/>
                  <a:pt x="224" y="431"/>
                  <a:pt x="227" y="427"/>
                </a:cubicBezTo>
                <a:cubicBezTo>
                  <a:pt x="231" y="423"/>
                  <a:pt x="235" y="424"/>
                  <a:pt x="238" y="422"/>
                </a:cubicBezTo>
                <a:cubicBezTo>
                  <a:pt x="241" y="420"/>
                  <a:pt x="243" y="424"/>
                  <a:pt x="245" y="426"/>
                </a:cubicBezTo>
                <a:cubicBezTo>
                  <a:pt x="247" y="428"/>
                  <a:pt x="250" y="432"/>
                  <a:pt x="248" y="435"/>
                </a:cubicBezTo>
                <a:cubicBezTo>
                  <a:pt x="246" y="438"/>
                  <a:pt x="243" y="440"/>
                  <a:pt x="239" y="442"/>
                </a:cubicBezTo>
                <a:cubicBezTo>
                  <a:pt x="236" y="445"/>
                  <a:pt x="236" y="452"/>
                  <a:pt x="241" y="455"/>
                </a:cubicBezTo>
                <a:cubicBezTo>
                  <a:pt x="245" y="459"/>
                  <a:pt x="247" y="456"/>
                  <a:pt x="256" y="459"/>
                </a:cubicBezTo>
                <a:cubicBezTo>
                  <a:pt x="265" y="462"/>
                  <a:pt x="262" y="467"/>
                  <a:pt x="265" y="467"/>
                </a:cubicBezTo>
                <a:cubicBezTo>
                  <a:pt x="269" y="468"/>
                  <a:pt x="274" y="469"/>
                  <a:pt x="277" y="467"/>
                </a:cubicBezTo>
                <a:cubicBezTo>
                  <a:pt x="279" y="464"/>
                  <a:pt x="282" y="468"/>
                  <a:pt x="285" y="472"/>
                </a:cubicBezTo>
                <a:cubicBezTo>
                  <a:pt x="288" y="475"/>
                  <a:pt x="291" y="469"/>
                  <a:pt x="295" y="470"/>
                </a:cubicBezTo>
                <a:cubicBezTo>
                  <a:pt x="299" y="470"/>
                  <a:pt x="298" y="468"/>
                  <a:pt x="298" y="464"/>
                </a:cubicBezTo>
                <a:cubicBezTo>
                  <a:pt x="298" y="460"/>
                  <a:pt x="302" y="459"/>
                  <a:pt x="304" y="456"/>
                </a:cubicBezTo>
                <a:cubicBezTo>
                  <a:pt x="307" y="453"/>
                  <a:pt x="311" y="451"/>
                  <a:pt x="313" y="447"/>
                </a:cubicBezTo>
                <a:cubicBezTo>
                  <a:pt x="315" y="444"/>
                  <a:pt x="313" y="444"/>
                  <a:pt x="322" y="444"/>
                </a:cubicBezTo>
                <a:cubicBezTo>
                  <a:pt x="330" y="444"/>
                  <a:pt x="324" y="438"/>
                  <a:pt x="323" y="433"/>
                </a:cubicBezTo>
                <a:cubicBezTo>
                  <a:pt x="323" y="429"/>
                  <a:pt x="327" y="429"/>
                  <a:pt x="331" y="427"/>
                </a:cubicBezTo>
                <a:cubicBezTo>
                  <a:pt x="334" y="424"/>
                  <a:pt x="333" y="423"/>
                  <a:pt x="333" y="420"/>
                </a:cubicBezTo>
                <a:cubicBezTo>
                  <a:pt x="333" y="417"/>
                  <a:pt x="340" y="422"/>
                  <a:pt x="343" y="423"/>
                </a:cubicBezTo>
                <a:cubicBezTo>
                  <a:pt x="345" y="425"/>
                  <a:pt x="348" y="424"/>
                  <a:pt x="352" y="418"/>
                </a:cubicBezTo>
                <a:cubicBezTo>
                  <a:pt x="357" y="412"/>
                  <a:pt x="357" y="418"/>
                  <a:pt x="362" y="421"/>
                </a:cubicBezTo>
                <a:cubicBezTo>
                  <a:pt x="367" y="423"/>
                  <a:pt x="367" y="419"/>
                  <a:pt x="367" y="415"/>
                </a:cubicBezTo>
                <a:cubicBezTo>
                  <a:pt x="367" y="411"/>
                  <a:pt x="372" y="414"/>
                  <a:pt x="373" y="415"/>
                </a:cubicBezTo>
                <a:cubicBezTo>
                  <a:pt x="375" y="416"/>
                  <a:pt x="379" y="414"/>
                  <a:pt x="380" y="411"/>
                </a:cubicBezTo>
                <a:cubicBezTo>
                  <a:pt x="381" y="408"/>
                  <a:pt x="385" y="399"/>
                  <a:pt x="387" y="396"/>
                </a:cubicBezTo>
                <a:cubicBezTo>
                  <a:pt x="390" y="393"/>
                  <a:pt x="396" y="395"/>
                  <a:pt x="400" y="397"/>
                </a:cubicBezTo>
                <a:cubicBezTo>
                  <a:pt x="404" y="399"/>
                  <a:pt x="407" y="394"/>
                  <a:pt x="408" y="391"/>
                </a:cubicBezTo>
                <a:cubicBezTo>
                  <a:pt x="410" y="388"/>
                  <a:pt x="413" y="391"/>
                  <a:pt x="415" y="393"/>
                </a:cubicBezTo>
                <a:cubicBezTo>
                  <a:pt x="418" y="395"/>
                  <a:pt x="422" y="393"/>
                  <a:pt x="423" y="390"/>
                </a:cubicBezTo>
                <a:cubicBezTo>
                  <a:pt x="423" y="387"/>
                  <a:pt x="427" y="389"/>
                  <a:pt x="432" y="388"/>
                </a:cubicBezTo>
                <a:cubicBezTo>
                  <a:pt x="436" y="388"/>
                  <a:pt x="434" y="382"/>
                  <a:pt x="434" y="380"/>
                </a:cubicBezTo>
                <a:cubicBezTo>
                  <a:pt x="435" y="378"/>
                  <a:pt x="431" y="378"/>
                  <a:pt x="429" y="375"/>
                </a:cubicBezTo>
                <a:cubicBezTo>
                  <a:pt x="427" y="371"/>
                  <a:pt x="426" y="370"/>
                  <a:pt x="428" y="369"/>
                </a:cubicBezTo>
                <a:cubicBezTo>
                  <a:pt x="431" y="368"/>
                  <a:pt x="428" y="365"/>
                  <a:pt x="429" y="361"/>
                </a:cubicBezTo>
                <a:cubicBezTo>
                  <a:pt x="430" y="357"/>
                  <a:pt x="429" y="356"/>
                  <a:pt x="431" y="356"/>
                </a:cubicBezTo>
                <a:cubicBezTo>
                  <a:pt x="433" y="356"/>
                  <a:pt x="436" y="353"/>
                  <a:pt x="436" y="350"/>
                </a:cubicBezTo>
                <a:cubicBezTo>
                  <a:pt x="436" y="346"/>
                  <a:pt x="437" y="345"/>
                  <a:pt x="441" y="342"/>
                </a:cubicBezTo>
                <a:cubicBezTo>
                  <a:pt x="445" y="339"/>
                  <a:pt x="447" y="339"/>
                  <a:pt x="451" y="341"/>
                </a:cubicBezTo>
                <a:cubicBezTo>
                  <a:pt x="454" y="344"/>
                  <a:pt x="449" y="351"/>
                  <a:pt x="454" y="355"/>
                </a:cubicBezTo>
                <a:cubicBezTo>
                  <a:pt x="458" y="360"/>
                  <a:pt x="464" y="350"/>
                  <a:pt x="468" y="347"/>
                </a:cubicBezTo>
                <a:cubicBezTo>
                  <a:pt x="472" y="343"/>
                  <a:pt x="475" y="343"/>
                  <a:pt x="478" y="346"/>
                </a:cubicBezTo>
                <a:cubicBezTo>
                  <a:pt x="481" y="348"/>
                  <a:pt x="483" y="346"/>
                  <a:pt x="487" y="342"/>
                </a:cubicBezTo>
                <a:cubicBezTo>
                  <a:pt x="490" y="337"/>
                  <a:pt x="493" y="341"/>
                  <a:pt x="496" y="343"/>
                </a:cubicBezTo>
                <a:cubicBezTo>
                  <a:pt x="499" y="344"/>
                  <a:pt x="501" y="341"/>
                  <a:pt x="501" y="339"/>
                </a:cubicBezTo>
                <a:cubicBezTo>
                  <a:pt x="500" y="336"/>
                  <a:pt x="498" y="334"/>
                  <a:pt x="498" y="331"/>
                </a:cubicBezTo>
                <a:cubicBezTo>
                  <a:pt x="498" y="327"/>
                  <a:pt x="502" y="326"/>
                  <a:pt x="510" y="325"/>
                </a:cubicBezTo>
                <a:cubicBezTo>
                  <a:pt x="518" y="324"/>
                  <a:pt x="510" y="325"/>
                  <a:pt x="516" y="321"/>
                </a:cubicBezTo>
                <a:cubicBezTo>
                  <a:pt x="523" y="318"/>
                  <a:pt x="525" y="324"/>
                  <a:pt x="525" y="324"/>
                </a:cubicBezTo>
                <a:cubicBezTo>
                  <a:pt x="525" y="324"/>
                  <a:pt x="529" y="331"/>
                  <a:pt x="532" y="333"/>
                </a:cubicBezTo>
                <a:cubicBezTo>
                  <a:pt x="535" y="335"/>
                  <a:pt x="534" y="337"/>
                  <a:pt x="534" y="340"/>
                </a:cubicBezTo>
                <a:cubicBezTo>
                  <a:pt x="534" y="344"/>
                  <a:pt x="534" y="345"/>
                  <a:pt x="537" y="347"/>
                </a:cubicBezTo>
                <a:cubicBezTo>
                  <a:pt x="541" y="349"/>
                  <a:pt x="539" y="353"/>
                  <a:pt x="543" y="356"/>
                </a:cubicBezTo>
                <a:cubicBezTo>
                  <a:pt x="547" y="360"/>
                  <a:pt x="551" y="357"/>
                  <a:pt x="556" y="357"/>
                </a:cubicBezTo>
                <a:cubicBezTo>
                  <a:pt x="558" y="357"/>
                  <a:pt x="561" y="357"/>
                  <a:pt x="564" y="357"/>
                </a:cubicBezTo>
                <a:cubicBezTo>
                  <a:pt x="565" y="356"/>
                  <a:pt x="566" y="355"/>
                  <a:pt x="567" y="354"/>
                </a:cubicBezTo>
                <a:cubicBezTo>
                  <a:pt x="570" y="351"/>
                  <a:pt x="569" y="349"/>
                  <a:pt x="566" y="345"/>
                </a:cubicBezTo>
                <a:cubicBezTo>
                  <a:pt x="564" y="342"/>
                  <a:pt x="565" y="338"/>
                  <a:pt x="565" y="336"/>
                </a:cubicBezTo>
                <a:cubicBezTo>
                  <a:pt x="565" y="335"/>
                  <a:pt x="566" y="334"/>
                  <a:pt x="563" y="332"/>
                </a:cubicBezTo>
                <a:cubicBezTo>
                  <a:pt x="560" y="330"/>
                  <a:pt x="563" y="328"/>
                  <a:pt x="564" y="326"/>
                </a:cubicBezTo>
                <a:cubicBezTo>
                  <a:pt x="565" y="325"/>
                  <a:pt x="567" y="323"/>
                  <a:pt x="569" y="326"/>
                </a:cubicBezTo>
                <a:cubicBezTo>
                  <a:pt x="571" y="329"/>
                  <a:pt x="574" y="328"/>
                  <a:pt x="578" y="332"/>
                </a:cubicBezTo>
                <a:cubicBezTo>
                  <a:pt x="581" y="335"/>
                  <a:pt x="581" y="336"/>
                  <a:pt x="584" y="341"/>
                </a:cubicBezTo>
                <a:cubicBezTo>
                  <a:pt x="587" y="345"/>
                  <a:pt x="590" y="337"/>
                  <a:pt x="591" y="334"/>
                </a:cubicBezTo>
                <a:cubicBezTo>
                  <a:pt x="592" y="331"/>
                  <a:pt x="597" y="328"/>
                  <a:pt x="599" y="326"/>
                </a:cubicBezTo>
                <a:cubicBezTo>
                  <a:pt x="602" y="324"/>
                  <a:pt x="603" y="324"/>
                  <a:pt x="607" y="323"/>
                </a:cubicBezTo>
                <a:cubicBezTo>
                  <a:pt x="610" y="322"/>
                  <a:pt x="611" y="319"/>
                  <a:pt x="612" y="317"/>
                </a:cubicBezTo>
                <a:cubicBezTo>
                  <a:pt x="613" y="314"/>
                  <a:pt x="614" y="315"/>
                  <a:pt x="617" y="315"/>
                </a:cubicBezTo>
                <a:cubicBezTo>
                  <a:pt x="619" y="315"/>
                  <a:pt x="622" y="316"/>
                  <a:pt x="625" y="313"/>
                </a:cubicBezTo>
                <a:cubicBezTo>
                  <a:pt x="627" y="310"/>
                  <a:pt x="630" y="314"/>
                  <a:pt x="635" y="315"/>
                </a:cubicBezTo>
                <a:cubicBezTo>
                  <a:pt x="640" y="316"/>
                  <a:pt x="638" y="306"/>
                  <a:pt x="639" y="304"/>
                </a:cubicBezTo>
                <a:cubicBezTo>
                  <a:pt x="640" y="302"/>
                  <a:pt x="643" y="304"/>
                  <a:pt x="645" y="305"/>
                </a:cubicBezTo>
                <a:cubicBezTo>
                  <a:pt x="647" y="306"/>
                  <a:pt x="649" y="305"/>
                  <a:pt x="652" y="304"/>
                </a:cubicBezTo>
                <a:cubicBezTo>
                  <a:pt x="654" y="304"/>
                  <a:pt x="657" y="302"/>
                  <a:pt x="657" y="299"/>
                </a:cubicBezTo>
                <a:cubicBezTo>
                  <a:pt x="657" y="295"/>
                  <a:pt x="660" y="296"/>
                  <a:pt x="664" y="294"/>
                </a:cubicBezTo>
                <a:cubicBezTo>
                  <a:pt x="669" y="292"/>
                  <a:pt x="667" y="289"/>
                  <a:pt x="667" y="286"/>
                </a:cubicBezTo>
                <a:cubicBezTo>
                  <a:pt x="667" y="283"/>
                  <a:pt x="663" y="285"/>
                  <a:pt x="661" y="284"/>
                </a:cubicBezTo>
                <a:cubicBezTo>
                  <a:pt x="658" y="283"/>
                  <a:pt x="661" y="277"/>
                  <a:pt x="660" y="273"/>
                </a:cubicBezTo>
                <a:cubicBezTo>
                  <a:pt x="659" y="270"/>
                  <a:pt x="656" y="269"/>
                  <a:pt x="655" y="265"/>
                </a:cubicBezTo>
                <a:cubicBezTo>
                  <a:pt x="655" y="261"/>
                  <a:pt x="649" y="260"/>
                  <a:pt x="648" y="256"/>
                </a:cubicBezTo>
                <a:cubicBezTo>
                  <a:pt x="648" y="253"/>
                  <a:pt x="643" y="256"/>
                  <a:pt x="642" y="258"/>
                </a:cubicBezTo>
                <a:cubicBezTo>
                  <a:pt x="640" y="261"/>
                  <a:pt x="636" y="261"/>
                  <a:pt x="631" y="264"/>
                </a:cubicBezTo>
                <a:cubicBezTo>
                  <a:pt x="627" y="266"/>
                  <a:pt x="627" y="264"/>
                  <a:pt x="626" y="260"/>
                </a:cubicBezTo>
                <a:cubicBezTo>
                  <a:pt x="626" y="256"/>
                  <a:pt x="622" y="255"/>
                  <a:pt x="621" y="253"/>
                </a:cubicBezTo>
                <a:cubicBezTo>
                  <a:pt x="620" y="250"/>
                  <a:pt x="619" y="249"/>
                  <a:pt x="617" y="246"/>
                </a:cubicBezTo>
                <a:cubicBezTo>
                  <a:pt x="616" y="243"/>
                  <a:pt x="621" y="237"/>
                  <a:pt x="622" y="234"/>
                </a:cubicBezTo>
                <a:cubicBezTo>
                  <a:pt x="622" y="232"/>
                  <a:pt x="620" y="231"/>
                  <a:pt x="617" y="230"/>
                </a:cubicBezTo>
                <a:cubicBezTo>
                  <a:pt x="614" y="228"/>
                  <a:pt x="614" y="228"/>
                  <a:pt x="613" y="225"/>
                </a:cubicBezTo>
                <a:cubicBezTo>
                  <a:pt x="613" y="222"/>
                  <a:pt x="609" y="225"/>
                  <a:pt x="605" y="223"/>
                </a:cubicBezTo>
                <a:cubicBezTo>
                  <a:pt x="601" y="222"/>
                  <a:pt x="608" y="216"/>
                  <a:pt x="609" y="214"/>
                </a:cubicBezTo>
                <a:cubicBezTo>
                  <a:pt x="611" y="213"/>
                  <a:pt x="612" y="216"/>
                  <a:pt x="616" y="217"/>
                </a:cubicBezTo>
                <a:cubicBezTo>
                  <a:pt x="619" y="219"/>
                  <a:pt x="618" y="218"/>
                  <a:pt x="621" y="216"/>
                </a:cubicBezTo>
                <a:cubicBezTo>
                  <a:pt x="623" y="214"/>
                  <a:pt x="623" y="217"/>
                  <a:pt x="628" y="220"/>
                </a:cubicBezTo>
                <a:cubicBezTo>
                  <a:pt x="633" y="223"/>
                  <a:pt x="632" y="216"/>
                  <a:pt x="632" y="212"/>
                </a:cubicBezTo>
                <a:cubicBezTo>
                  <a:pt x="632" y="208"/>
                  <a:pt x="635" y="209"/>
                  <a:pt x="637" y="207"/>
                </a:cubicBezTo>
                <a:cubicBezTo>
                  <a:pt x="639" y="204"/>
                  <a:pt x="635" y="204"/>
                  <a:pt x="633" y="202"/>
                </a:cubicBezTo>
                <a:cubicBezTo>
                  <a:pt x="631" y="200"/>
                  <a:pt x="633" y="197"/>
                  <a:pt x="634" y="195"/>
                </a:cubicBezTo>
                <a:cubicBezTo>
                  <a:pt x="635" y="192"/>
                  <a:pt x="641" y="193"/>
                  <a:pt x="644" y="192"/>
                </a:cubicBezTo>
                <a:cubicBezTo>
                  <a:pt x="647" y="192"/>
                  <a:pt x="648" y="189"/>
                  <a:pt x="648" y="187"/>
                </a:cubicBezTo>
                <a:cubicBezTo>
                  <a:pt x="648" y="186"/>
                  <a:pt x="647" y="186"/>
                  <a:pt x="643" y="188"/>
                </a:cubicBezTo>
                <a:cubicBezTo>
                  <a:pt x="640" y="189"/>
                  <a:pt x="639" y="188"/>
                  <a:pt x="633" y="187"/>
                </a:cubicBezTo>
                <a:cubicBezTo>
                  <a:pt x="627" y="185"/>
                  <a:pt x="628" y="184"/>
                  <a:pt x="626" y="183"/>
                </a:cubicBezTo>
                <a:cubicBezTo>
                  <a:pt x="624" y="181"/>
                  <a:pt x="619" y="178"/>
                  <a:pt x="617" y="176"/>
                </a:cubicBezTo>
                <a:cubicBezTo>
                  <a:pt x="615" y="173"/>
                  <a:pt x="617" y="169"/>
                  <a:pt x="620" y="167"/>
                </a:cubicBezTo>
                <a:cubicBezTo>
                  <a:pt x="623" y="165"/>
                  <a:pt x="626" y="162"/>
                  <a:pt x="628" y="158"/>
                </a:cubicBezTo>
                <a:cubicBezTo>
                  <a:pt x="631" y="155"/>
                  <a:pt x="637" y="150"/>
                  <a:pt x="642" y="145"/>
                </a:cubicBezTo>
                <a:cubicBezTo>
                  <a:pt x="646" y="141"/>
                  <a:pt x="647" y="138"/>
                  <a:pt x="650" y="135"/>
                </a:cubicBezTo>
                <a:cubicBezTo>
                  <a:pt x="654" y="132"/>
                  <a:pt x="652" y="137"/>
                  <a:pt x="653" y="140"/>
                </a:cubicBezTo>
                <a:cubicBezTo>
                  <a:pt x="654" y="143"/>
                  <a:pt x="656" y="144"/>
                  <a:pt x="659" y="146"/>
                </a:cubicBezTo>
                <a:cubicBezTo>
                  <a:pt x="661" y="147"/>
                  <a:pt x="661" y="140"/>
                  <a:pt x="659" y="138"/>
                </a:cubicBezTo>
                <a:cubicBezTo>
                  <a:pt x="658" y="136"/>
                  <a:pt x="658" y="131"/>
                  <a:pt x="658" y="128"/>
                </a:cubicBezTo>
                <a:cubicBezTo>
                  <a:pt x="658" y="125"/>
                  <a:pt x="660" y="121"/>
                  <a:pt x="660" y="119"/>
                </a:cubicBezTo>
                <a:cubicBezTo>
                  <a:pt x="661" y="116"/>
                  <a:pt x="663" y="115"/>
                  <a:pt x="667" y="113"/>
                </a:cubicBezTo>
                <a:cubicBezTo>
                  <a:pt x="671" y="111"/>
                  <a:pt x="670" y="103"/>
                  <a:pt x="667" y="99"/>
                </a:cubicBezTo>
                <a:cubicBezTo>
                  <a:pt x="664" y="96"/>
                  <a:pt x="666" y="91"/>
                  <a:pt x="666" y="86"/>
                </a:cubicBezTo>
                <a:cubicBezTo>
                  <a:pt x="666" y="81"/>
                  <a:pt x="669" y="76"/>
                  <a:pt x="670" y="74"/>
                </a:cubicBezTo>
                <a:cubicBezTo>
                  <a:pt x="672" y="72"/>
                  <a:pt x="674" y="69"/>
                  <a:pt x="672" y="65"/>
                </a:cubicBezTo>
                <a:cubicBezTo>
                  <a:pt x="670" y="62"/>
                  <a:pt x="676" y="60"/>
                  <a:pt x="676" y="57"/>
                </a:cubicBezTo>
                <a:cubicBezTo>
                  <a:pt x="676" y="54"/>
                  <a:pt x="671" y="53"/>
                  <a:pt x="666" y="49"/>
                </a:cubicBezTo>
                <a:cubicBezTo>
                  <a:pt x="661" y="45"/>
                  <a:pt x="665" y="43"/>
                  <a:pt x="657" y="42"/>
                </a:cubicBezTo>
                <a:cubicBezTo>
                  <a:pt x="649" y="41"/>
                  <a:pt x="649" y="47"/>
                  <a:pt x="644" y="52"/>
                </a:cubicBezTo>
                <a:cubicBezTo>
                  <a:pt x="639" y="56"/>
                  <a:pt x="636" y="54"/>
                  <a:pt x="630" y="55"/>
                </a:cubicBezTo>
                <a:cubicBezTo>
                  <a:pt x="623" y="55"/>
                  <a:pt x="615" y="57"/>
                  <a:pt x="609" y="56"/>
                </a:cubicBezTo>
                <a:cubicBezTo>
                  <a:pt x="602" y="55"/>
                  <a:pt x="600" y="51"/>
                  <a:pt x="599" y="47"/>
                </a:cubicBezTo>
                <a:cubicBezTo>
                  <a:pt x="598" y="43"/>
                  <a:pt x="597" y="38"/>
                  <a:pt x="598" y="33"/>
                </a:cubicBezTo>
                <a:cubicBezTo>
                  <a:pt x="598" y="27"/>
                  <a:pt x="596" y="29"/>
                  <a:pt x="593" y="29"/>
                </a:cubicBezTo>
                <a:cubicBezTo>
                  <a:pt x="590" y="29"/>
                  <a:pt x="589" y="28"/>
                  <a:pt x="587" y="24"/>
                </a:cubicBezTo>
                <a:cubicBezTo>
                  <a:pt x="585" y="21"/>
                  <a:pt x="581" y="24"/>
                  <a:pt x="581" y="28"/>
                </a:cubicBezTo>
                <a:cubicBezTo>
                  <a:pt x="581" y="32"/>
                  <a:pt x="578" y="33"/>
                  <a:pt x="575" y="30"/>
                </a:cubicBezTo>
                <a:cubicBezTo>
                  <a:pt x="572" y="25"/>
                  <a:pt x="572" y="27"/>
                  <a:pt x="564" y="25"/>
                </a:cubicBezTo>
                <a:cubicBezTo>
                  <a:pt x="556" y="23"/>
                  <a:pt x="564" y="17"/>
                  <a:pt x="568" y="13"/>
                </a:cubicBezTo>
                <a:cubicBezTo>
                  <a:pt x="573" y="9"/>
                  <a:pt x="570" y="8"/>
                  <a:pt x="565" y="4"/>
                </a:cubicBezTo>
                <a:cubicBezTo>
                  <a:pt x="564" y="3"/>
                  <a:pt x="563" y="2"/>
                  <a:pt x="562" y="0"/>
                </a:cubicBezTo>
                <a:cubicBezTo>
                  <a:pt x="558" y="0"/>
                  <a:pt x="555" y="0"/>
                  <a:pt x="553" y="2"/>
                </a:cubicBezTo>
                <a:cubicBezTo>
                  <a:pt x="550" y="4"/>
                  <a:pt x="543" y="13"/>
                  <a:pt x="541" y="16"/>
                </a:cubicBezTo>
                <a:cubicBezTo>
                  <a:pt x="538" y="18"/>
                  <a:pt x="534" y="19"/>
                  <a:pt x="536" y="21"/>
                </a:cubicBezTo>
                <a:cubicBezTo>
                  <a:pt x="537" y="24"/>
                  <a:pt x="539" y="26"/>
                  <a:pt x="541" y="25"/>
                </a:cubicBezTo>
                <a:cubicBezTo>
                  <a:pt x="544" y="23"/>
                  <a:pt x="550" y="22"/>
                  <a:pt x="551" y="25"/>
                </a:cubicBezTo>
                <a:cubicBezTo>
                  <a:pt x="552" y="29"/>
                  <a:pt x="551" y="28"/>
                  <a:pt x="551" y="30"/>
                </a:cubicBezTo>
                <a:cubicBezTo>
                  <a:pt x="551" y="33"/>
                  <a:pt x="554" y="33"/>
                  <a:pt x="555" y="36"/>
                </a:cubicBezTo>
                <a:cubicBezTo>
                  <a:pt x="556" y="38"/>
                  <a:pt x="555" y="43"/>
                  <a:pt x="553" y="44"/>
                </a:cubicBezTo>
                <a:cubicBezTo>
                  <a:pt x="551" y="46"/>
                  <a:pt x="545" y="49"/>
                  <a:pt x="543" y="52"/>
                </a:cubicBezTo>
                <a:cubicBezTo>
                  <a:pt x="541" y="55"/>
                  <a:pt x="540" y="59"/>
                  <a:pt x="541" y="61"/>
                </a:cubicBezTo>
                <a:cubicBezTo>
                  <a:pt x="541" y="62"/>
                  <a:pt x="540" y="63"/>
                  <a:pt x="539" y="64"/>
                </a:cubicBezTo>
                <a:cubicBezTo>
                  <a:pt x="537" y="65"/>
                  <a:pt x="536" y="66"/>
                  <a:pt x="537" y="69"/>
                </a:cubicBezTo>
                <a:cubicBezTo>
                  <a:pt x="538" y="71"/>
                  <a:pt x="537" y="72"/>
                  <a:pt x="535" y="73"/>
                </a:cubicBezTo>
                <a:cubicBezTo>
                  <a:pt x="533" y="75"/>
                  <a:pt x="533" y="75"/>
                  <a:pt x="534" y="78"/>
                </a:cubicBezTo>
                <a:cubicBezTo>
                  <a:pt x="534" y="80"/>
                  <a:pt x="533" y="82"/>
                  <a:pt x="531" y="84"/>
                </a:cubicBezTo>
                <a:cubicBezTo>
                  <a:pt x="529" y="85"/>
                  <a:pt x="528" y="87"/>
                  <a:pt x="528" y="89"/>
                </a:cubicBezTo>
                <a:cubicBezTo>
                  <a:pt x="528" y="91"/>
                  <a:pt x="527" y="92"/>
                  <a:pt x="528" y="94"/>
                </a:cubicBezTo>
                <a:cubicBezTo>
                  <a:pt x="530" y="95"/>
                  <a:pt x="532" y="94"/>
                  <a:pt x="532" y="97"/>
                </a:cubicBezTo>
                <a:cubicBezTo>
                  <a:pt x="532" y="100"/>
                  <a:pt x="531" y="103"/>
                  <a:pt x="528" y="104"/>
                </a:cubicBezTo>
                <a:cubicBezTo>
                  <a:pt x="525" y="105"/>
                  <a:pt x="521" y="105"/>
                  <a:pt x="518" y="107"/>
                </a:cubicBezTo>
                <a:cubicBezTo>
                  <a:pt x="516" y="109"/>
                  <a:pt x="509" y="114"/>
                  <a:pt x="506" y="116"/>
                </a:cubicBezTo>
                <a:cubicBezTo>
                  <a:pt x="503" y="119"/>
                  <a:pt x="501" y="123"/>
                  <a:pt x="495" y="120"/>
                </a:cubicBezTo>
                <a:cubicBezTo>
                  <a:pt x="488" y="118"/>
                  <a:pt x="493" y="116"/>
                  <a:pt x="487" y="116"/>
                </a:cubicBezTo>
                <a:cubicBezTo>
                  <a:pt x="482" y="116"/>
                  <a:pt x="477" y="115"/>
                  <a:pt x="473" y="113"/>
                </a:cubicBezTo>
                <a:cubicBezTo>
                  <a:pt x="473" y="116"/>
                  <a:pt x="472" y="119"/>
                  <a:pt x="471" y="120"/>
                </a:cubicBezTo>
                <a:cubicBezTo>
                  <a:pt x="471" y="124"/>
                  <a:pt x="468" y="129"/>
                  <a:pt x="466" y="134"/>
                </a:cubicBezTo>
                <a:cubicBezTo>
                  <a:pt x="464" y="139"/>
                  <a:pt x="463" y="142"/>
                  <a:pt x="461" y="147"/>
                </a:cubicBezTo>
                <a:cubicBezTo>
                  <a:pt x="460" y="151"/>
                  <a:pt x="459" y="152"/>
                  <a:pt x="458" y="156"/>
                </a:cubicBezTo>
                <a:cubicBezTo>
                  <a:pt x="458" y="161"/>
                  <a:pt x="457" y="161"/>
                  <a:pt x="453" y="160"/>
                </a:cubicBezTo>
                <a:cubicBezTo>
                  <a:pt x="450" y="159"/>
                  <a:pt x="452" y="163"/>
                  <a:pt x="452" y="165"/>
                </a:cubicBezTo>
                <a:cubicBezTo>
                  <a:pt x="453" y="168"/>
                  <a:pt x="454" y="170"/>
                  <a:pt x="458" y="174"/>
                </a:cubicBezTo>
                <a:cubicBezTo>
                  <a:pt x="462" y="178"/>
                  <a:pt x="463" y="175"/>
                  <a:pt x="467" y="172"/>
                </a:cubicBezTo>
                <a:cubicBezTo>
                  <a:pt x="470" y="170"/>
                  <a:pt x="471" y="170"/>
                  <a:pt x="474" y="171"/>
                </a:cubicBezTo>
                <a:cubicBezTo>
                  <a:pt x="476" y="172"/>
                  <a:pt x="481" y="169"/>
                  <a:pt x="484" y="169"/>
                </a:cubicBezTo>
                <a:cubicBezTo>
                  <a:pt x="486" y="169"/>
                  <a:pt x="491" y="172"/>
                  <a:pt x="493" y="174"/>
                </a:cubicBezTo>
                <a:cubicBezTo>
                  <a:pt x="495" y="177"/>
                  <a:pt x="499" y="175"/>
                  <a:pt x="499" y="174"/>
                </a:cubicBezTo>
                <a:cubicBezTo>
                  <a:pt x="499" y="172"/>
                  <a:pt x="502" y="167"/>
                  <a:pt x="504" y="164"/>
                </a:cubicBezTo>
                <a:cubicBezTo>
                  <a:pt x="506" y="161"/>
                  <a:pt x="510" y="163"/>
                  <a:pt x="514" y="162"/>
                </a:cubicBezTo>
                <a:cubicBezTo>
                  <a:pt x="518" y="162"/>
                  <a:pt x="523" y="163"/>
                  <a:pt x="524" y="165"/>
                </a:cubicBezTo>
                <a:cubicBezTo>
                  <a:pt x="525" y="167"/>
                  <a:pt x="532" y="170"/>
                  <a:pt x="535" y="170"/>
                </a:cubicBezTo>
                <a:cubicBezTo>
                  <a:pt x="538" y="169"/>
                  <a:pt x="539" y="173"/>
                  <a:pt x="538" y="175"/>
                </a:cubicBezTo>
                <a:cubicBezTo>
                  <a:pt x="538" y="177"/>
                  <a:pt x="545" y="178"/>
                  <a:pt x="550" y="181"/>
                </a:cubicBezTo>
                <a:cubicBezTo>
                  <a:pt x="554" y="185"/>
                  <a:pt x="554" y="187"/>
                  <a:pt x="558" y="189"/>
                </a:cubicBezTo>
                <a:cubicBezTo>
                  <a:pt x="561" y="192"/>
                  <a:pt x="561" y="196"/>
                  <a:pt x="559" y="200"/>
                </a:cubicBezTo>
                <a:cubicBezTo>
                  <a:pt x="557" y="203"/>
                  <a:pt x="554" y="203"/>
                  <a:pt x="547" y="202"/>
                </a:cubicBezTo>
                <a:cubicBezTo>
                  <a:pt x="539" y="202"/>
                  <a:pt x="540" y="202"/>
                  <a:pt x="539" y="200"/>
                </a:cubicBezTo>
                <a:cubicBezTo>
                  <a:pt x="537" y="198"/>
                  <a:pt x="533" y="201"/>
                  <a:pt x="533" y="201"/>
                </a:cubicBezTo>
                <a:cubicBezTo>
                  <a:pt x="533" y="201"/>
                  <a:pt x="529" y="201"/>
                  <a:pt x="523" y="200"/>
                </a:cubicBezTo>
                <a:cubicBezTo>
                  <a:pt x="517" y="198"/>
                  <a:pt x="517" y="202"/>
                  <a:pt x="513" y="206"/>
                </a:cubicBezTo>
                <a:cubicBezTo>
                  <a:pt x="508" y="209"/>
                  <a:pt x="508" y="208"/>
                  <a:pt x="508" y="206"/>
                </a:cubicBezTo>
                <a:cubicBezTo>
                  <a:pt x="507" y="203"/>
                  <a:pt x="501" y="207"/>
                  <a:pt x="501" y="211"/>
                </a:cubicBezTo>
                <a:cubicBezTo>
                  <a:pt x="500" y="215"/>
                  <a:pt x="499" y="213"/>
                  <a:pt x="492" y="213"/>
                </a:cubicBezTo>
                <a:cubicBezTo>
                  <a:pt x="485" y="212"/>
                  <a:pt x="491" y="215"/>
                  <a:pt x="484" y="218"/>
                </a:cubicBezTo>
                <a:cubicBezTo>
                  <a:pt x="477" y="222"/>
                  <a:pt x="475" y="226"/>
                  <a:pt x="477" y="229"/>
                </a:cubicBezTo>
                <a:cubicBezTo>
                  <a:pt x="478" y="232"/>
                  <a:pt x="479" y="233"/>
                  <a:pt x="474" y="234"/>
                </a:cubicBezTo>
                <a:cubicBezTo>
                  <a:pt x="468" y="236"/>
                  <a:pt x="470" y="239"/>
                  <a:pt x="462" y="243"/>
                </a:cubicBezTo>
                <a:cubicBezTo>
                  <a:pt x="453" y="246"/>
                  <a:pt x="449" y="245"/>
                  <a:pt x="443" y="244"/>
                </a:cubicBezTo>
                <a:cubicBezTo>
                  <a:pt x="437" y="243"/>
                  <a:pt x="437" y="248"/>
                  <a:pt x="433" y="251"/>
                </a:cubicBezTo>
                <a:cubicBezTo>
                  <a:pt x="429" y="255"/>
                  <a:pt x="431" y="256"/>
                  <a:pt x="425" y="258"/>
                </a:cubicBezTo>
                <a:cubicBezTo>
                  <a:pt x="418" y="259"/>
                  <a:pt x="419" y="262"/>
                  <a:pt x="413" y="264"/>
                </a:cubicBezTo>
                <a:cubicBezTo>
                  <a:pt x="407" y="265"/>
                  <a:pt x="402" y="264"/>
                  <a:pt x="397" y="263"/>
                </a:cubicBezTo>
                <a:cubicBezTo>
                  <a:pt x="392" y="262"/>
                  <a:pt x="391" y="262"/>
                  <a:pt x="388" y="258"/>
                </a:cubicBezTo>
                <a:cubicBezTo>
                  <a:pt x="385" y="255"/>
                  <a:pt x="383" y="257"/>
                  <a:pt x="377" y="256"/>
                </a:cubicBezTo>
                <a:cubicBezTo>
                  <a:pt x="372" y="256"/>
                  <a:pt x="369" y="259"/>
                  <a:pt x="367" y="262"/>
                </a:cubicBezTo>
                <a:cubicBezTo>
                  <a:pt x="366" y="265"/>
                  <a:pt x="365" y="268"/>
                  <a:pt x="362" y="273"/>
                </a:cubicBezTo>
                <a:cubicBezTo>
                  <a:pt x="360" y="278"/>
                  <a:pt x="362" y="277"/>
                  <a:pt x="364" y="281"/>
                </a:cubicBezTo>
                <a:cubicBezTo>
                  <a:pt x="365" y="286"/>
                  <a:pt x="369" y="285"/>
                  <a:pt x="373" y="288"/>
                </a:cubicBezTo>
                <a:cubicBezTo>
                  <a:pt x="376" y="291"/>
                  <a:pt x="377" y="292"/>
                  <a:pt x="375" y="295"/>
                </a:cubicBezTo>
                <a:cubicBezTo>
                  <a:pt x="374" y="298"/>
                  <a:pt x="368" y="300"/>
                  <a:pt x="364" y="302"/>
                </a:cubicBezTo>
                <a:cubicBezTo>
                  <a:pt x="360" y="304"/>
                  <a:pt x="357" y="305"/>
                  <a:pt x="353" y="308"/>
                </a:cubicBezTo>
                <a:cubicBezTo>
                  <a:pt x="348" y="310"/>
                  <a:pt x="348" y="314"/>
                  <a:pt x="342" y="320"/>
                </a:cubicBezTo>
                <a:cubicBezTo>
                  <a:pt x="336" y="326"/>
                  <a:pt x="336" y="327"/>
                  <a:pt x="329" y="327"/>
                </a:cubicBezTo>
                <a:cubicBezTo>
                  <a:pt x="323" y="328"/>
                  <a:pt x="324" y="329"/>
                  <a:pt x="318" y="332"/>
                </a:cubicBezTo>
                <a:cubicBezTo>
                  <a:pt x="313" y="335"/>
                  <a:pt x="308" y="333"/>
                  <a:pt x="302" y="334"/>
                </a:cubicBezTo>
                <a:cubicBezTo>
                  <a:pt x="297" y="336"/>
                  <a:pt x="294" y="335"/>
                  <a:pt x="290" y="334"/>
                </a:cubicBezTo>
                <a:cubicBezTo>
                  <a:pt x="286" y="332"/>
                  <a:pt x="284" y="334"/>
                  <a:pt x="281" y="334"/>
                </a:cubicBezTo>
                <a:cubicBezTo>
                  <a:pt x="278" y="335"/>
                  <a:pt x="272" y="335"/>
                  <a:pt x="265" y="333"/>
                </a:cubicBezTo>
                <a:cubicBezTo>
                  <a:pt x="259" y="332"/>
                  <a:pt x="262" y="333"/>
                  <a:pt x="258" y="336"/>
                </a:cubicBezTo>
                <a:cubicBezTo>
                  <a:pt x="253" y="338"/>
                  <a:pt x="252" y="338"/>
                  <a:pt x="242" y="338"/>
                </a:cubicBezTo>
                <a:cubicBezTo>
                  <a:pt x="233" y="339"/>
                  <a:pt x="222" y="346"/>
                  <a:pt x="213" y="348"/>
                </a:cubicBezTo>
                <a:cubicBezTo>
                  <a:pt x="205" y="351"/>
                  <a:pt x="208" y="353"/>
                  <a:pt x="201" y="358"/>
                </a:cubicBezTo>
                <a:cubicBezTo>
                  <a:pt x="194" y="363"/>
                  <a:pt x="193" y="358"/>
                  <a:pt x="188" y="356"/>
                </a:cubicBezTo>
                <a:cubicBezTo>
                  <a:pt x="183" y="355"/>
                  <a:pt x="187" y="353"/>
                  <a:pt x="186" y="349"/>
                </a:cubicBezTo>
                <a:cubicBezTo>
                  <a:pt x="186" y="344"/>
                  <a:pt x="181" y="348"/>
                  <a:pt x="178" y="350"/>
                </a:cubicBezTo>
                <a:cubicBezTo>
                  <a:pt x="175" y="351"/>
                  <a:pt x="170" y="350"/>
                  <a:pt x="166" y="350"/>
                </a:cubicBezTo>
                <a:cubicBezTo>
                  <a:pt x="162" y="350"/>
                  <a:pt x="151" y="345"/>
                  <a:pt x="148" y="343"/>
                </a:cubicBezTo>
                <a:cubicBezTo>
                  <a:pt x="144" y="341"/>
                  <a:pt x="137" y="340"/>
                  <a:pt x="128" y="337"/>
                </a:cubicBezTo>
                <a:cubicBezTo>
                  <a:pt x="120" y="335"/>
                  <a:pt x="125" y="333"/>
                  <a:pt x="121" y="329"/>
                </a:cubicBezTo>
                <a:cubicBezTo>
                  <a:pt x="117" y="325"/>
                  <a:pt x="111" y="326"/>
                  <a:pt x="106" y="325"/>
                </a:cubicBezTo>
                <a:cubicBezTo>
                  <a:pt x="100" y="324"/>
                  <a:pt x="98" y="324"/>
                  <a:pt x="93" y="323"/>
                </a:cubicBezTo>
                <a:cubicBezTo>
                  <a:pt x="87" y="322"/>
                  <a:pt x="87" y="321"/>
                  <a:pt x="80" y="319"/>
                </a:cubicBezTo>
                <a:cubicBezTo>
                  <a:pt x="73" y="317"/>
                  <a:pt x="68" y="320"/>
                  <a:pt x="61" y="321"/>
                </a:cubicBezTo>
                <a:cubicBezTo>
                  <a:pt x="55" y="323"/>
                  <a:pt x="54" y="321"/>
                  <a:pt x="48" y="320"/>
                </a:cubicBezTo>
                <a:cubicBezTo>
                  <a:pt x="41" y="319"/>
                  <a:pt x="37" y="319"/>
                  <a:pt x="31" y="318"/>
                </a:cubicBezTo>
                <a:cubicBezTo>
                  <a:pt x="26" y="317"/>
                  <a:pt x="23" y="317"/>
                  <a:pt x="19" y="314"/>
                </a:cubicBezTo>
                <a:cubicBezTo>
                  <a:pt x="14" y="310"/>
                  <a:pt x="12" y="314"/>
                  <a:pt x="9" y="314"/>
                </a:cubicBezTo>
                <a:cubicBezTo>
                  <a:pt x="7" y="315"/>
                  <a:pt x="6" y="314"/>
                  <a:pt x="4" y="314"/>
                </a:cubicBezTo>
                <a:cubicBezTo>
                  <a:pt x="4" y="319"/>
                  <a:pt x="5" y="327"/>
                  <a:pt x="6" y="330"/>
                </a:cubicBezTo>
                <a:cubicBezTo>
                  <a:pt x="8" y="333"/>
                  <a:pt x="7" y="336"/>
                  <a:pt x="4" y="339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4" name="Freeform 13">
            <a:extLst>
              <a:ext uri="{FF2B5EF4-FFF2-40B4-BE49-F238E27FC236}">
                <a16:creationId xmlns:a16="http://schemas.microsoft.com/office/drawing/2014/main" xmlns="" id="{E167A8C5-0B66-47B7-B2ED-7E77C0D8D212}"/>
              </a:ext>
            </a:extLst>
          </p:cNvPr>
          <p:cNvSpPr>
            <a:spLocks/>
          </p:cNvSpPr>
          <p:nvPr/>
        </p:nvSpPr>
        <p:spPr bwMode="auto">
          <a:xfrm>
            <a:off x="9375988" y="9416954"/>
            <a:ext cx="1760859" cy="1174961"/>
          </a:xfrm>
          <a:custGeom>
            <a:avLst/>
            <a:gdLst>
              <a:gd name="T0" fmla="*/ 223 w 235"/>
              <a:gd name="T1" fmla="*/ 24 h 157"/>
              <a:gd name="T2" fmla="*/ 211 w 235"/>
              <a:gd name="T3" fmla="*/ 19 h 157"/>
              <a:gd name="T4" fmla="*/ 191 w 235"/>
              <a:gd name="T5" fmla="*/ 14 h 157"/>
              <a:gd name="T6" fmla="*/ 176 w 235"/>
              <a:gd name="T7" fmla="*/ 19 h 157"/>
              <a:gd name="T8" fmla="*/ 144 w 235"/>
              <a:gd name="T9" fmla="*/ 26 h 157"/>
              <a:gd name="T10" fmla="*/ 155 w 235"/>
              <a:gd name="T11" fmla="*/ 9 h 157"/>
              <a:gd name="T12" fmla="*/ 146 w 235"/>
              <a:gd name="T13" fmla="*/ 4 h 157"/>
              <a:gd name="T14" fmla="*/ 132 w 235"/>
              <a:gd name="T15" fmla="*/ 1 h 157"/>
              <a:gd name="T16" fmla="*/ 114 w 235"/>
              <a:gd name="T17" fmla="*/ 3 h 157"/>
              <a:gd name="T18" fmla="*/ 101 w 235"/>
              <a:gd name="T19" fmla="*/ 5 h 157"/>
              <a:gd name="T20" fmla="*/ 92 w 235"/>
              <a:gd name="T21" fmla="*/ 12 h 157"/>
              <a:gd name="T22" fmla="*/ 77 w 235"/>
              <a:gd name="T23" fmla="*/ 19 h 157"/>
              <a:gd name="T24" fmla="*/ 71 w 235"/>
              <a:gd name="T25" fmla="*/ 27 h 157"/>
              <a:gd name="T26" fmla="*/ 72 w 235"/>
              <a:gd name="T27" fmla="*/ 38 h 157"/>
              <a:gd name="T28" fmla="*/ 60 w 235"/>
              <a:gd name="T29" fmla="*/ 55 h 157"/>
              <a:gd name="T30" fmla="*/ 51 w 235"/>
              <a:gd name="T31" fmla="*/ 80 h 157"/>
              <a:gd name="T32" fmla="*/ 36 w 235"/>
              <a:gd name="T33" fmla="*/ 92 h 157"/>
              <a:gd name="T34" fmla="*/ 26 w 235"/>
              <a:gd name="T35" fmla="*/ 98 h 157"/>
              <a:gd name="T36" fmla="*/ 13 w 235"/>
              <a:gd name="T37" fmla="*/ 107 h 157"/>
              <a:gd name="T38" fmla="*/ 6 w 235"/>
              <a:gd name="T39" fmla="*/ 114 h 157"/>
              <a:gd name="T40" fmla="*/ 7 w 235"/>
              <a:gd name="T41" fmla="*/ 120 h 157"/>
              <a:gd name="T42" fmla="*/ 4 w 235"/>
              <a:gd name="T43" fmla="*/ 132 h 157"/>
              <a:gd name="T44" fmla="*/ 8 w 235"/>
              <a:gd name="T45" fmla="*/ 148 h 157"/>
              <a:gd name="T46" fmla="*/ 30 w 235"/>
              <a:gd name="T47" fmla="*/ 152 h 157"/>
              <a:gd name="T48" fmla="*/ 25 w 235"/>
              <a:gd name="T49" fmla="*/ 137 h 157"/>
              <a:gd name="T50" fmla="*/ 29 w 235"/>
              <a:gd name="T51" fmla="*/ 127 h 157"/>
              <a:gd name="T52" fmla="*/ 44 w 235"/>
              <a:gd name="T53" fmla="*/ 121 h 157"/>
              <a:gd name="T54" fmla="*/ 71 w 235"/>
              <a:gd name="T55" fmla="*/ 113 h 157"/>
              <a:gd name="T56" fmla="*/ 92 w 235"/>
              <a:gd name="T57" fmla="*/ 109 h 157"/>
              <a:gd name="T58" fmla="*/ 110 w 235"/>
              <a:gd name="T59" fmla="*/ 102 h 157"/>
              <a:gd name="T60" fmla="*/ 126 w 235"/>
              <a:gd name="T61" fmla="*/ 95 h 157"/>
              <a:gd name="T62" fmla="*/ 123 w 235"/>
              <a:gd name="T63" fmla="*/ 79 h 157"/>
              <a:gd name="T64" fmla="*/ 136 w 235"/>
              <a:gd name="T65" fmla="*/ 84 h 157"/>
              <a:gd name="T66" fmla="*/ 154 w 235"/>
              <a:gd name="T67" fmla="*/ 86 h 157"/>
              <a:gd name="T68" fmla="*/ 165 w 235"/>
              <a:gd name="T69" fmla="*/ 81 h 157"/>
              <a:gd name="T70" fmla="*/ 183 w 235"/>
              <a:gd name="T71" fmla="*/ 76 h 157"/>
              <a:gd name="T72" fmla="*/ 191 w 235"/>
              <a:gd name="T73" fmla="*/ 73 h 157"/>
              <a:gd name="T74" fmla="*/ 217 w 235"/>
              <a:gd name="T75" fmla="*/ 70 h 157"/>
              <a:gd name="T76" fmla="*/ 228 w 235"/>
              <a:gd name="T77" fmla="*/ 55 h 157"/>
              <a:gd name="T78" fmla="*/ 230 w 235"/>
              <a:gd name="T79" fmla="*/ 37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5" h="157">
                <a:moveTo>
                  <a:pt x="230" y="37"/>
                </a:moveTo>
                <a:cubicBezTo>
                  <a:pt x="231" y="31"/>
                  <a:pt x="224" y="27"/>
                  <a:pt x="223" y="24"/>
                </a:cubicBezTo>
                <a:cubicBezTo>
                  <a:pt x="223" y="20"/>
                  <a:pt x="222" y="18"/>
                  <a:pt x="219" y="20"/>
                </a:cubicBezTo>
                <a:cubicBezTo>
                  <a:pt x="217" y="22"/>
                  <a:pt x="213" y="21"/>
                  <a:pt x="211" y="19"/>
                </a:cubicBezTo>
                <a:cubicBezTo>
                  <a:pt x="210" y="17"/>
                  <a:pt x="207" y="14"/>
                  <a:pt x="204" y="15"/>
                </a:cubicBezTo>
                <a:cubicBezTo>
                  <a:pt x="202" y="15"/>
                  <a:pt x="193" y="10"/>
                  <a:pt x="191" y="14"/>
                </a:cubicBezTo>
                <a:cubicBezTo>
                  <a:pt x="189" y="17"/>
                  <a:pt x="192" y="26"/>
                  <a:pt x="188" y="24"/>
                </a:cubicBezTo>
                <a:cubicBezTo>
                  <a:pt x="184" y="22"/>
                  <a:pt x="181" y="16"/>
                  <a:pt x="176" y="19"/>
                </a:cubicBezTo>
                <a:cubicBezTo>
                  <a:pt x="172" y="22"/>
                  <a:pt x="165" y="20"/>
                  <a:pt x="160" y="24"/>
                </a:cubicBezTo>
                <a:cubicBezTo>
                  <a:pt x="154" y="27"/>
                  <a:pt x="148" y="30"/>
                  <a:pt x="144" y="26"/>
                </a:cubicBezTo>
                <a:cubicBezTo>
                  <a:pt x="140" y="22"/>
                  <a:pt x="140" y="18"/>
                  <a:pt x="146" y="16"/>
                </a:cubicBezTo>
                <a:cubicBezTo>
                  <a:pt x="152" y="13"/>
                  <a:pt x="155" y="11"/>
                  <a:pt x="155" y="9"/>
                </a:cubicBezTo>
                <a:cubicBezTo>
                  <a:pt x="156" y="6"/>
                  <a:pt x="155" y="5"/>
                  <a:pt x="153" y="3"/>
                </a:cubicBezTo>
                <a:cubicBezTo>
                  <a:pt x="151" y="2"/>
                  <a:pt x="151" y="2"/>
                  <a:pt x="146" y="4"/>
                </a:cubicBezTo>
                <a:cubicBezTo>
                  <a:pt x="141" y="6"/>
                  <a:pt x="135" y="7"/>
                  <a:pt x="134" y="4"/>
                </a:cubicBezTo>
                <a:cubicBezTo>
                  <a:pt x="133" y="3"/>
                  <a:pt x="133" y="2"/>
                  <a:pt x="132" y="1"/>
                </a:cubicBezTo>
                <a:cubicBezTo>
                  <a:pt x="128" y="3"/>
                  <a:pt x="125" y="4"/>
                  <a:pt x="122" y="5"/>
                </a:cubicBezTo>
                <a:cubicBezTo>
                  <a:pt x="117" y="6"/>
                  <a:pt x="117" y="4"/>
                  <a:pt x="114" y="3"/>
                </a:cubicBezTo>
                <a:cubicBezTo>
                  <a:pt x="110" y="1"/>
                  <a:pt x="111" y="0"/>
                  <a:pt x="109" y="0"/>
                </a:cubicBezTo>
                <a:cubicBezTo>
                  <a:pt x="106" y="0"/>
                  <a:pt x="105" y="4"/>
                  <a:pt x="101" y="5"/>
                </a:cubicBezTo>
                <a:cubicBezTo>
                  <a:pt x="97" y="7"/>
                  <a:pt x="103" y="8"/>
                  <a:pt x="101" y="14"/>
                </a:cubicBezTo>
                <a:cubicBezTo>
                  <a:pt x="99" y="20"/>
                  <a:pt x="98" y="16"/>
                  <a:pt x="92" y="12"/>
                </a:cubicBezTo>
                <a:cubicBezTo>
                  <a:pt x="85" y="9"/>
                  <a:pt x="83" y="11"/>
                  <a:pt x="78" y="12"/>
                </a:cubicBezTo>
                <a:cubicBezTo>
                  <a:pt x="74" y="14"/>
                  <a:pt x="76" y="16"/>
                  <a:pt x="77" y="19"/>
                </a:cubicBezTo>
                <a:cubicBezTo>
                  <a:pt x="78" y="23"/>
                  <a:pt x="77" y="22"/>
                  <a:pt x="75" y="23"/>
                </a:cubicBezTo>
                <a:cubicBezTo>
                  <a:pt x="69" y="22"/>
                  <a:pt x="72" y="24"/>
                  <a:pt x="71" y="27"/>
                </a:cubicBezTo>
                <a:cubicBezTo>
                  <a:pt x="69" y="30"/>
                  <a:pt x="73" y="30"/>
                  <a:pt x="74" y="33"/>
                </a:cubicBezTo>
                <a:cubicBezTo>
                  <a:pt x="75" y="36"/>
                  <a:pt x="75" y="36"/>
                  <a:pt x="72" y="38"/>
                </a:cubicBezTo>
                <a:cubicBezTo>
                  <a:pt x="69" y="39"/>
                  <a:pt x="70" y="41"/>
                  <a:pt x="69" y="46"/>
                </a:cubicBezTo>
                <a:cubicBezTo>
                  <a:pt x="69" y="51"/>
                  <a:pt x="67" y="49"/>
                  <a:pt x="60" y="55"/>
                </a:cubicBezTo>
                <a:cubicBezTo>
                  <a:pt x="53" y="60"/>
                  <a:pt x="55" y="69"/>
                  <a:pt x="56" y="72"/>
                </a:cubicBezTo>
                <a:cubicBezTo>
                  <a:pt x="57" y="76"/>
                  <a:pt x="54" y="77"/>
                  <a:pt x="51" y="80"/>
                </a:cubicBezTo>
                <a:cubicBezTo>
                  <a:pt x="48" y="84"/>
                  <a:pt x="40" y="86"/>
                  <a:pt x="37" y="87"/>
                </a:cubicBezTo>
                <a:cubicBezTo>
                  <a:pt x="35" y="87"/>
                  <a:pt x="34" y="89"/>
                  <a:pt x="36" y="92"/>
                </a:cubicBezTo>
                <a:cubicBezTo>
                  <a:pt x="37" y="95"/>
                  <a:pt x="36" y="95"/>
                  <a:pt x="34" y="97"/>
                </a:cubicBezTo>
                <a:cubicBezTo>
                  <a:pt x="33" y="100"/>
                  <a:pt x="30" y="100"/>
                  <a:pt x="26" y="98"/>
                </a:cubicBezTo>
                <a:cubicBezTo>
                  <a:pt x="22" y="96"/>
                  <a:pt x="24" y="100"/>
                  <a:pt x="24" y="105"/>
                </a:cubicBezTo>
                <a:cubicBezTo>
                  <a:pt x="23" y="109"/>
                  <a:pt x="16" y="107"/>
                  <a:pt x="13" y="107"/>
                </a:cubicBezTo>
                <a:cubicBezTo>
                  <a:pt x="9" y="107"/>
                  <a:pt x="11" y="108"/>
                  <a:pt x="11" y="110"/>
                </a:cubicBezTo>
                <a:cubicBezTo>
                  <a:pt x="10" y="113"/>
                  <a:pt x="8" y="114"/>
                  <a:pt x="6" y="114"/>
                </a:cubicBezTo>
                <a:cubicBezTo>
                  <a:pt x="4" y="115"/>
                  <a:pt x="3" y="116"/>
                  <a:pt x="3" y="117"/>
                </a:cubicBezTo>
                <a:cubicBezTo>
                  <a:pt x="3" y="120"/>
                  <a:pt x="4" y="120"/>
                  <a:pt x="7" y="120"/>
                </a:cubicBezTo>
                <a:cubicBezTo>
                  <a:pt x="10" y="121"/>
                  <a:pt x="13" y="120"/>
                  <a:pt x="8" y="124"/>
                </a:cubicBezTo>
                <a:cubicBezTo>
                  <a:pt x="4" y="128"/>
                  <a:pt x="3" y="129"/>
                  <a:pt x="4" y="132"/>
                </a:cubicBezTo>
                <a:cubicBezTo>
                  <a:pt x="4" y="136"/>
                  <a:pt x="0" y="139"/>
                  <a:pt x="6" y="142"/>
                </a:cubicBezTo>
                <a:cubicBezTo>
                  <a:pt x="11" y="144"/>
                  <a:pt x="6" y="142"/>
                  <a:pt x="8" y="148"/>
                </a:cubicBezTo>
                <a:cubicBezTo>
                  <a:pt x="11" y="153"/>
                  <a:pt x="4" y="152"/>
                  <a:pt x="14" y="153"/>
                </a:cubicBezTo>
                <a:cubicBezTo>
                  <a:pt x="24" y="154"/>
                  <a:pt x="29" y="157"/>
                  <a:pt x="30" y="152"/>
                </a:cubicBezTo>
                <a:cubicBezTo>
                  <a:pt x="32" y="146"/>
                  <a:pt x="24" y="143"/>
                  <a:pt x="26" y="141"/>
                </a:cubicBezTo>
                <a:cubicBezTo>
                  <a:pt x="28" y="139"/>
                  <a:pt x="30" y="137"/>
                  <a:pt x="25" y="137"/>
                </a:cubicBezTo>
                <a:cubicBezTo>
                  <a:pt x="20" y="137"/>
                  <a:pt x="17" y="135"/>
                  <a:pt x="21" y="133"/>
                </a:cubicBezTo>
                <a:cubicBezTo>
                  <a:pt x="24" y="130"/>
                  <a:pt x="25" y="126"/>
                  <a:pt x="29" y="127"/>
                </a:cubicBezTo>
                <a:cubicBezTo>
                  <a:pt x="34" y="127"/>
                  <a:pt x="34" y="126"/>
                  <a:pt x="36" y="124"/>
                </a:cubicBezTo>
                <a:cubicBezTo>
                  <a:pt x="38" y="121"/>
                  <a:pt x="40" y="120"/>
                  <a:pt x="44" y="121"/>
                </a:cubicBezTo>
                <a:cubicBezTo>
                  <a:pt x="47" y="121"/>
                  <a:pt x="56" y="117"/>
                  <a:pt x="60" y="117"/>
                </a:cubicBezTo>
                <a:cubicBezTo>
                  <a:pt x="64" y="117"/>
                  <a:pt x="69" y="118"/>
                  <a:pt x="71" y="113"/>
                </a:cubicBezTo>
                <a:cubicBezTo>
                  <a:pt x="72" y="109"/>
                  <a:pt x="78" y="106"/>
                  <a:pt x="81" y="108"/>
                </a:cubicBezTo>
                <a:cubicBezTo>
                  <a:pt x="85" y="110"/>
                  <a:pt x="91" y="113"/>
                  <a:pt x="92" y="109"/>
                </a:cubicBezTo>
                <a:cubicBezTo>
                  <a:pt x="94" y="105"/>
                  <a:pt x="98" y="110"/>
                  <a:pt x="102" y="107"/>
                </a:cubicBezTo>
                <a:cubicBezTo>
                  <a:pt x="107" y="103"/>
                  <a:pt x="109" y="106"/>
                  <a:pt x="110" y="102"/>
                </a:cubicBezTo>
                <a:cubicBezTo>
                  <a:pt x="111" y="97"/>
                  <a:pt x="115" y="97"/>
                  <a:pt x="116" y="98"/>
                </a:cubicBezTo>
                <a:cubicBezTo>
                  <a:pt x="118" y="100"/>
                  <a:pt x="123" y="97"/>
                  <a:pt x="126" y="95"/>
                </a:cubicBezTo>
                <a:cubicBezTo>
                  <a:pt x="129" y="92"/>
                  <a:pt x="134" y="93"/>
                  <a:pt x="130" y="88"/>
                </a:cubicBezTo>
                <a:cubicBezTo>
                  <a:pt x="125" y="83"/>
                  <a:pt x="125" y="84"/>
                  <a:pt x="123" y="79"/>
                </a:cubicBezTo>
                <a:cubicBezTo>
                  <a:pt x="121" y="75"/>
                  <a:pt x="119" y="70"/>
                  <a:pt x="125" y="74"/>
                </a:cubicBezTo>
                <a:cubicBezTo>
                  <a:pt x="132" y="77"/>
                  <a:pt x="135" y="81"/>
                  <a:pt x="136" y="84"/>
                </a:cubicBezTo>
                <a:cubicBezTo>
                  <a:pt x="137" y="88"/>
                  <a:pt x="146" y="92"/>
                  <a:pt x="150" y="89"/>
                </a:cubicBezTo>
                <a:cubicBezTo>
                  <a:pt x="154" y="86"/>
                  <a:pt x="149" y="87"/>
                  <a:pt x="154" y="86"/>
                </a:cubicBezTo>
                <a:cubicBezTo>
                  <a:pt x="159" y="85"/>
                  <a:pt x="160" y="84"/>
                  <a:pt x="160" y="81"/>
                </a:cubicBezTo>
                <a:cubicBezTo>
                  <a:pt x="161" y="78"/>
                  <a:pt x="162" y="79"/>
                  <a:pt x="165" y="81"/>
                </a:cubicBezTo>
                <a:cubicBezTo>
                  <a:pt x="169" y="83"/>
                  <a:pt x="169" y="81"/>
                  <a:pt x="172" y="79"/>
                </a:cubicBezTo>
                <a:cubicBezTo>
                  <a:pt x="175" y="77"/>
                  <a:pt x="183" y="74"/>
                  <a:pt x="183" y="76"/>
                </a:cubicBezTo>
                <a:cubicBezTo>
                  <a:pt x="183" y="79"/>
                  <a:pt x="193" y="80"/>
                  <a:pt x="191" y="78"/>
                </a:cubicBezTo>
                <a:cubicBezTo>
                  <a:pt x="188" y="75"/>
                  <a:pt x="188" y="71"/>
                  <a:pt x="191" y="73"/>
                </a:cubicBezTo>
                <a:cubicBezTo>
                  <a:pt x="195" y="75"/>
                  <a:pt x="197" y="78"/>
                  <a:pt x="204" y="74"/>
                </a:cubicBezTo>
                <a:cubicBezTo>
                  <a:pt x="212" y="71"/>
                  <a:pt x="215" y="69"/>
                  <a:pt x="217" y="70"/>
                </a:cubicBezTo>
                <a:cubicBezTo>
                  <a:pt x="218" y="70"/>
                  <a:pt x="221" y="66"/>
                  <a:pt x="221" y="64"/>
                </a:cubicBezTo>
                <a:cubicBezTo>
                  <a:pt x="221" y="61"/>
                  <a:pt x="227" y="59"/>
                  <a:pt x="228" y="55"/>
                </a:cubicBezTo>
                <a:cubicBezTo>
                  <a:pt x="229" y="52"/>
                  <a:pt x="232" y="50"/>
                  <a:pt x="235" y="48"/>
                </a:cubicBezTo>
                <a:cubicBezTo>
                  <a:pt x="233" y="45"/>
                  <a:pt x="229" y="41"/>
                  <a:pt x="230" y="3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5" name="Freeform 14">
            <a:extLst>
              <a:ext uri="{FF2B5EF4-FFF2-40B4-BE49-F238E27FC236}">
                <a16:creationId xmlns:a16="http://schemas.microsoft.com/office/drawing/2014/main" xmlns="" id="{932C4310-BCF3-4688-B43D-072DC34D858D}"/>
              </a:ext>
            </a:extLst>
          </p:cNvPr>
          <p:cNvSpPr>
            <a:spLocks/>
          </p:cNvSpPr>
          <p:nvPr/>
        </p:nvSpPr>
        <p:spPr bwMode="auto">
          <a:xfrm>
            <a:off x="9128957" y="8441520"/>
            <a:ext cx="1295307" cy="1200297"/>
          </a:xfrm>
          <a:custGeom>
            <a:avLst/>
            <a:gdLst>
              <a:gd name="T0" fmla="*/ 165 w 173"/>
              <a:gd name="T1" fmla="*/ 100 h 160"/>
              <a:gd name="T2" fmla="*/ 157 w 173"/>
              <a:gd name="T3" fmla="*/ 83 h 160"/>
              <a:gd name="T4" fmla="*/ 151 w 173"/>
              <a:gd name="T5" fmla="*/ 62 h 160"/>
              <a:gd name="T6" fmla="*/ 161 w 173"/>
              <a:gd name="T7" fmla="*/ 38 h 160"/>
              <a:gd name="T8" fmla="*/ 147 w 173"/>
              <a:gd name="T9" fmla="*/ 22 h 160"/>
              <a:gd name="T10" fmla="*/ 137 w 173"/>
              <a:gd name="T11" fmla="*/ 10 h 160"/>
              <a:gd name="T12" fmla="*/ 125 w 173"/>
              <a:gd name="T13" fmla="*/ 11 h 160"/>
              <a:gd name="T14" fmla="*/ 114 w 173"/>
              <a:gd name="T15" fmla="*/ 12 h 160"/>
              <a:gd name="T16" fmla="*/ 91 w 173"/>
              <a:gd name="T17" fmla="*/ 5 h 160"/>
              <a:gd name="T18" fmla="*/ 63 w 173"/>
              <a:gd name="T19" fmla="*/ 0 h 160"/>
              <a:gd name="T20" fmla="*/ 53 w 173"/>
              <a:gd name="T21" fmla="*/ 15 h 160"/>
              <a:gd name="T22" fmla="*/ 34 w 173"/>
              <a:gd name="T23" fmla="*/ 10 h 160"/>
              <a:gd name="T24" fmla="*/ 15 w 173"/>
              <a:gd name="T25" fmla="*/ 29 h 160"/>
              <a:gd name="T26" fmla="*/ 17 w 173"/>
              <a:gd name="T27" fmla="*/ 51 h 160"/>
              <a:gd name="T28" fmla="*/ 20 w 173"/>
              <a:gd name="T29" fmla="*/ 68 h 160"/>
              <a:gd name="T30" fmla="*/ 7 w 173"/>
              <a:gd name="T31" fmla="*/ 83 h 160"/>
              <a:gd name="T32" fmla="*/ 13 w 173"/>
              <a:gd name="T33" fmla="*/ 86 h 160"/>
              <a:gd name="T34" fmla="*/ 22 w 173"/>
              <a:gd name="T35" fmla="*/ 96 h 160"/>
              <a:gd name="T36" fmla="*/ 21 w 173"/>
              <a:gd name="T37" fmla="*/ 105 h 160"/>
              <a:gd name="T38" fmla="*/ 24 w 173"/>
              <a:gd name="T39" fmla="*/ 117 h 160"/>
              <a:gd name="T40" fmla="*/ 37 w 173"/>
              <a:gd name="T41" fmla="*/ 117 h 160"/>
              <a:gd name="T42" fmla="*/ 52 w 173"/>
              <a:gd name="T43" fmla="*/ 118 h 160"/>
              <a:gd name="T44" fmla="*/ 63 w 173"/>
              <a:gd name="T45" fmla="*/ 110 h 160"/>
              <a:gd name="T46" fmla="*/ 75 w 173"/>
              <a:gd name="T47" fmla="*/ 108 h 160"/>
              <a:gd name="T48" fmla="*/ 79 w 173"/>
              <a:gd name="T49" fmla="*/ 120 h 160"/>
              <a:gd name="T50" fmla="*/ 78 w 173"/>
              <a:gd name="T51" fmla="*/ 137 h 160"/>
              <a:gd name="T52" fmla="*/ 87 w 173"/>
              <a:gd name="T53" fmla="*/ 146 h 160"/>
              <a:gd name="T54" fmla="*/ 99 w 173"/>
              <a:gd name="T55" fmla="*/ 153 h 160"/>
              <a:gd name="T56" fmla="*/ 108 w 173"/>
              <a:gd name="T57" fmla="*/ 153 h 160"/>
              <a:gd name="T58" fmla="*/ 111 w 173"/>
              <a:gd name="T59" fmla="*/ 143 h 160"/>
              <a:gd name="T60" fmla="*/ 134 w 173"/>
              <a:gd name="T61" fmla="*/ 144 h 160"/>
              <a:gd name="T62" fmla="*/ 142 w 173"/>
              <a:gd name="T63" fmla="*/ 130 h 160"/>
              <a:gd name="T64" fmla="*/ 155 w 173"/>
              <a:gd name="T65" fmla="*/ 135 h 160"/>
              <a:gd name="T66" fmla="*/ 163 w 173"/>
              <a:gd name="T67" fmla="*/ 124 h 160"/>
              <a:gd name="T68" fmla="*/ 170 w 173"/>
              <a:gd name="T69" fmla="*/ 10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" h="160">
                <a:moveTo>
                  <a:pt x="170" y="108"/>
                </a:moveTo>
                <a:cubicBezTo>
                  <a:pt x="167" y="105"/>
                  <a:pt x="167" y="103"/>
                  <a:pt x="165" y="100"/>
                </a:cubicBezTo>
                <a:cubicBezTo>
                  <a:pt x="163" y="97"/>
                  <a:pt x="157" y="97"/>
                  <a:pt x="158" y="92"/>
                </a:cubicBezTo>
                <a:cubicBezTo>
                  <a:pt x="158" y="88"/>
                  <a:pt x="156" y="87"/>
                  <a:pt x="157" y="83"/>
                </a:cubicBezTo>
                <a:cubicBezTo>
                  <a:pt x="157" y="80"/>
                  <a:pt x="154" y="81"/>
                  <a:pt x="151" y="76"/>
                </a:cubicBezTo>
                <a:cubicBezTo>
                  <a:pt x="148" y="71"/>
                  <a:pt x="146" y="66"/>
                  <a:pt x="151" y="62"/>
                </a:cubicBezTo>
                <a:cubicBezTo>
                  <a:pt x="157" y="58"/>
                  <a:pt x="163" y="55"/>
                  <a:pt x="164" y="50"/>
                </a:cubicBezTo>
                <a:cubicBezTo>
                  <a:pt x="165" y="45"/>
                  <a:pt x="160" y="40"/>
                  <a:pt x="161" y="38"/>
                </a:cubicBezTo>
                <a:cubicBezTo>
                  <a:pt x="163" y="36"/>
                  <a:pt x="161" y="32"/>
                  <a:pt x="158" y="30"/>
                </a:cubicBezTo>
                <a:cubicBezTo>
                  <a:pt x="155" y="27"/>
                  <a:pt x="146" y="28"/>
                  <a:pt x="147" y="22"/>
                </a:cubicBezTo>
                <a:cubicBezTo>
                  <a:pt x="147" y="16"/>
                  <a:pt x="151" y="13"/>
                  <a:pt x="146" y="10"/>
                </a:cubicBezTo>
                <a:cubicBezTo>
                  <a:pt x="142" y="8"/>
                  <a:pt x="141" y="7"/>
                  <a:pt x="137" y="10"/>
                </a:cubicBezTo>
                <a:cubicBezTo>
                  <a:pt x="133" y="14"/>
                  <a:pt x="135" y="20"/>
                  <a:pt x="129" y="17"/>
                </a:cubicBezTo>
                <a:cubicBezTo>
                  <a:pt x="124" y="14"/>
                  <a:pt x="123" y="12"/>
                  <a:pt x="125" y="11"/>
                </a:cubicBezTo>
                <a:cubicBezTo>
                  <a:pt x="127" y="10"/>
                  <a:pt x="126" y="6"/>
                  <a:pt x="123" y="7"/>
                </a:cubicBezTo>
                <a:cubicBezTo>
                  <a:pt x="119" y="8"/>
                  <a:pt x="120" y="10"/>
                  <a:pt x="114" y="12"/>
                </a:cubicBezTo>
                <a:cubicBezTo>
                  <a:pt x="108" y="14"/>
                  <a:pt x="104" y="15"/>
                  <a:pt x="101" y="12"/>
                </a:cubicBezTo>
                <a:cubicBezTo>
                  <a:pt x="97" y="8"/>
                  <a:pt x="100" y="4"/>
                  <a:pt x="91" y="5"/>
                </a:cubicBezTo>
                <a:cubicBezTo>
                  <a:pt x="82" y="6"/>
                  <a:pt x="78" y="5"/>
                  <a:pt x="75" y="3"/>
                </a:cubicBezTo>
                <a:cubicBezTo>
                  <a:pt x="72" y="1"/>
                  <a:pt x="67" y="0"/>
                  <a:pt x="63" y="0"/>
                </a:cubicBezTo>
                <a:cubicBezTo>
                  <a:pt x="58" y="0"/>
                  <a:pt x="48" y="0"/>
                  <a:pt x="51" y="4"/>
                </a:cubicBezTo>
                <a:cubicBezTo>
                  <a:pt x="55" y="8"/>
                  <a:pt x="59" y="15"/>
                  <a:pt x="53" y="15"/>
                </a:cubicBezTo>
                <a:cubicBezTo>
                  <a:pt x="47" y="14"/>
                  <a:pt x="46" y="11"/>
                  <a:pt x="43" y="13"/>
                </a:cubicBezTo>
                <a:cubicBezTo>
                  <a:pt x="40" y="15"/>
                  <a:pt x="38" y="8"/>
                  <a:pt x="34" y="10"/>
                </a:cubicBezTo>
                <a:cubicBezTo>
                  <a:pt x="29" y="11"/>
                  <a:pt x="22" y="13"/>
                  <a:pt x="20" y="17"/>
                </a:cubicBezTo>
                <a:cubicBezTo>
                  <a:pt x="17" y="21"/>
                  <a:pt x="16" y="23"/>
                  <a:pt x="15" y="29"/>
                </a:cubicBezTo>
                <a:cubicBezTo>
                  <a:pt x="15" y="35"/>
                  <a:pt x="16" y="41"/>
                  <a:pt x="18" y="44"/>
                </a:cubicBezTo>
                <a:cubicBezTo>
                  <a:pt x="20" y="47"/>
                  <a:pt x="14" y="47"/>
                  <a:pt x="17" y="51"/>
                </a:cubicBezTo>
                <a:cubicBezTo>
                  <a:pt x="20" y="54"/>
                  <a:pt x="21" y="54"/>
                  <a:pt x="19" y="58"/>
                </a:cubicBezTo>
                <a:cubicBezTo>
                  <a:pt x="17" y="62"/>
                  <a:pt x="17" y="64"/>
                  <a:pt x="20" y="68"/>
                </a:cubicBezTo>
                <a:cubicBezTo>
                  <a:pt x="22" y="72"/>
                  <a:pt x="25" y="75"/>
                  <a:pt x="21" y="76"/>
                </a:cubicBezTo>
                <a:cubicBezTo>
                  <a:pt x="17" y="77"/>
                  <a:pt x="10" y="80"/>
                  <a:pt x="7" y="83"/>
                </a:cubicBezTo>
                <a:cubicBezTo>
                  <a:pt x="4" y="86"/>
                  <a:pt x="0" y="86"/>
                  <a:pt x="5" y="88"/>
                </a:cubicBezTo>
                <a:cubicBezTo>
                  <a:pt x="9" y="90"/>
                  <a:pt x="8" y="85"/>
                  <a:pt x="13" y="86"/>
                </a:cubicBezTo>
                <a:cubicBezTo>
                  <a:pt x="19" y="87"/>
                  <a:pt x="24" y="84"/>
                  <a:pt x="24" y="89"/>
                </a:cubicBezTo>
                <a:cubicBezTo>
                  <a:pt x="24" y="94"/>
                  <a:pt x="25" y="95"/>
                  <a:pt x="22" y="96"/>
                </a:cubicBezTo>
                <a:cubicBezTo>
                  <a:pt x="20" y="97"/>
                  <a:pt x="22" y="99"/>
                  <a:pt x="23" y="101"/>
                </a:cubicBezTo>
                <a:cubicBezTo>
                  <a:pt x="24" y="103"/>
                  <a:pt x="23" y="103"/>
                  <a:pt x="21" y="105"/>
                </a:cubicBezTo>
                <a:cubicBezTo>
                  <a:pt x="19" y="107"/>
                  <a:pt x="22" y="112"/>
                  <a:pt x="23" y="113"/>
                </a:cubicBezTo>
                <a:cubicBezTo>
                  <a:pt x="23" y="114"/>
                  <a:pt x="24" y="115"/>
                  <a:pt x="24" y="117"/>
                </a:cubicBezTo>
                <a:cubicBezTo>
                  <a:pt x="27" y="117"/>
                  <a:pt x="30" y="117"/>
                  <a:pt x="31" y="119"/>
                </a:cubicBezTo>
                <a:cubicBezTo>
                  <a:pt x="32" y="122"/>
                  <a:pt x="36" y="121"/>
                  <a:pt x="37" y="117"/>
                </a:cubicBezTo>
                <a:cubicBezTo>
                  <a:pt x="37" y="114"/>
                  <a:pt x="41" y="107"/>
                  <a:pt x="44" y="112"/>
                </a:cubicBezTo>
                <a:cubicBezTo>
                  <a:pt x="47" y="118"/>
                  <a:pt x="41" y="119"/>
                  <a:pt x="52" y="118"/>
                </a:cubicBezTo>
                <a:cubicBezTo>
                  <a:pt x="56" y="114"/>
                  <a:pt x="57" y="115"/>
                  <a:pt x="58" y="112"/>
                </a:cubicBezTo>
                <a:cubicBezTo>
                  <a:pt x="59" y="109"/>
                  <a:pt x="60" y="109"/>
                  <a:pt x="63" y="110"/>
                </a:cubicBezTo>
                <a:cubicBezTo>
                  <a:pt x="66" y="110"/>
                  <a:pt x="67" y="111"/>
                  <a:pt x="69" y="110"/>
                </a:cubicBezTo>
                <a:cubicBezTo>
                  <a:pt x="71" y="108"/>
                  <a:pt x="71" y="106"/>
                  <a:pt x="75" y="108"/>
                </a:cubicBezTo>
                <a:cubicBezTo>
                  <a:pt x="79" y="109"/>
                  <a:pt x="82" y="109"/>
                  <a:pt x="80" y="112"/>
                </a:cubicBezTo>
                <a:cubicBezTo>
                  <a:pt x="78" y="116"/>
                  <a:pt x="75" y="120"/>
                  <a:pt x="79" y="120"/>
                </a:cubicBezTo>
                <a:cubicBezTo>
                  <a:pt x="83" y="120"/>
                  <a:pt x="85" y="120"/>
                  <a:pt x="84" y="123"/>
                </a:cubicBezTo>
                <a:cubicBezTo>
                  <a:pt x="83" y="127"/>
                  <a:pt x="86" y="132"/>
                  <a:pt x="78" y="137"/>
                </a:cubicBezTo>
                <a:cubicBezTo>
                  <a:pt x="71" y="142"/>
                  <a:pt x="71" y="144"/>
                  <a:pt x="76" y="144"/>
                </a:cubicBezTo>
                <a:cubicBezTo>
                  <a:pt x="82" y="144"/>
                  <a:pt x="86" y="143"/>
                  <a:pt x="87" y="146"/>
                </a:cubicBezTo>
                <a:cubicBezTo>
                  <a:pt x="88" y="150"/>
                  <a:pt x="87" y="160"/>
                  <a:pt x="92" y="156"/>
                </a:cubicBezTo>
                <a:cubicBezTo>
                  <a:pt x="97" y="153"/>
                  <a:pt x="96" y="152"/>
                  <a:pt x="99" y="153"/>
                </a:cubicBezTo>
                <a:cubicBezTo>
                  <a:pt x="101" y="154"/>
                  <a:pt x="101" y="152"/>
                  <a:pt x="104" y="154"/>
                </a:cubicBezTo>
                <a:cubicBezTo>
                  <a:pt x="104" y="153"/>
                  <a:pt x="105" y="153"/>
                  <a:pt x="108" y="153"/>
                </a:cubicBezTo>
                <a:cubicBezTo>
                  <a:pt x="110" y="153"/>
                  <a:pt x="111" y="153"/>
                  <a:pt x="110" y="149"/>
                </a:cubicBezTo>
                <a:cubicBezTo>
                  <a:pt x="109" y="146"/>
                  <a:pt x="107" y="144"/>
                  <a:pt x="111" y="143"/>
                </a:cubicBezTo>
                <a:cubicBezTo>
                  <a:pt x="116" y="141"/>
                  <a:pt x="118" y="139"/>
                  <a:pt x="125" y="143"/>
                </a:cubicBezTo>
                <a:cubicBezTo>
                  <a:pt x="131" y="146"/>
                  <a:pt x="132" y="150"/>
                  <a:pt x="134" y="144"/>
                </a:cubicBezTo>
                <a:cubicBezTo>
                  <a:pt x="136" y="138"/>
                  <a:pt x="130" y="137"/>
                  <a:pt x="134" y="135"/>
                </a:cubicBezTo>
                <a:cubicBezTo>
                  <a:pt x="138" y="134"/>
                  <a:pt x="139" y="130"/>
                  <a:pt x="142" y="130"/>
                </a:cubicBezTo>
                <a:cubicBezTo>
                  <a:pt x="144" y="130"/>
                  <a:pt x="143" y="131"/>
                  <a:pt x="146" y="133"/>
                </a:cubicBezTo>
                <a:cubicBezTo>
                  <a:pt x="150" y="135"/>
                  <a:pt x="150" y="137"/>
                  <a:pt x="155" y="135"/>
                </a:cubicBezTo>
                <a:cubicBezTo>
                  <a:pt x="158" y="134"/>
                  <a:pt x="161" y="133"/>
                  <a:pt x="165" y="131"/>
                </a:cubicBezTo>
                <a:cubicBezTo>
                  <a:pt x="164" y="129"/>
                  <a:pt x="162" y="127"/>
                  <a:pt x="163" y="124"/>
                </a:cubicBezTo>
                <a:cubicBezTo>
                  <a:pt x="164" y="119"/>
                  <a:pt x="160" y="117"/>
                  <a:pt x="166" y="114"/>
                </a:cubicBezTo>
                <a:cubicBezTo>
                  <a:pt x="172" y="110"/>
                  <a:pt x="173" y="111"/>
                  <a:pt x="170" y="108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6" name="Freeform 15">
            <a:extLst>
              <a:ext uri="{FF2B5EF4-FFF2-40B4-BE49-F238E27FC236}">
                <a16:creationId xmlns:a16="http://schemas.microsoft.com/office/drawing/2014/main" xmlns="" id="{5E667F32-6824-4DBD-960F-0E58D2419C66}"/>
              </a:ext>
            </a:extLst>
          </p:cNvPr>
          <p:cNvSpPr>
            <a:spLocks/>
          </p:cNvSpPr>
          <p:nvPr/>
        </p:nvSpPr>
        <p:spPr bwMode="auto">
          <a:xfrm>
            <a:off x="6497191" y="8514361"/>
            <a:ext cx="2045887" cy="1817863"/>
          </a:xfrm>
          <a:custGeom>
            <a:avLst/>
            <a:gdLst>
              <a:gd name="T0" fmla="*/ 269 w 273"/>
              <a:gd name="T1" fmla="*/ 163 h 242"/>
              <a:gd name="T2" fmla="*/ 250 w 273"/>
              <a:gd name="T3" fmla="*/ 162 h 242"/>
              <a:gd name="T4" fmla="*/ 229 w 273"/>
              <a:gd name="T5" fmla="*/ 150 h 242"/>
              <a:gd name="T6" fmla="*/ 222 w 273"/>
              <a:gd name="T7" fmla="*/ 142 h 242"/>
              <a:gd name="T8" fmla="*/ 217 w 273"/>
              <a:gd name="T9" fmla="*/ 117 h 242"/>
              <a:gd name="T10" fmla="*/ 225 w 273"/>
              <a:gd name="T11" fmla="*/ 91 h 242"/>
              <a:gd name="T12" fmla="*/ 208 w 273"/>
              <a:gd name="T13" fmla="*/ 88 h 242"/>
              <a:gd name="T14" fmla="*/ 199 w 273"/>
              <a:gd name="T15" fmla="*/ 75 h 242"/>
              <a:gd name="T16" fmla="*/ 213 w 273"/>
              <a:gd name="T17" fmla="*/ 68 h 242"/>
              <a:gd name="T18" fmla="*/ 242 w 273"/>
              <a:gd name="T19" fmla="*/ 66 h 242"/>
              <a:gd name="T20" fmla="*/ 238 w 273"/>
              <a:gd name="T21" fmla="*/ 47 h 242"/>
              <a:gd name="T22" fmla="*/ 218 w 273"/>
              <a:gd name="T23" fmla="*/ 38 h 242"/>
              <a:gd name="T24" fmla="*/ 203 w 273"/>
              <a:gd name="T25" fmla="*/ 32 h 242"/>
              <a:gd name="T26" fmla="*/ 189 w 273"/>
              <a:gd name="T27" fmla="*/ 54 h 242"/>
              <a:gd name="T28" fmla="*/ 175 w 273"/>
              <a:gd name="T29" fmla="*/ 80 h 242"/>
              <a:gd name="T30" fmla="*/ 158 w 273"/>
              <a:gd name="T31" fmla="*/ 93 h 242"/>
              <a:gd name="T32" fmla="*/ 129 w 273"/>
              <a:gd name="T33" fmla="*/ 85 h 242"/>
              <a:gd name="T34" fmla="*/ 109 w 273"/>
              <a:gd name="T35" fmla="*/ 48 h 242"/>
              <a:gd name="T36" fmla="*/ 89 w 273"/>
              <a:gd name="T37" fmla="*/ 23 h 242"/>
              <a:gd name="T38" fmla="*/ 64 w 273"/>
              <a:gd name="T39" fmla="*/ 26 h 242"/>
              <a:gd name="T40" fmla="*/ 62 w 273"/>
              <a:gd name="T41" fmla="*/ 1 h 242"/>
              <a:gd name="T42" fmla="*/ 48 w 273"/>
              <a:gd name="T43" fmla="*/ 12 h 242"/>
              <a:gd name="T44" fmla="*/ 34 w 273"/>
              <a:gd name="T45" fmla="*/ 28 h 242"/>
              <a:gd name="T46" fmla="*/ 35 w 273"/>
              <a:gd name="T47" fmla="*/ 45 h 242"/>
              <a:gd name="T48" fmla="*/ 48 w 273"/>
              <a:gd name="T49" fmla="*/ 62 h 242"/>
              <a:gd name="T50" fmla="*/ 43 w 273"/>
              <a:gd name="T51" fmla="*/ 97 h 242"/>
              <a:gd name="T52" fmla="*/ 21 w 273"/>
              <a:gd name="T53" fmla="*/ 112 h 242"/>
              <a:gd name="T54" fmla="*/ 4 w 273"/>
              <a:gd name="T55" fmla="*/ 135 h 242"/>
              <a:gd name="T56" fmla="*/ 16 w 273"/>
              <a:gd name="T57" fmla="*/ 146 h 242"/>
              <a:gd name="T58" fmla="*/ 39 w 273"/>
              <a:gd name="T59" fmla="*/ 152 h 242"/>
              <a:gd name="T60" fmla="*/ 43 w 273"/>
              <a:gd name="T61" fmla="*/ 174 h 242"/>
              <a:gd name="T62" fmla="*/ 58 w 273"/>
              <a:gd name="T63" fmla="*/ 187 h 242"/>
              <a:gd name="T64" fmla="*/ 60 w 273"/>
              <a:gd name="T65" fmla="*/ 208 h 242"/>
              <a:gd name="T66" fmla="*/ 75 w 273"/>
              <a:gd name="T67" fmla="*/ 222 h 242"/>
              <a:gd name="T68" fmla="*/ 90 w 273"/>
              <a:gd name="T69" fmla="*/ 229 h 242"/>
              <a:gd name="T70" fmla="*/ 114 w 273"/>
              <a:gd name="T71" fmla="*/ 237 h 242"/>
              <a:gd name="T72" fmla="*/ 129 w 273"/>
              <a:gd name="T73" fmla="*/ 232 h 242"/>
              <a:gd name="T74" fmla="*/ 126 w 273"/>
              <a:gd name="T75" fmla="*/ 203 h 242"/>
              <a:gd name="T76" fmla="*/ 142 w 273"/>
              <a:gd name="T77" fmla="*/ 205 h 242"/>
              <a:gd name="T78" fmla="*/ 170 w 273"/>
              <a:gd name="T79" fmla="*/ 204 h 242"/>
              <a:gd name="T80" fmla="*/ 191 w 273"/>
              <a:gd name="T81" fmla="*/ 197 h 242"/>
              <a:gd name="T82" fmla="*/ 213 w 273"/>
              <a:gd name="T83" fmla="*/ 199 h 242"/>
              <a:gd name="T84" fmla="*/ 230 w 273"/>
              <a:gd name="T85" fmla="*/ 189 h 242"/>
              <a:gd name="T86" fmla="*/ 251 w 273"/>
              <a:gd name="T87" fmla="*/ 187 h 242"/>
              <a:gd name="T88" fmla="*/ 270 w 273"/>
              <a:gd name="T89" fmla="*/ 179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73" h="242">
                <a:moveTo>
                  <a:pt x="270" y="179"/>
                </a:moveTo>
                <a:cubicBezTo>
                  <a:pt x="273" y="178"/>
                  <a:pt x="273" y="176"/>
                  <a:pt x="273" y="172"/>
                </a:cubicBezTo>
                <a:cubicBezTo>
                  <a:pt x="273" y="168"/>
                  <a:pt x="272" y="167"/>
                  <a:pt x="269" y="163"/>
                </a:cubicBezTo>
                <a:cubicBezTo>
                  <a:pt x="267" y="160"/>
                  <a:pt x="265" y="163"/>
                  <a:pt x="261" y="164"/>
                </a:cubicBezTo>
                <a:cubicBezTo>
                  <a:pt x="258" y="164"/>
                  <a:pt x="257" y="163"/>
                  <a:pt x="256" y="160"/>
                </a:cubicBezTo>
                <a:cubicBezTo>
                  <a:pt x="254" y="158"/>
                  <a:pt x="253" y="159"/>
                  <a:pt x="250" y="162"/>
                </a:cubicBezTo>
                <a:cubicBezTo>
                  <a:pt x="247" y="164"/>
                  <a:pt x="242" y="160"/>
                  <a:pt x="241" y="158"/>
                </a:cubicBezTo>
                <a:cubicBezTo>
                  <a:pt x="240" y="157"/>
                  <a:pt x="240" y="155"/>
                  <a:pt x="239" y="152"/>
                </a:cubicBezTo>
                <a:cubicBezTo>
                  <a:pt x="239" y="149"/>
                  <a:pt x="232" y="150"/>
                  <a:pt x="229" y="150"/>
                </a:cubicBezTo>
                <a:cubicBezTo>
                  <a:pt x="226" y="149"/>
                  <a:pt x="227" y="150"/>
                  <a:pt x="226" y="152"/>
                </a:cubicBezTo>
                <a:cubicBezTo>
                  <a:pt x="225" y="154"/>
                  <a:pt x="222" y="153"/>
                  <a:pt x="220" y="148"/>
                </a:cubicBezTo>
                <a:cubicBezTo>
                  <a:pt x="219" y="146"/>
                  <a:pt x="220" y="144"/>
                  <a:pt x="222" y="142"/>
                </a:cubicBezTo>
                <a:cubicBezTo>
                  <a:pt x="220" y="141"/>
                  <a:pt x="220" y="139"/>
                  <a:pt x="222" y="137"/>
                </a:cubicBezTo>
                <a:cubicBezTo>
                  <a:pt x="227" y="134"/>
                  <a:pt x="229" y="129"/>
                  <a:pt x="226" y="126"/>
                </a:cubicBezTo>
                <a:cubicBezTo>
                  <a:pt x="223" y="123"/>
                  <a:pt x="217" y="120"/>
                  <a:pt x="217" y="117"/>
                </a:cubicBezTo>
                <a:cubicBezTo>
                  <a:pt x="217" y="114"/>
                  <a:pt x="213" y="111"/>
                  <a:pt x="218" y="106"/>
                </a:cubicBezTo>
                <a:cubicBezTo>
                  <a:pt x="222" y="101"/>
                  <a:pt x="223" y="101"/>
                  <a:pt x="225" y="99"/>
                </a:cubicBezTo>
                <a:cubicBezTo>
                  <a:pt x="227" y="97"/>
                  <a:pt x="227" y="93"/>
                  <a:pt x="225" y="91"/>
                </a:cubicBezTo>
                <a:cubicBezTo>
                  <a:pt x="223" y="90"/>
                  <a:pt x="223" y="87"/>
                  <a:pt x="220" y="86"/>
                </a:cubicBezTo>
                <a:cubicBezTo>
                  <a:pt x="217" y="85"/>
                  <a:pt x="214" y="89"/>
                  <a:pt x="213" y="88"/>
                </a:cubicBezTo>
                <a:cubicBezTo>
                  <a:pt x="211" y="87"/>
                  <a:pt x="208" y="86"/>
                  <a:pt x="208" y="88"/>
                </a:cubicBezTo>
                <a:cubicBezTo>
                  <a:pt x="208" y="91"/>
                  <a:pt x="204" y="90"/>
                  <a:pt x="201" y="88"/>
                </a:cubicBezTo>
                <a:cubicBezTo>
                  <a:pt x="198" y="85"/>
                  <a:pt x="196" y="80"/>
                  <a:pt x="198" y="79"/>
                </a:cubicBezTo>
                <a:cubicBezTo>
                  <a:pt x="201" y="78"/>
                  <a:pt x="202" y="78"/>
                  <a:pt x="199" y="75"/>
                </a:cubicBezTo>
                <a:cubicBezTo>
                  <a:pt x="196" y="72"/>
                  <a:pt x="195" y="75"/>
                  <a:pt x="200" y="70"/>
                </a:cubicBezTo>
                <a:cubicBezTo>
                  <a:pt x="204" y="65"/>
                  <a:pt x="206" y="60"/>
                  <a:pt x="207" y="64"/>
                </a:cubicBezTo>
                <a:cubicBezTo>
                  <a:pt x="209" y="68"/>
                  <a:pt x="209" y="71"/>
                  <a:pt x="213" y="68"/>
                </a:cubicBezTo>
                <a:cubicBezTo>
                  <a:pt x="217" y="65"/>
                  <a:pt x="209" y="62"/>
                  <a:pt x="217" y="65"/>
                </a:cubicBezTo>
                <a:cubicBezTo>
                  <a:pt x="225" y="67"/>
                  <a:pt x="225" y="67"/>
                  <a:pt x="231" y="67"/>
                </a:cubicBezTo>
                <a:cubicBezTo>
                  <a:pt x="237" y="66"/>
                  <a:pt x="239" y="66"/>
                  <a:pt x="242" y="66"/>
                </a:cubicBezTo>
                <a:cubicBezTo>
                  <a:pt x="246" y="66"/>
                  <a:pt x="247" y="58"/>
                  <a:pt x="247" y="55"/>
                </a:cubicBezTo>
                <a:cubicBezTo>
                  <a:pt x="248" y="52"/>
                  <a:pt x="247" y="48"/>
                  <a:pt x="245" y="47"/>
                </a:cubicBezTo>
                <a:cubicBezTo>
                  <a:pt x="243" y="46"/>
                  <a:pt x="239" y="44"/>
                  <a:pt x="238" y="47"/>
                </a:cubicBezTo>
                <a:cubicBezTo>
                  <a:pt x="236" y="49"/>
                  <a:pt x="231" y="53"/>
                  <a:pt x="226" y="52"/>
                </a:cubicBezTo>
                <a:cubicBezTo>
                  <a:pt x="222" y="50"/>
                  <a:pt x="216" y="48"/>
                  <a:pt x="219" y="46"/>
                </a:cubicBezTo>
                <a:cubicBezTo>
                  <a:pt x="222" y="44"/>
                  <a:pt x="221" y="41"/>
                  <a:pt x="218" y="38"/>
                </a:cubicBezTo>
                <a:cubicBezTo>
                  <a:pt x="215" y="36"/>
                  <a:pt x="216" y="34"/>
                  <a:pt x="217" y="33"/>
                </a:cubicBezTo>
                <a:cubicBezTo>
                  <a:pt x="218" y="32"/>
                  <a:pt x="221" y="28"/>
                  <a:pt x="215" y="28"/>
                </a:cubicBezTo>
                <a:cubicBezTo>
                  <a:pt x="210" y="29"/>
                  <a:pt x="198" y="29"/>
                  <a:pt x="203" y="32"/>
                </a:cubicBezTo>
                <a:cubicBezTo>
                  <a:pt x="208" y="36"/>
                  <a:pt x="206" y="38"/>
                  <a:pt x="202" y="39"/>
                </a:cubicBezTo>
                <a:cubicBezTo>
                  <a:pt x="197" y="39"/>
                  <a:pt x="189" y="41"/>
                  <a:pt x="191" y="44"/>
                </a:cubicBezTo>
                <a:cubicBezTo>
                  <a:pt x="194" y="47"/>
                  <a:pt x="193" y="52"/>
                  <a:pt x="189" y="54"/>
                </a:cubicBezTo>
                <a:cubicBezTo>
                  <a:pt x="186" y="57"/>
                  <a:pt x="184" y="63"/>
                  <a:pt x="179" y="63"/>
                </a:cubicBezTo>
                <a:cubicBezTo>
                  <a:pt x="174" y="64"/>
                  <a:pt x="173" y="66"/>
                  <a:pt x="174" y="70"/>
                </a:cubicBezTo>
                <a:cubicBezTo>
                  <a:pt x="174" y="74"/>
                  <a:pt x="172" y="75"/>
                  <a:pt x="175" y="80"/>
                </a:cubicBezTo>
                <a:cubicBezTo>
                  <a:pt x="178" y="84"/>
                  <a:pt x="178" y="90"/>
                  <a:pt x="174" y="93"/>
                </a:cubicBezTo>
                <a:cubicBezTo>
                  <a:pt x="170" y="96"/>
                  <a:pt x="165" y="96"/>
                  <a:pt x="165" y="95"/>
                </a:cubicBezTo>
                <a:cubicBezTo>
                  <a:pt x="164" y="94"/>
                  <a:pt x="163" y="89"/>
                  <a:pt x="158" y="93"/>
                </a:cubicBezTo>
                <a:cubicBezTo>
                  <a:pt x="154" y="97"/>
                  <a:pt x="148" y="100"/>
                  <a:pt x="143" y="99"/>
                </a:cubicBezTo>
                <a:cubicBezTo>
                  <a:pt x="138" y="99"/>
                  <a:pt x="133" y="95"/>
                  <a:pt x="132" y="94"/>
                </a:cubicBezTo>
                <a:cubicBezTo>
                  <a:pt x="132" y="92"/>
                  <a:pt x="134" y="88"/>
                  <a:pt x="129" y="85"/>
                </a:cubicBezTo>
                <a:cubicBezTo>
                  <a:pt x="124" y="82"/>
                  <a:pt x="130" y="78"/>
                  <a:pt x="125" y="74"/>
                </a:cubicBezTo>
                <a:cubicBezTo>
                  <a:pt x="120" y="70"/>
                  <a:pt x="121" y="69"/>
                  <a:pt x="120" y="64"/>
                </a:cubicBezTo>
                <a:cubicBezTo>
                  <a:pt x="118" y="59"/>
                  <a:pt x="112" y="52"/>
                  <a:pt x="109" y="48"/>
                </a:cubicBezTo>
                <a:cubicBezTo>
                  <a:pt x="105" y="45"/>
                  <a:pt x="94" y="45"/>
                  <a:pt x="92" y="40"/>
                </a:cubicBezTo>
                <a:cubicBezTo>
                  <a:pt x="89" y="34"/>
                  <a:pt x="87" y="32"/>
                  <a:pt x="90" y="29"/>
                </a:cubicBezTo>
                <a:cubicBezTo>
                  <a:pt x="93" y="27"/>
                  <a:pt x="92" y="25"/>
                  <a:pt x="89" y="23"/>
                </a:cubicBezTo>
                <a:cubicBezTo>
                  <a:pt x="86" y="22"/>
                  <a:pt x="82" y="24"/>
                  <a:pt x="81" y="27"/>
                </a:cubicBezTo>
                <a:cubicBezTo>
                  <a:pt x="80" y="29"/>
                  <a:pt x="76" y="30"/>
                  <a:pt x="72" y="31"/>
                </a:cubicBezTo>
                <a:cubicBezTo>
                  <a:pt x="69" y="32"/>
                  <a:pt x="65" y="34"/>
                  <a:pt x="64" y="26"/>
                </a:cubicBezTo>
                <a:cubicBezTo>
                  <a:pt x="64" y="17"/>
                  <a:pt x="65" y="12"/>
                  <a:pt x="65" y="8"/>
                </a:cubicBezTo>
                <a:cubicBezTo>
                  <a:pt x="65" y="5"/>
                  <a:pt x="65" y="3"/>
                  <a:pt x="63" y="0"/>
                </a:cubicBezTo>
                <a:cubicBezTo>
                  <a:pt x="63" y="0"/>
                  <a:pt x="63" y="0"/>
                  <a:pt x="62" y="1"/>
                </a:cubicBezTo>
                <a:cubicBezTo>
                  <a:pt x="58" y="2"/>
                  <a:pt x="55" y="0"/>
                  <a:pt x="55" y="4"/>
                </a:cubicBezTo>
                <a:cubicBezTo>
                  <a:pt x="55" y="9"/>
                  <a:pt x="60" y="8"/>
                  <a:pt x="55" y="9"/>
                </a:cubicBezTo>
                <a:cubicBezTo>
                  <a:pt x="49" y="10"/>
                  <a:pt x="48" y="7"/>
                  <a:pt x="48" y="12"/>
                </a:cubicBezTo>
                <a:cubicBezTo>
                  <a:pt x="47" y="17"/>
                  <a:pt x="49" y="23"/>
                  <a:pt x="48" y="26"/>
                </a:cubicBezTo>
                <a:cubicBezTo>
                  <a:pt x="47" y="30"/>
                  <a:pt x="46" y="32"/>
                  <a:pt x="42" y="30"/>
                </a:cubicBezTo>
                <a:cubicBezTo>
                  <a:pt x="38" y="28"/>
                  <a:pt x="40" y="23"/>
                  <a:pt x="34" y="28"/>
                </a:cubicBezTo>
                <a:cubicBezTo>
                  <a:pt x="33" y="29"/>
                  <a:pt x="33" y="30"/>
                  <a:pt x="32" y="31"/>
                </a:cubicBezTo>
                <a:cubicBezTo>
                  <a:pt x="32" y="32"/>
                  <a:pt x="32" y="34"/>
                  <a:pt x="33" y="37"/>
                </a:cubicBezTo>
                <a:cubicBezTo>
                  <a:pt x="34" y="43"/>
                  <a:pt x="34" y="42"/>
                  <a:pt x="35" y="45"/>
                </a:cubicBezTo>
                <a:cubicBezTo>
                  <a:pt x="36" y="48"/>
                  <a:pt x="36" y="48"/>
                  <a:pt x="41" y="44"/>
                </a:cubicBezTo>
                <a:cubicBezTo>
                  <a:pt x="46" y="41"/>
                  <a:pt x="43" y="46"/>
                  <a:pt x="47" y="49"/>
                </a:cubicBezTo>
                <a:cubicBezTo>
                  <a:pt x="50" y="52"/>
                  <a:pt x="47" y="56"/>
                  <a:pt x="48" y="62"/>
                </a:cubicBezTo>
                <a:cubicBezTo>
                  <a:pt x="48" y="67"/>
                  <a:pt x="49" y="69"/>
                  <a:pt x="48" y="73"/>
                </a:cubicBezTo>
                <a:cubicBezTo>
                  <a:pt x="47" y="78"/>
                  <a:pt x="44" y="85"/>
                  <a:pt x="44" y="89"/>
                </a:cubicBezTo>
                <a:cubicBezTo>
                  <a:pt x="44" y="93"/>
                  <a:pt x="41" y="93"/>
                  <a:pt x="43" y="97"/>
                </a:cubicBezTo>
                <a:cubicBezTo>
                  <a:pt x="46" y="102"/>
                  <a:pt x="35" y="98"/>
                  <a:pt x="35" y="101"/>
                </a:cubicBezTo>
                <a:cubicBezTo>
                  <a:pt x="34" y="104"/>
                  <a:pt x="32" y="105"/>
                  <a:pt x="28" y="104"/>
                </a:cubicBezTo>
                <a:cubicBezTo>
                  <a:pt x="23" y="104"/>
                  <a:pt x="24" y="110"/>
                  <a:pt x="21" y="112"/>
                </a:cubicBezTo>
                <a:cubicBezTo>
                  <a:pt x="17" y="114"/>
                  <a:pt x="11" y="116"/>
                  <a:pt x="11" y="121"/>
                </a:cubicBezTo>
                <a:cubicBezTo>
                  <a:pt x="10" y="126"/>
                  <a:pt x="7" y="126"/>
                  <a:pt x="4" y="127"/>
                </a:cubicBezTo>
                <a:cubicBezTo>
                  <a:pt x="0" y="129"/>
                  <a:pt x="3" y="132"/>
                  <a:pt x="4" y="135"/>
                </a:cubicBezTo>
                <a:cubicBezTo>
                  <a:pt x="5" y="138"/>
                  <a:pt x="9" y="140"/>
                  <a:pt x="8" y="143"/>
                </a:cubicBezTo>
                <a:cubicBezTo>
                  <a:pt x="7" y="146"/>
                  <a:pt x="2" y="145"/>
                  <a:pt x="2" y="150"/>
                </a:cubicBezTo>
                <a:cubicBezTo>
                  <a:pt x="3" y="155"/>
                  <a:pt x="12" y="149"/>
                  <a:pt x="16" y="146"/>
                </a:cubicBezTo>
                <a:cubicBezTo>
                  <a:pt x="20" y="143"/>
                  <a:pt x="24" y="146"/>
                  <a:pt x="28" y="147"/>
                </a:cubicBezTo>
                <a:cubicBezTo>
                  <a:pt x="32" y="148"/>
                  <a:pt x="37" y="148"/>
                  <a:pt x="41" y="146"/>
                </a:cubicBezTo>
                <a:cubicBezTo>
                  <a:pt x="45" y="144"/>
                  <a:pt x="42" y="150"/>
                  <a:pt x="39" y="152"/>
                </a:cubicBezTo>
                <a:cubicBezTo>
                  <a:pt x="37" y="155"/>
                  <a:pt x="39" y="157"/>
                  <a:pt x="41" y="160"/>
                </a:cubicBezTo>
                <a:cubicBezTo>
                  <a:pt x="43" y="163"/>
                  <a:pt x="40" y="166"/>
                  <a:pt x="43" y="168"/>
                </a:cubicBezTo>
                <a:cubicBezTo>
                  <a:pt x="47" y="170"/>
                  <a:pt x="42" y="172"/>
                  <a:pt x="43" y="174"/>
                </a:cubicBezTo>
                <a:cubicBezTo>
                  <a:pt x="45" y="177"/>
                  <a:pt x="49" y="178"/>
                  <a:pt x="51" y="177"/>
                </a:cubicBezTo>
                <a:cubicBezTo>
                  <a:pt x="53" y="177"/>
                  <a:pt x="57" y="176"/>
                  <a:pt x="60" y="180"/>
                </a:cubicBezTo>
                <a:cubicBezTo>
                  <a:pt x="64" y="183"/>
                  <a:pt x="61" y="184"/>
                  <a:pt x="58" y="187"/>
                </a:cubicBezTo>
                <a:cubicBezTo>
                  <a:pt x="55" y="189"/>
                  <a:pt x="55" y="190"/>
                  <a:pt x="55" y="194"/>
                </a:cubicBezTo>
                <a:cubicBezTo>
                  <a:pt x="56" y="197"/>
                  <a:pt x="50" y="203"/>
                  <a:pt x="49" y="206"/>
                </a:cubicBezTo>
                <a:cubicBezTo>
                  <a:pt x="48" y="209"/>
                  <a:pt x="57" y="206"/>
                  <a:pt x="60" y="208"/>
                </a:cubicBezTo>
                <a:cubicBezTo>
                  <a:pt x="63" y="210"/>
                  <a:pt x="67" y="211"/>
                  <a:pt x="71" y="211"/>
                </a:cubicBezTo>
                <a:cubicBezTo>
                  <a:pt x="74" y="211"/>
                  <a:pt x="74" y="214"/>
                  <a:pt x="71" y="217"/>
                </a:cubicBezTo>
                <a:cubicBezTo>
                  <a:pt x="69" y="220"/>
                  <a:pt x="71" y="221"/>
                  <a:pt x="75" y="222"/>
                </a:cubicBezTo>
                <a:cubicBezTo>
                  <a:pt x="79" y="222"/>
                  <a:pt x="78" y="224"/>
                  <a:pt x="78" y="227"/>
                </a:cubicBezTo>
                <a:cubicBezTo>
                  <a:pt x="78" y="230"/>
                  <a:pt x="81" y="230"/>
                  <a:pt x="83" y="227"/>
                </a:cubicBezTo>
                <a:cubicBezTo>
                  <a:pt x="85" y="224"/>
                  <a:pt x="86" y="227"/>
                  <a:pt x="90" y="229"/>
                </a:cubicBezTo>
                <a:cubicBezTo>
                  <a:pt x="93" y="232"/>
                  <a:pt x="98" y="226"/>
                  <a:pt x="103" y="224"/>
                </a:cubicBezTo>
                <a:cubicBezTo>
                  <a:pt x="108" y="221"/>
                  <a:pt x="111" y="224"/>
                  <a:pt x="110" y="225"/>
                </a:cubicBezTo>
                <a:cubicBezTo>
                  <a:pt x="110" y="226"/>
                  <a:pt x="111" y="233"/>
                  <a:pt x="114" y="237"/>
                </a:cubicBezTo>
                <a:cubicBezTo>
                  <a:pt x="116" y="242"/>
                  <a:pt x="117" y="240"/>
                  <a:pt x="120" y="238"/>
                </a:cubicBezTo>
                <a:cubicBezTo>
                  <a:pt x="124" y="237"/>
                  <a:pt x="126" y="240"/>
                  <a:pt x="130" y="240"/>
                </a:cubicBezTo>
                <a:cubicBezTo>
                  <a:pt x="134" y="240"/>
                  <a:pt x="131" y="237"/>
                  <a:pt x="129" y="232"/>
                </a:cubicBezTo>
                <a:cubicBezTo>
                  <a:pt x="128" y="228"/>
                  <a:pt x="130" y="229"/>
                  <a:pt x="131" y="226"/>
                </a:cubicBezTo>
                <a:cubicBezTo>
                  <a:pt x="132" y="223"/>
                  <a:pt x="126" y="216"/>
                  <a:pt x="125" y="213"/>
                </a:cubicBezTo>
                <a:cubicBezTo>
                  <a:pt x="124" y="211"/>
                  <a:pt x="124" y="207"/>
                  <a:pt x="126" y="203"/>
                </a:cubicBezTo>
                <a:cubicBezTo>
                  <a:pt x="129" y="200"/>
                  <a:pt x="131" y="201"/>
                  <a:pt x="132" y="202"/>
                </a:cubicBezTo>
                <a:cubicBezTo>
                  <a:pt x="133" y="204"/>
                  <a:pt x="133" y="205"/>
                  <a:pt x="135" y="204"/>
                </a:cubicBezTo>
                <a:cubicBezTo>
                  <a:pt x="137" y="203"/>
                  <a:pt x="138" y="204"/>
                  <a:pt x="142" y="205"/>
                </a:cubicBezTo>
                <a:cubicBezTo>
                  <a:pt x="147" y="207"/>
                  <a:pt x="145" y="204"/>
                  <a:pt x="150" y="199"/>
                </a:cubicBezTo>
                <a:cubicBezTo>
                  <a:pt x="155" y="195"/>
                  <a:pt x="157" y="196"/>
                  <a:pt x="160" y="197"/>
                </a:cubicBezTo>
                <a:cubicBezTo>
                  <a:pt x="163" y="199"/>
                  <a:pt x="166" y="202"/>
                  <a:pt x="170" y="204"/>
                </a:cubicBezTo>
                <a:cubicBezTo>
                  <a:pt x="174" y="207"/>
                  <a:pt x="177" y="202"/>
                  <a:pt x="180" y="198"/>
                </a:cubicBezTo>
                <a:cubicBezTo>
                  <a:pt x="182" y="193"/>
                  <a:pt x="184" y="198"/>
                  <a:pt x="186" y="200"/>
                </a:cubicBezTo>
                <a:cubicBezTo>
                  <a:pt x="187" y="202"/>
                  <a:pt x="190" y="201"/>
                  <a:pt x="191" y="197"/>
                </a:cubicBezTo>
                <a:cubicBezTo>
                  <a:pt x="192" y="193"/>
                  <a:pt x="197" y="201"/>
                  <a:pt x="201" y="204"/>
                </a:cubicBezTo>
                <a:cubicBezTo>
                  <a:pt x="204" y="206"/>
                  <a:pt x="204" y="199"/>
                  <a:pt x="205" y="197"/>
                </a:cubicBezTo>
                <a:cubicBezTo>
                  <a:pt x="207" y="195"/>
                  <a:pt x="211" y="198"/>
                  <a:pt x="213" y="199"/>
                </a:cubicBezTo>
                <a:cubicBezTo>
                  <a:pt x="214" y="200"/>
                  <a:pt x="217" y="200"/>
                  <a:pt x="220" y="198"/>
                </a:cubicBezTo>
                <a:cubicBezTo>
                  <a:pt x="222" y="196"/>
                  <a:pt x="225" y="196"/>
                  <a:pt x="228" y="194"/>
                </a:cubicBezTo>
                <a:cubicBezTo>
                  <a:pt x="232" y="193"/>
                  <a:pt x="230" y="192"/>
                  <a:pt x="230" y="189"/>
                </a:cubicBezTo>
                <a:cubicBezTo>
                  <a:pt x="230" y="185"/>
                  <a:pt x="233" y="185"/>
                  <a:pt x="237" y="186"/>
                </a:cubicBezTo>
                <a:cubicBezTo>
                  <a:pt x="241" y="186"/>
                  <a:pt x="241" y="185"/>
                  <a:pt x="245" y="182"/>
                </a:cubicBezTo>
                <a:cubicBezTo>
                  <a:pt x="248" y="179"/>
                  <a:pt x="248" y="184"/>
                  <a:pt x="251" y="187"/>
                </a:cubicBezTo>
                <a:cubicBezTo>
                  <a:pt x="251" y="187"/>
                  <a:pt x="251" y="187"/>
                  <a:pt x="251" y="187"/>
                </a:cubicBezTo>
                <a:cubicBezTo>
                  <a:pt x="254" y="184"/>
                  <a:pt x="258" y="182"/>
                  <a:pt x="259" y="180"/>
                </a:cubicBezTo>
                <a:cubicBezTo>
                  <a:pt x="261" y="177"/>
                  <a:pt x="266" y="180"/>
                  <a:pt x="270" y="179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7" name="Freeform 16">
            <a:extLst>
              <a:ext uri="{FF2B5EF4-FFF2-40B4-BE49-F238E27FC236}">
                <a16:creationId xmlns:a16="http://schemas.microsoft.com/office/drawing/2014/main" xmlns="" id="{235E6F5B-8D9A-496B-A5FB-888856F510F5}"/>
              </a:ext>
            </a:extLst>
          </p:cNvPr>
          <p:cNvSpPr>
            <a:spLocks/>
          </p:cNvSpPr>
          <p:nvPr/>
        </p:nvSpPr>
        <p:spPr bwMode="auto">
          <a:xfrm>
            <a:off x="8137687" y="9236441"/>
            <a:ext cx="1798860" cy="1086284"/>
          </a:xfrm>
          <a:custGeom>
            <a:avLst/>
            <a:gdLst>
              <a:gd name="T0" fmla="*/ 236 w 240"/>
              <a:gd name="T1" fmla="*/ 51 h 145"/>
              <a:gd name="T2" fmla="*/ 231 w 240"/>
              <a:gd name="T3" fmla="*/ 47 h 145"/>
              <a:gd name="T4" fmla="*/ 219 w 240"/>
              <a:gd name="T5" fmla="*/ 40 h 145"/>
              <a:gd name="T6" fmla="*/ 210 w 240"/>
              <a:gd name="T7" fmla="*/ 31 h 145"/>
              <a:gd name="T8" fmla="*/ 211 w 240"/>
              <a:gd name="T9" fmla="*/ 14 h 145"/>
              <a:gd name="T10" fmla="*/ 207 w 240"/>
              <a:gd name="T11" fmla="*/ 1 h 145"/>
              <a:gd name="T12" fmla="*/ 195 w 240"/>
              <a:gd name="T13" fmla="*/ 4 h 145"/>
              <a:gd name="T14" fmla="*/ 184 w 240"/>
              <a:gd name="T15" fmla="*/ 12 h 145"/>
              <a:gd name="T16" fmla="*/ 169 w 240"/>
              <a:gd name="T17" fmla="*/ 11 h 145"/>
              <a:gd name="T18" fmla="*/ 156 w 240"/>
              <a:gd name="T19" fmla="*/ 11 h 145"/>
              <a:gd name="T20" fmla="*/ 148 w 240"/>
              <a:gd name="T21" fmla="*/ 19 h 145"/>
              <a:gd name="T22" fmla="*/ 140 w 240"/>
              <a:gd name="T23" fmla="*/ 26 h 145"/>
              <a:gd name="T24" fmla="*/ 125 w 240"/>
              <a:gd name="T25" fmla="*/ 28 h 145"/>
              <a:gd name="T26" fmla="*/ 111 w 240"/>
              <a:gd name="T27" fmla="*/ 35 h 145"/>
              <a:gd name="T28" fmla="*/ 98 w 240"/>
              <a:gd name="T29" fmla="*/ 33 h 145"/>
              <a:gd name="T30" fmla="*/ 85 w 240"/>
              <a:gd name="T31" fmla="*/ 27 h 145"/>
              <a:gd name="T32" fmla="*/ 65 w 240"/>
              <a:gd name="T33" fmla="*/ 38 h 145"/>
              <a:gd name="T34" fmla="*/ 46 w 240"/>
              <a:gd name="T35" fmla="*/ 49 h 145"/>
              <a:gd name="T36" fmla="*/ 25 w 240"/>
              <a:gd name="T37" fmla="*/ 39 h 145"/>
              <a:gd name="T38" fmla="*/ 9 w 240"/>
              <a:gd name="T39" fmla="*/ 48 h 145"/>
              <a:gd name="T40" fmla="*/ 1 w 240"/>
              <a:gd name="T41" fmla="*/ 52 h 145"/>
              <a:gd name="T42" fmla="*/ 10 w 240"/>
              <a:gd name="T43" fmla="*/ 54 h 145"/>
              <a:gd name="T44" fmla="*/ 22 w 240"/>
              <a:gd name="T45" fmla="*/ 62 h 145"/>
              <a:gd name="T46" fmla="*/ 36 w 240"/>
              <a:gd name="T47" fmla="*/ 64 h 145"/>
              <a:gd name="T48" fmla="*/ 50 w 240"/>
              <a:gd name="T49" fmla="*/ 67 h 145"/>
              <a:gd name="T50" fmla="*/ 50 w 240"/>
              <a:gd name="T51" fmla="*/ 83 h 145"/>
              <a:gd name="T52" fmla="*/ 32 w 240"/>
              <a:gd name="T53" fmla="*/ 91 h 145"/>
              <a:gd name="T54" fmla="*/ 49 w 240"/>
              <a:gd name="T55" fmla="*/ 96 h 145"/>
              <a:gd name="T56" fmla="*/ 63 w 240"/>
              <a:gd name="T57" fmla="*/ 100 h 145"/>
              <a:gd name="T58" fmla="*/ 69 w 240"/>
              <a:gd name="T59" fmla="*/ 110 h 145"/>
              <a:gd name="T60" fmla="*/ 71 w 240"/>
              <a:gd name="T61" fmla="*/ 123 h 145"/>
              <a:gd name="T62" fmla="*/ 83 w 240"/>
              <a:gd name="T63" fmla="*/ 132 h 145"/>
              <a:gd name="T64" fmla="*/ 108 w 240"/>
              <a:gd name="T65" fmla="*/ 137 h 145"/>
              <a:gd name="T66" fmla="*/ 124 w 240"/>
              <a:gd name="T67" fmla="*/ 139 h 145"/>
              <a:gd name="T68" fmla="*/ 136 w 240"/>
              <a:gd name="T69" fmla="*/ 135 h 145"/>
              <a:gd name="T70" fmla="*/ 152 w 240"/>
              <a:gd name="T71" fmla="*/ 144 h 145"/>
              <a:gd name="T72" fmla="*/ 168 w 240"/>
              <a:gd name="T73" fmla="*/ 140 h 145"/>
              <a:gd name="T74" fmla="*/ 171 w 240"/>
              <a:gd name="T75" fmla="*/ 138 h 145"/>
              <a:gd name="T76" fmla="*/ 178 w 240"/>
              <a:gd name="T77" fmla="*/ 131 h 145"/>
              <a:gd name="T78" fmla="*/ 191 w 240"/>
              <a:gd name="T79" fmla="*/ 122 h 145"/>
              <a:gd name="T80" fmla="*/ 201 w 240"/>
              <a:gd name="T81" fmla="*/ 116 h 145"/>
              <a:gd name="T82" fmla="*/ 216 w 240"/>
              <a:gd name="T83" fmla="*/ 104 h 145"/>
              <a:gd name="T84" fmla="*/ 225 w 240"/>
              <a:gd name="T85" fmla="*/ 79 h 145"/>
              <a:gd name="T86" fmla="*/ 237 w 240"/>
              <a:gd name="T87" fmla="*/ 6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0" h="145">
                <a:moveTo>
                  <a:pt x="239" y="57"/>
                </a:moveTo>
                <a:cubicBezTo>
                  <a:pt x="238" y="54"/>
                  <a:pt x="235" y="54"/>
                  <a:pt x="236" y="51"/>
                </a:cubicBezTo>
                <a:cubicBezTo>
                  <a:pt x="236" y="49"/>
                  <a:pt x="236" y="48"/>
                  <a:pt x="236" y="48"/>
                </a:cubicBezTo>
                <a:cubicBezTo>
                  <a:pt x="233" y="46"/>
                  <a:pt x="233" y="48"/>
                  <a:pt x="231" y="47"/>
                </a:cubicBezTo>
                <a:cubicBezTo>
                  <a:pt x="228" y="46"/>
                  <a:pt x="229" y="47"/>
                  <a:pt x="224" y="50"/>
                </a:cubicBezTo>
                <a:cubicBezTo>
                  <a:pt x="219" y="54"/>
                  <a:pt x="220" y="44"/>
                  <a:pt x="219" y="40"/>
                </a:cubicBezTo>
                <a:cubicBezTo>
                  <a:pt x="218" y="37"/>
                  <a:pt x="214" y="38"/>
                  <a:pt x="208" y="38"/>
                </a:cubicBezTo>
                <a:cubicBezTo>
                  <a:pt x="203" y="38"/>
                  <a:pt x="203" y="35"/>
                  <a:pt x="210" y="31"/>
                </a:cubicBezTo>
                <a:cubicBezTo>
                  <a:pt x="218" y="26"/>
                  <a:pt x="215" y="21"/>
                  <a:pt x="216" y="17"/>
                </a:cubicBezTo>
                <a:cubicBezTo>
                  <a:pt x="217" y="13"/>
                  <a:pt x="215" y="14"/>
                  <a:pt x="211" y="14"/>
                </a:cubicBezTo>
                <a:cubicBezTo>
                  <a:pt x="207" y="13"/>
                  <a:pt x="210" y="9"/>
                  <a:pt x="212" y="6"/>
                </a:cubicBezTo>
                <a:cubicBezTo>
                  <a:pt x="214" y="3"/>
                  <a:pt x="211" y="3"/>
                  <a:pt x="207" y="1"/>
                </a:cubicBezTo>
                <a:cubicBezTo>
                  <a:pt x="203" y="0"/>
                  <a:pt x="203" y="2"/>
                  <a:pt x="201" y="4"/>
                </a:cubicBezTo>
                <a:cubicBezTo>
                  <a:pt x="199" y="5"/>
                  <a:pt x="198" y="4"/>
                  <a:pt x="195" y="4"/>
                </a:cubicBezTo>
                <a:cubicBezTo>
                  <a:pt x="192" y="3"/>
                  <a:pt x="191" y="3"/>
                  <a:pt x="190" y="6"/>
                </a:cubicBezTo>
                <a:cubicBezTo>
                  <a:pt x="189" y="9"/>
                  <a:pt x="188" y="7"/>
                  <a:pt x="184" y="12"/>
                </a:cubicBezTo>
                <a:cubicBezTo>
                  <a:pt x="173" y="13"/>
                  <a:pt x="179" y="12"/>
                  <a:pt x="176" y="6"/>
                </a:cubicBezTo>
                <a:cubicBezTo>
                  <a:pt x="173" y="1"/>
                  <a:pt x="169" y="8"/>
                  <a:pt x="169" y="11"/>
                </a:cubicBezTo>
                <a:cubicBezTo>
                  <a:pt x="168" y="15"/>
                  <a:pt x="164" y="16"/>
                  <a:pt x="163" y="13"/>
                </a:cubicBezTo>
                <a:cubicBezTo>
                  <a:pt x="162" y="11"/>
                  <a:pt x="159" y="11"/>
                  <a:pt x="156" y="11"/>
                </a:cubicBezTo>
                <a:cubicBezTo>
                  <a:pt x="156" y="12"/>
                  <a:pt x="156" y="14"/>
                  <a:pt x="155" y="16"/>
                </a:cubicBezTo>
                <a:cubicBezTo>
                  <a:pt x="152" y="20"/>
                  <a:pt x="150" y="21"/>
                  <a:pt x="148" y="19"/>
                </a:cubicBezTo>
                <a:cubicBezTo>
                  <a:pt x="146" y="17"/>
                  <a:pt x="140" y="16"/>
                  <a:pt x="140" y="20"/>
                </a:cubicBezTo>
                <a:cubicBezTo>
                  <a:pt x="140" y="23"/>
                  <a:pt x="145" y="26"/>
                  <a:pt x="140" y="26"/>
                </a:cubicBezTo>
                <a:cubicBezTo>
                  <a:pt x="134" y="26"/>
                  <a:pt x="132" y="24"/>
                  <a:pt x="131" y="27"/>
                </a:cubicBezTo>
                <a:cubicBezTo>
                  <a:pt x="130" y="30"/>
                  <a:pt x="128" y="30"/>
                  <a:pt x="125" y="28"/>
                </a:cubicBezTo>
                <a:cubicBezTo>
                  <a:pt x="121" y="26"/>
                  <a:pt x="116" y="26"/>
                  <a:pt x="115" y="29"/>
                </a:cubicBezTo>
                <a:cubicBezTo>
                  <a:pt x="114" y="32"/>
                  <a:pt x="115" y="35"/>
                  <a:pt x="111" y="35"/>
                </a:cubicBezTo>
                <a:cubicBezTo>
                  <a:pt x="108" y="36"/>
                  <a:pt x="108" y="40"/>
                  <a:pt x="105" y="37"/>
                </a:cubicBezTo>
                <a:cubicBezTo>
                  <a:pt x="101" y="34"/>
                  <a:pt x="101" y="32"/>
                  <a:pt x="98" y="33"/>
                </a:cubicBezTo>
                <a:cubicBezTo>
                  <a:pt x="96" y="34"/>
                  <a:pt x="92" y="34"/>
                  <a:pt x="91" y="30"/>
                </a:cubicBezTo>
                <a:cubicBezTo>
                  <a:pt x="89" y="26"/>
                  <a:pt x="90" y="23"/>
                  <a:pt x="85" y="27"/>
                </a:cubicBezTo>
                <a:cubicBezTo>
                  <a:pt x="80" y="31"/>
                  <a:pt x="81" y="34"/>
                  <a:pt x="75" y="34"/>
                </a:cubicBezTo>
                <a:cubicBezTo>
                  <a:pt x="70" y="34"/>
                  <a:pt x="67" y="36"/>
                  <a:pt x="65" y="38"/>
                </a:cubicBezTo>
                <a:cubicBezTo>
                  <a:pt x="62" y="40"/>
                  <a:pt x="54" y="39"/>
                  <a:pt x="54" y="43"/>
                </a:cubicBezTo>
                <a:cubicBezTo>
                  <a:pt x="53" y="47"/>
                  <a:pt x="51" y="52"/>
                  <a:pt x="46" y="49"/>
                </a:cubicBezTo>
                <a:cubicBezTo>
                  <a:pt x="42" y="46"/>
                  <a:pt x="39" y="44"/>
                  <a:pt x="36" y="44"/>
                </a:cubicBezTo>
                <a:cubicBezTo>
                  <a:pt x="32" y="45"/>
                  <a:pt x="29" y="39"/>
                  <a:pt x="25" y="39"/>
                </a:cubicBezTo>
                <a:cubicBezTo>
                  <a:pt x="20" y="40"/>
                  <a:pt x="20" y="41"/>
                  <a:pt x="18" y="44"/>
                </a:cubicBezTo>
                <a:cubicBezTo>
                  <a:pt x="15" y="46"/>
                  <a:pt x="14" y="48"/>
                  <a:pt x="9" y="48"/>
                </a:cubicBezTo>
                <a:cubicBezTo>
                  <a:pt x="6" y="48"/>
                  <a:pt x="4" y="47"/>
                  <a:pt x="3" y="46"/>
                </a:cubicBezTo>
                <a:cubicBezTo>
                  <a:pt x="1" y="48"/>
                  <a:pt x="0" y="50"/>
                  <a:pt x="1" y="52"/>
                </a:cubicBezTo>
                <a:cubicBezTo>
                  <a:pt x="3" y="57"/>
                  <a:pt x="6" y="58"/>
                  <a:pt x="7" y="56"/>
                </a:cubicBezTo>
                <a:cubicBezTo>
                  <a:pt x="8" y="54"/>
                  <a:pt x="7" y="54"/>
                  <a:pt x="10" y="54"/>
                </a:cubicBezTo>
                <a:cubicBezTo>
                  <a:pt x="13" y="54"/>
                  <a:pt x="19" y="53"/>
                  <a:pt x="20" y="56"/>
                </a:cubicBezTo>
                <a:cubicBezTo>
                  <a:pt x="21" y="59"/>
                  <a:pt x="21" y="61"/>
                  <a:pt x="22" y="62"/>
                </a:cubicBezTo>
                <a:cubicBezTo>
                  <a:pt x="23" y="64"/>
                  <a:pt x="28" y="68"/>
                  <a:pt x="31" y="66"/>
                </a:cubicBezTo>
                <a:cubicBezTo>
                  <a:pt x="34" y="63"/>
                  <a:pt x="35" y="62"/>
                  <a:pt x="36" y="64"/>
                </a:cubicBezTo>
                <a:cubicBezTo>
                  <a:pt x="38" y="67"/>
                  <a:pt x="39" y="68"/>
                  <a:pt x="42" y="68"/>
                </a:cubicBezTo>
                <a:cubicBezTo>
                  <a:pt x="46" y="67"/>
                  <a:pt x="47" y="64"/>
                  <a:pt x="50" y="67"/>
                </a:cubicBezTo>
                <a:cubicBezTo>
                  <a:pt x="53" y="71"/>
                  <a:pt x="54" y="72"/>
                  <a:pt x="54" y="76"/>
                </a:cubicBezTo>
                <a:cubicBezTo>
                  <a:pt x="54" y="80"/>
                  <a:pt x="54" y="82"/>
                  <a:pt x="50" y="83"/>
                </a:cubicBezTo>
                <a:cubicBezTo>
                  <a:pt x="47" y="84"/>
                  <a:pt x="42" y="81"/>
                  <a:pt x="40" y="84"/>
                </a:cubicBezTo>
                <a:cubicBezTo>
                  <a:pt x="39" y="86"/>
                  <a:pt x="35" y="88"/>
                  <a:pt x="32" y="91"/>
                </a:cubicBezTo>
                <a:cubicBezTo>
                  <a:pt x="35" y="93"/>
                  <a:pt x="38" y="92"/>
                  <a:pt x="41" y="97"/>
                </a:cubicBezTo>
                <a:cubicBezTo>
                  <a:pt x="45" y="101"/>
                  <a:pt x="46" y="98"/>
                  <a:pt x="49" y="96"/>
                </a:cubicBezTo>
                <a:cubicBezTo>
                  <a:pt x="52" y="94"/>
                  <a:pt x="54" y="98"/>
                  <a:pt x="56" y="100"/>
                </a:cubicBezTo>
                <a:cubicBezTo>
                  <a:pt x="59" y="102"/>
                  <a:pt x="61" y="102"/>
                  <a:pt x="63" y="100"/>
                </a:cubicBezTo>
                <a:cubicBezTo>
                  <a:pt x="66" y="98"/>
                  <a:pt x="69" y="100"/>
                  <a:pt x="72" y="102"/>
                </a:cubicBezTo>
                <a:cubicBezTo>
                  <a:pt x="75" y="103"/>
                  <a:pt x="72" y="108"/>
                  <a:pt x="69" y="110"/>
                </a:cubicBezTo>
                <a:cubicBezTo>
                  <a:pt x="65" y="112"/>
                  <a:pt x="66" y="114"/>
                  <a:pt x="68" y="116"/>
                </a:cubicBezTo>
                <a:cubicBezTo>
                  <a:pt x="70" y="118"/>
                  <a:pt x="70" y="121"/>
                  <a:pt x="71" y="123"/>
                </a:cubicBezTo>
                <a:cubicBezTo>
                  <a:pt x="73" y="125"/>
                  <a:pt x="72" y="127"/>
                  <a:pt x="75" y="127"/>
                </a:cubicBezTo>
                <a:cubicBezTo>
                  <a:pt x="78" y="127"/>
                  <a:pt x="80" y="128"/>
                  <a:pt x="83" y="132"/>
                </a:cubicBezTo>
                <a:cubicBezTo>
                  <a:pt x="85" y="135"/>
                  <a:pt x="93" y="136"/>
                  <a:pt x="97" y="139"/>
                </a:cubicBezTo>
                <a:cubicBezTo>
                  <a:pt x="101" y="141"/>
                  <a:pt x="105" y="136"/>
                  <a:pt x="108" y="137"/>
                </a:cubicBezTo>
                <a:cubicBezTo>
                  <a:pt x="109" y="137"/>
                  <a:pt x="111" y="139"/>
                  <a:pt x="113" y="141"/>
                </a:cubicBezTo>
                <a:cubicBezTo>
                  <a:pt x="116" y="138"/>
                  <a:pt x="118" y="139"/>
                  <a:pt x="124" y="139"/>
                </a:cubicBezTo>
                <a:cubicBezTo>
                  <a:pt x="131" y="140"/>
                  <a:pt x="133" y="141"/>
                  <a:pt x="132" y="137"/>
                </a:cubicBezTo>
                <a:cubicBezTo>
                  <a:pt x="130" y="132"/>
                  <a:pt x="132" y="129"/>
                  <a:pt x="136" y="135"/>
                </a:cubicBezTo>
                <a:cubicBezTo>
                  <a:pt x="140" y="141"/>
                  <a:pt x="134" y="138"/>
                  <a:pt x="142" y="139"/>
                </a:cubicBezTo>
                <a:cubicBezTo>
                  <a:pt x="150" y="140"/>
                  <a:pt x="144" y="143"/>
                  <a:pt x="152" y="144"/>
                </a:cubicBezTo>
                <a:cubicBezTo>
                  <a:pt x="160" y="145"/>
                  <a:pt x="164" y="143"/>
                  <a:pt x="164" y="142"/>
                </a:cubicBezTo>
                <a:cubicBezTo>
                  <a:pt x="164" y="140"/>
                  <a:pt x="167" y="136"/>
                  <a:pt x="168" y="140"/>
                </a:cubicBezTo>
                <a:cubicBezTo>
                  <a:pt x="167" y="141"/>
                  <a:pt x="168" y="141"/>
                  <a:pt x="168" y="141"/>
                </a:cubicBezTo>
                <a:cubicBezTo>
                  <a:pt x="168" y="140"/>
                  <a:pt x="169" y="139"/>
                  <a:pt x="171" y="138"/>
                </a:cubicBezTo>
                <a:cubicBezTo>
                  <a:pt x="173" y="137"/>
                  <a:pt x="175" y="137"/>
                  <a:pt x="176" y="134"/>
                </a:cubicBezTo>
                <a:cubicBezTo>
                  <a:pt x="176" y="132"/>
                  <a:pt x="174" y="131"/>
                  <a:pt x="178" y="131"/>
                </a:cubicBezTo>
                <a:cubicBezTo>
                  <a:pt x="181" y="131"/>
                  <a:pt x="188" y="133"/>
                  <a:pt x="189" y="128"/>
                </a:cubicBezTo>
                <a:cubicBezTo>
                  <a:pt x="189" y="124"/>
                  <a:pt x="187" y="120"/>
                  <a:pt x="191" y="122"/>
                </a:cubicBezTo>
                <a:cubicBezTo>
                  <a:pt x="195" y="124"/>
                  <a:pt x="198" y="124"/>
                  <a:pt x="199" y="121"/>
                </a:cubicBezTo>
                <a:cubicBezTo>
                  <a:pt x="201" y="119"/>
                  <a:pt x="203" y="119"/>
                  <a:pt x="201" y="116"/>
                </a:cubicBezTo>
                <a:cubicBezTo>
                  <a:pt x="199" y="113"/>
                  <a:pt x="200" y="111"/>
                  <a:pt x="202" y="111"/>
                </a:cubicBezTo>
                <a:cubicBezTo>
                  <a:pt x="205" y="110"/>
                  <a:pt x="213" y="108"/>
                  <a:pt x="216" y="104"/>
                </a:cubicBezTo>
                <a:cubicBezTo>
                  <a:pt x="219" y="101"/>
                  <a:pt x="222" y="100"/>
                  <a:pt x="221" y="96"/>
                </a:cubicBezTo>
                <a:cubicBezTo>
                  <a:pt x="220" y="93"/>
                  <a:pt x="218" y="84"/>
                  <a:pt x="225" y="79"/>
                </a:cubicBezTo>
                <a:cubicBezTo>
                  <a:pt x="232" y="73"/>
                  <a:pt x="234" y="75"/>
                  <a:pt x="234" y="70"/>
                </a:cubicBezTo>
                <a:cubicBezTo>
                  <a:pt x="235" y="66"/>
                  <a:pt x="234" y="63"/>
                  <a:pt x="237" y="62"/>
                </a:cubicBezTo>
                <a:cubicBezTo>
                  <a:pt x="240" y="60"/>
                  <a:pt x="240" y="60"/>
                  <a:pt x="239" y="5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8" name="Freeform 17">
            <a:extLst>
              <a:ext uri="{FF2B5EF4-FFF2-40B4-BE49-F238E27FC236}">
                <a16:creationId xmlns:a16="http://schemas.microsoft.com/office/drawing/2014/main" xmlns="" id="{12A4F494-339F-4A72-B300-716177CFF3F5}"/>
              </a:ext>
            </a:extLst>
          </p:cNvPr>
          <p:cNvSpPr>
            <a:spLocks/>
          </p:cNvSpPr>
          <p:nvPr/>
        </p:nvSpPr>
        <p:spPr bwMode="auto">
          <a:xfrm>
            <a:off x="8451223" y="6408290"/>
            <a:ext cx="1155961" cy="1688017"/>
          </a:xfrm>
          <a:custGeom>
            <a:avLst/>
            <a:gdLst>
              <a:gd name="T0" fmla="*/ 141 w 154"/>
              <a:gd name="T1" fmla="*/ 160 h 225"/>
              <a:gd name="T2" fmla="*/ 130 w 154"/>
              <a:gd name="T3" fmla="*/ 136 h 225"/>
              <a:gd name="T4" fmla="*/ 138 w 154"/>
              <a:gd name="T5" fmla="*/ 109 h 225"/>
              <a:gd name="T6" fmla="*/ 133 w 154"/>
              <a:gd name="T7" fmla="*/ 82 h 225"/>
              <a:gd name="T8" fmla="*/ 139 w 154"/>
              <a:gd name="T9" fmla="*/ 67 h 225"/>
              <a:gd name="T10" fmla="*/ 140 w 154"/>
              <a:gd name="T11" fmla="*/ 55 h 225"/>
              <a:gd name="T12" fmla="*/ 142 w 154"/>
              <a:gd name="T13" fmla="*/ 31 h 225"/>
              <a:gd name="T14" fmla="*/ 147 w 154"/>
              <a:gd name="T15" fmla="*/ 15 h 225"/>
              <a:gd name="T16" fmla="*/ 144 w 154"/>
              <a:gd name="T17" fmla="*/ 0 h 225"/>
              <a:gd name="T18" fmla="*/ 132 w 154"/>
              <a:gd name="T19" fmla="*/ 8 h 225"/>
              <a:gd name="T20" fmla="*/ 120 w 154"/>
              <a:gd name="T21" fmla="*/ 11 h 225"/>
              <a:gd name="T22" fmla="*/ 111 w 154"/>
              <a:gd name="T23" fmla="*/ 28 h 225"/>
              <a:gd name="T24" fmla="*/ 93 w 154"/>
              <a:gd name="T25" fmla="*/ 40 h 225"/>
              <a:gd name="T26" fmla="*/ 84 w 154"/>
              <a:gd name="T27" fmla="*/ 54 h 225"/>
              <a:gd name="T28" fmla="*/ 66 w 154"/>
              <a:gd name="T29" fmla="*/ 51 h 225"/>
              <a:gd name="T30" fmla="*/ 53 w 154"/>
              <a:gd name="T31" fmla="*/ 51 h 225"/>
              <a:gd name="T32" fmla="*/ 45 w 154"/>
              <a:gd name="T33" fmla="*/ 61 h 225"/>
              <a:gd name="T34" fmla="*/ 46 w 154"/>
              <a:gd name="T35" fmla="*/ 74 h 225"/>
              <a:gd name="T36" fmla="*/ 66 w 154"/>
              <a:gd name="T37" fmla="*/ 84 h 225"/>
              <a:gd name="T38" fmla="*/ 85 w 154"/>
              <a:gd name="T39" fmla="*/ 99 h 225"/>
              <a:gd name="T40" fmla="*/ 82 w 154"/>
              <a:gd name="T41" fmla="*/ 114 h 225"/>
              <a:gd name="T42" fmla="*/ 72 w 154"/>
              <a:gd name="T43" fmla="*/ 123 h 225"/>
              <a:gd name="T44" fmla="*/ 65 w 154"/>
              <a:gd name="T45" fmla="*/ 123 h 225"/>
              <a:gd name="T46" fmla="*/ 60 w 154"/>
              <a:gd name="T47" fmla="*/ 131 h 225"/>
              <a:gd name="T48" fmla="*/ 46 w 154"/>
              <a:gd name="T49" fmla="*/ 133 h 225"/>
              <a:gd name="T50" fmla="*/ 28 w 154"/>
              <a:gd name="T51" fmla="*/ 127 h 225"/>
              <a:gd name="T52" fmla="*/ 23 w 154"/>
              <a:gd name="T53" fmla="*/ 138 h 225"/>
              <a:gd name="T54" fmla="*/ 24 w 154"/>
              <a:gd name="T55" fmla="*/ 144 h 225"/>
              <a:gd name="T56" fmla="*/ 27 w 154"/>
              <a:gd name="T57" fmla="*/ 154 h 225"/>
              <a:gd name="T58" fmla="*/ 22 w 154"/>
              <a:gd name="T59" fmla="*/ 161 h 225"/>
              <a:gd name="T60" fmla="*/ 25 w 154"/>
              <a:gd name="T61" fmla="*/ 168 h 225"/>
              <a:gd name="T62" fmla="*/ 18 w 154"/>
              <a:gd name="T63" fmla="*/ 169 h 225"/>
              <a:gd name="T64" fmla="*/ 9 w 154"/>
              <a:gd name="T65" fmla="*/ 170 h 225"/>
              <a:gd name="T66" fmla="*/ 7 w 154"/>
              <a:gd name="T67" fmla="*/ 176 h 225"/>
              <a:gd name="T68" fmla="*/ 7 w 154"/>
              <a:gd name="T69" fmla="*/ 185 h 225"/>
              <a:gd name="T70" fmla="*/ 5 w 154"/>
              <a:gd name="T71" fmla="*/ 189 h 225"/>
              <a:gd name="T72" fmla="*/ 24 w 154"/>
              <a:gd name="T73" fmla="*/ 196 h 225"/>
              <a:gd name="T74" fmla="*/ 41 w 154"/>
              <a:gd name="T75" fmla="*/ 201 h 225"/>
              <a:gd name="T76" fmla="*/ 51 w 154"/>
              <a:gd name="T77" fmla="*/ 203 h 225"/>
              <a:gd name="T78" fmla="*/ 63 w 154"/>
              <a:gd name="T79" fmla="*/ 210 h 225"/>
              <a:gd name="T80" fmla="*/ 80 w 154"/>
              <a:gd name="T81" fmla="*/ 210 h 225"/>
              <a:gd name="T82" fmla="*/ 95 w 154"/>
              <a:gd name="T83" fmla="*/ 217 h 225"/>
              <a:gd name="T84" fmla="*/ 111 w 154"/>
              <a:gd name="T85" fmla="*/ 221 h 225"/>
              <a:gd name="T86" fmla="*/ 115 w 154"/>
              <a:gd name="T87" fmla="*/ 216 h 225"/>
              <a:gd name="T88" fmla="*/ 111 w 154"/>
              <a:gd name="T89" fmla="*/ 205 h 225"/>
              <a:gd name="T90" fmla="*/ 127 w 154"/>
              <a:gd name="T91" fmla="*/ 199 h 225"/>
              <a:gd name="T92" fmla="*/ 117 w 154"/>
              <a:gd name="T93" fmla="*/ 190 h 225"/>
              <a:gd name="T94" fmla="*/ 110 w 154"/>
              <a:gd name="T95" fmla="*/ 183 h 225"/>
              <a:gd name="T96" fmla="*/ 127 w 154"/>
              <a:gd name="T97" fmla="*/ 182 h 225"/>
              <a:gd name="T98" fmla="*/ 141 w 154"/>
              <a:gd name="T99" fmla="*/ 183 h 225"/>
              <a:gd name="T100" fmla="*/ 153 w 154"/>
              <a:gd name="T101" fmla="*/ 17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4" h="225">
                <a:moveTo>
                  <a:pt x="153" y="175"/>
                </a:moveTo>
                <a:cubicBezTo>
                  <a:pt x="151" y="171"/>
                  <a:pt x="142" y="165"/>
                  <a:pt x="141" y="160"/>
                </a:cubicBezTo>
                <a:cubicBezTo>
                  <a:pt x="139" y="155"/>
                  <a:pt x="137" y="152"/>
                  <a:pt x="134" y="149"/>
                </a:cubicBezTo>
                <a:cubicBezTo>
                  <a:pt x="131" y="146"/>
                  <a:pt x="130" y="142"/>
                  <a:pt x="130" y="136"/>
                </a:cubicBezTo>
                <a:cubicBezTo>
                  <a:pt x="130" y="130"/>
                  <a:pt x="133" y="126"/>
                  <a:pt x="135" y="122"/>
                </a:cubicBezTo>
                <a:cubicBezTo>
                  <a:pt x="137" y="118"/>
                  <a:pt x="141" y="115"/>
                  <a:pt x="138" y="109"/>
                </a:cubicBezTo>
                <a:cubicBezTo>
                  <a:pt x="136" y="102"/>
                  <a:pt x="134" y="100"/>
                  <a:pt x="134" y="96"/>
                </a:cubicBezTo>
                <a:cubicBezTo>
                  <a:pt x="134" y="92"/>
                  <a:pt x="136" y="85"/>
                  <a:pt x="133" y="82"/>
                </a:cubicBezTo>
                <a:cubicBezTo>
                  <a:pt x="130" y="79"/>
                  <a:pt x="132" y="75"/>
                  <a:pt x="134" y="72"/>
                </a:cubicBezTo>
                <a:cubicBezTo>
                  <a:pt x="136" y="69"/>
                  <a:pt x="141" y="70"/>
                  <a:pt x="139" y="67"/>
                </a:cubicBezTo>
                <a:cubicBezTo>
                  <a:pt x="137" y="63"/>
                  <a:pt x="137" y="63"/>
                  <a:pt x="139" y="61"/>
                </a:cubicBezTo>
                <a:cubicBezTo>
                  <a:pt x="142" y="59"/>
                  <a:pt x="141" y="57"/>
                  <a:pt x="140" y="55"/>
                </a:cubicBezTo>
                <a:cubicBezTo>
                  <a:pt x="138" y="53"/>
                  <a:pt x="128" y="44"/>
                  <a:pt x="133" y="40"/>
                </a:cubicBezTo>
                <a:cubicBezTo>
                  <a:pt x="138" y="36"/>
                  <a:pt x="141" y="37"/>
                  <a:pt x="142" y="31"/>
                </a:cubicBezTo>
                <a:cubicBezTo>
                  <a:pt x="143" y="26"/>
                  <a:pt x="143" y="26"/>
                  <a:pt x="144" y="22"/>
                </a:cubicBezTo>
                <a:cubicBezTo>
                  <a:pt x="145" y="18"/>
                  <a:pt x="146" y="17"/>
                  <a:pt x="147" y="15"/>
                </a:cubicBezTo>
                <a:cubicBezTo>
                  <a:pt x="149" y="13"/>
                  <a:pt x="151" y="10"/>
                  <a:pt x="149" y="7"/>
                </a:cubicBezTo>
                <a:cubicBezTo>
                  <a:pt x="148" y="6"/>
                  <a:pt x="145" y="3"/>
                  <a:pt x="144" y="0"/>
                </a:cubicBezTo>
                <a:cubicBezTo>
                  <a:pt x="144" y="0"/>
                  <a:pt x="143" y="0"/>
                  <a:pt x="141" y="2"/>
                </a:cubicBezTo>
                <a:cubicBezTo>
                  <a:pt x="137" y="8"/>
                  <a:pt x="134" y="9"/>
                  <a:pt x="132" y="8"/>
                </a:cubicBezTo>
                <a:cubicBezTo>
                  <a:pt x="129" y="6"/>
                  <a:pt x="122" y="1"/>
                  <a:pt x="122" y="4"/>
                </a:cubicBezTo>
                <a:cubicBezTo>
                  <a:pt x="122" y="7"/>
                  <a:pt x="123" y="8"/>
                  <a:pt x="120" y="11"/>
                </a:cubicBezTo>
                <a:cubicBezTo>
                  <a:pt x="116" y="13"/>
                  <a:pt x="112" y="13"/>
                  <a:pt x="112" y="17"/>
                </a:cubicBezTo>
                <a:cubicBezTo>
                  <a:pt x="112" y="22"/>
                  <a:pt x="119" y="27"/>
                  <a:pt x="111" y="28"/>
                </a:cubicBezTo>
                <a:cubicBezTo>
                  <a:pt x="102" y="28"/>
                  <a:pt x="104" y="28"/>
                  <a:pt x="102" y="31"/>
                </a:cubicBezTo>
                <a:cubicBezTo>
                  <a:pt x="100" y="35"/>
                  <a:pt x="96" y="37"/>
                  <a:pt x="93" y="40"/>
                </a:cubicBezTo>
                <a:cubicBezTo>
                  <a:pt x="91" y="43"/>
                  <a:pt x="87" y="44"/>
                  <a:pt x="87" y="48"/>
                </a:cubicBezTo>
                <a:cubicBezTo>
                  <a:pt x="87" y="52"/>
                  <a:pt x="88" y="54"/>
                  <a:pt x="84" y="54"/>
                </a:cubicBezTo>
                <a:cubicBezTo>
                  <a:pt x="80" y="53"/>
                  <a:pt x="77" y="59"/>
                  <a:pt x="74" y="56"/>
                </a:cubicBezTo>
                <a:cubicBezTo>
                  <a:pt x="71" y="52"/>
                  <a:pt x="68" y="48"/>
                  <a:pt x="66" y="51"/>
                </a:cubicBezTo>
                <a:cubicBezTo>
                  <a:pt x="63" y="53"/>
                  <a:pt x="57" y="51"/>
                  <a:pt x="54" y="51"/>
                </a:cubicBezTo>
                <a:cubicBezTo>
                  <a:pt x="54" y="51"/>
                  <a:pt x="54" y="51"/>
                  <a:pt x="53" y="51"/>
                </a:cubicBezTo>
                <a:cubicBezTo>
                  <a:pt x="52" y="53"/>
                  <a:pt x="50" y="54"/>
                  <a:pt x="48" y="56"/>
                </a:cubicBezTo>
                <a:cubicBezTo>
                  <a:pt x="45" y="58"/>
                  <a:pt x="46" y="59"/>
                  <a:pt x="45" y="61"/>
                </a:cubicBezTo>
                <a:cubicBezTo>
                  <a:pt x="44" y="64"/>
                  <a:pt x="44" y="64"/>
                  <a:pt x="46" y="67"/>
                </a:cubicBezTo>
                <a:cubicBezTo>
                  <a:pt x="48" y="70"/>
                  <a:pt x="45" y="71"/>
                  <a:pt x="46" y="74"/>
                </a:cubicBezTo>
                <a:cubicBezTo>
                  <a:pt x="47" y="77"/>
                  <a:pt x="53" y="78"/>
                  <a:pt x="58" y="80"/>
                </a:cubicBezTo>
                <a:cubicBezTo>
                  <a:pt x="63" y="81"/>
                  <a:pt x="63" y="81"/>
                  <a:pt x="66" y="84"/>
                </a:cubicBezTo>
                <a:cubicBezTo>
                  <a:pt x="70" y="87"/>
                  <a:pt x="77" y="88"/>
                  <a:pt x="82" y="90"/>
                </a:cubicBezTo>
                <a:cubicBezTo>
                  <a:pt x="87" y="91"/>
                  <a:pt x="84" y="95"/>
                  <a:pt x="85" y="99"/>
                </a:cubicBezTo>
                <a:cubicBezTo>
                  <a:pt x="87" y="103"/>
                  <a:pt x="83" y="103"/>
                  <a:pt x="80" y="106"/>
                </a:cubicBezTo>
                <a:cubicBezTo>
                  <a:pt x="77" y="109"/>
                  <a:pt x="79" y="112"/>
                  <a:pt x="82" y="114"/>
                </a:cubicBezTo>
                <a:cubicBezTo>
                  <a:pt x="84" y="117"/>
                  <a:pt x="85" y="118"/>
                  <a:pt x="84" y="121"/>
                </a:cubicBezTo>
                <a:cubicBezTo>
                  <a:pt x="83" y="124"/>
                  <a:pt x="75" y="123"/>
                  <a:pt x="72" y="123"/>
                </a:cubicBezTo>
                <a:cubicBezTo>
                  <a:pt x="68" y="122"/>
                  <a:pt x="69" y="122"/>
                  <a:pt x="68" y="124"/>
                </a:cubicBezTo>
                <a:cubicBezTo>
                  <a:pt x="68" y="125"/>
                  <a:pt x="67" y="125"/>
                  <a:pt x="65" y="123"/>
                </a:cubicBezTo>
                <a:cubicBezTo>
                  <a:pt x="63" y="122"/>
                  <a:pt x="63" y="123"/>
                  <a:pt x="59" y="124"/>
                </a:cubicBezTo>
                <a:cubicBezTo>
                  <a:pt x="56" y="125"/>
                  <a:pt x="60" y="127"/>
                  <a:pt x="60" y="131"/>
                </a:cubicBezTo>
                <a:cubicBezTo>
                  <a:pt x="60" y="135"/>
                  <a:pt x="57" y="132"/>
                  <a:pt x="53" y="132"/>
                </a:cubicBezTo>
                <a:cubicBezTo>
                  <a:pt x="50" y="132"/>
                  <a:pt x="50" y="133"/>
                  <a:pt x="46" y="133"/>
                </a:cubicBezTo>
                <a:cubicBezTo>
                  <a:pt x="42" y="134"/>
                  <a:pt x="39" y="131"/>
                  <a:pt x="38" y="129"/>
                </a:cubicBezTo>
                <a:cubicBezTo>
                  <a:pt x="37" y="126"/>
                  <a:pt x="33" y="127"/>
                  <a:pt x="28" y="127"/>
                </a:cubicBezTo>
                <a:cubicBezTo>
                  <a:pt x="22" y="127"/>
                  <a:pt x="23" y="132"/>
                  <a:pt x="25" y="133"/>
                </a:cubicBezTo>
                <a:cubicBezTo>
                  <a:pt x="26" y="135"/>
                  <a:pt x="26" y="137"/>
                  <a:pt x="23" y="138"/>
                </a:cubicBezTo>
                <a:cubicBezTo>
                  <a:pt x="21" y="139"/>
                  <a:pt x="19" y="141"/>
                  <a:pt x="19" y="142"/>
                </a:cubicBezTo>
                <a:cubicBezTo>
                  <a:pt x="19" y="144"/>
                  <a:pt x="21" y="144"/>
                  <a:pt x="24" y="144"/>
                </a:cubicBezTo>
                <a:cubicBezTo>
                  <a:pt x="26" y="144"/>
                  <a:pt x="27" y="146"/>
                  <a:pt x="29" y="148"/>
                </a:cubicBezTo>
                <a:cubicBezTo>
                  <a:pt x="30" y="150"/>
                  <a:pt x="27" y="151"/>
                  <a:pt x="27" y="154"/>
                </a:cubicBezTo>
                <a:cubicBezTo>
                  <a:pt x="27" y="156"/>
                  <a:pt x="25" y="156"/>
                  <a:pt x="24" y="158"/>
                </a:cubicBezTo>
                <a:cubicBezTo>
                  <a:pt x="22" y="160"/>
                  <a:pt x="21" y="160"/>
                  <a:pt x="22" y="161"/>
                </a:cubicBezTo>
                <a:cubicBezTo>
                  <a:pt x="24" y="162"/>
                  <a:pt x="25" y="163"/>
                  <a:pt x="22" y="165"/>
                </a:cubicBezTo>
                <a:cubicBezTo>
                  <a:pt x="20" y="167"/>
                  <a:pt x="22" y="166"/>
                  <a:pt x="25" y="168"/>
                </a:cubicBezTo>
                <a:cubicBezTo>
                  <a:pt x="27" y="170"/>
                  <a:pt x="26" y="171"/>
                  <a:pt x="23" y="171"/>
                </a:cubicBezTo>
                <a:cubicBezTo>
                  <a:pt x="19" y="171"/>
                  <a:pt x="20" y="170"/>
                  <a:pt x="18" y="169"/>
                </a:cubicBezTo>
                <a:cubicBezTo>
                  <a:pt x="17" y="167"/>
                  <a:pt x="16" y="169"/>
                  <a:pt x="15" y="171"/>
                </a:cubicBezTo>
                <a:cubicBezTo>
                  <a:pt x="15" y="172"/>
                  <a:pt x="11" y="170"/>
                  <a:pt x="9" y="170"/>
                </a:cubicBezTo>
                <a:cubicBezTo>
                  <a:pt x="8" y="169"/>
                  <a:pt x="6" y="171"/>
                  <a:pt x="3" y="173"/>
                </a:cubicBezTo>
                <a:cubicBezTo>
                  <a:pt x="0" y="174"/>
                  <a:pt x="4" y="175"/>
                  <a:pt x="7" y="176"/>
                </a:cubicBezTo>
                <a:cubicBezTo>
                  <a:pt x="10" y="177"/>
                  <a:pt x="10" y="178"/>
                  <a:pt x="8" y="180"/>
                </a:cubicBezTo>
                <a:cubicBezTo>
                  <a:pt x="6" y="182"/>
                  <a:pt x="9" y="184"/>
                  <a:pt x="7" y="185"/>
                </a:cubicBezTo>
                <a:cubicBezTo>
                  <a:pt x="5" y="186"/>
                  <a:pt x="3" y="187"/>
                  <a:pt x="2" y="189"/>
                </a:cubicBezTo>
                <a:cubicBezTo>
                  <a:pt x="3" y="189"/>
                  <a:pt x="4" y="189"/>
                  <a:pt x="5" y="189"/>
                </a:cubicBezTo>
                <a:cubicBezTo>
                  <a:pt x="8" y="189"/>
                  <a:pt x="9" y="193"/>
                  <a:pt x="12" y="197"/>
                </a:cubicBezTo>
                <a:cubicBezTo>
                  <a:pt x="15" y="201"/>
                  <a:pt x="20" y="198"/>
                  <a:pt x="24" y="196"/>
                </a:cubicBezTo>
                <a:cubicBezTo>
                  <a:pt x="29" y="194"/>
                  <a:pt x="31" y="196"/>
                  <a:pt x="37" y="196"/>
                </a:cubicBezTo>
                <a:cubicBezTo>
                  <a:pt x="42" y="196"/>
                  <a:pt x="39" y="199"/>
                  <a:pt x="41" y="201"/>
                </a:cubicBezTo>
                <a:cubicBezTo>
                  <a:pt x="43" y="204"/>
                  <a:pt x="45" y="202"/>
                  <a:pt x="47" y="202"/>
                </a:cubicBezTo>
                <a:cubicBezTo>
                  <a:pt x="49" y="201"/>
                  <a:pt x="50" y="201"/>
                  <a:pt x="51" y="203"/>
                </a:cubicBezTo>
                <a:cubicBezTo>
                  <a:pt x="52" y="205"/>
                  <a:pt x="53" y="205"/>
                  <a:pt x="56" y="205"/>
                </a:cubicBezTo>
                <a:cubicBezTo>
                  <a:pt x="58" y="204"/>
                  <a:pt x="60" y="208"/>
                  <a:pt x="63" y="210"/>
                </a:cubicBezTo>
                <a:cubicBezTo>
                  <a:pt x="66" y="213"/>
                  <a:pt x="69" y="211"/>
                  <a:pt x="72" y="209"/>
                </a:cubicBezTo>
                <a:cubicBezTo>
                  <a:pt x="75" y="207"/>
                  <a:pt x="77" y="210"/>
                  <a:pt x="80" y="210"/>
                </a:cubicBezTo>
                <a:cubicBezTo>
                  <a:pt x="83" y="210"/>
                  <a:pt x="85" y="212"/>
                  <a:pt x="87" y="214"/>
                </a:cubicBezTo>
                <a:cubicBezTo>
                  <a:pt x="89" y="216"/>
                  <a:pt x="91" y="217"/>
                  <a:pt x="95" y="217"/>
                </a:cubicBezTo>
                <a:cubicBezTo>
                  <a:pt x="99" y="217"/>
                  <a:pt x="98" y="218"/>
                  <a:pt x="101" y="221"/>
                </a:cubicBezTo>
                <a:cubicBezTo>
                  <a:pt x="105" y="225"/>
                  <a:pt x="107" y="223"/>
                  <a:pt x="111" y="221"/>
                </a:cubicBezTo>
                <a:cubicBezTo>
                  <a:pt x="112" y="221"/>
                  <a:pt x="113" y="221"/>
                  <a:pt x="114" y="221"/>
                </a:cubicBezTo>
                <a:cubicBezTo>
                  <a:pt x="115" y="219"/>
                  <a:pt x="116" y="217"/>
                  <a:pt x="115" y="216"/>
                </a:cubicBezTo>
                <a:cubicBezTo>
                  <a:pt x="115" y="214"/>
                  <a:pt x="113" y="212"/>
                  <a:pt x="110" y="210"/>
                </a:cubicBezTo>
                <a:cubicBezTo>
                  <a:pt x="108" y="208"/>
                  <a:pt x="109" y="207"/>
                  <a:pt x="111" y="205"/>
                </a:cubicBezTo>
                <a:cubicBezTo>
                  <a:pt x="113" y="203"/>
                  <a:pt x="113" y="200"/>
                  <a:pt x="117" y="200"/>
                </a:cubicBezTo>
                <a:cubicBezTo>
                  <a:pt x="121" y="201"/>
                  <a:pt x="127" y="201"/>
                  <a:pt x="127" y="199"/>
                </a:cubicBezTo>
                <a:cubicBezTo>
                  <a:pt x="128" y="196"/>
                  <a:pt x="129" y="192"/>
                  <a:pt x="126" y="192"/>
                </a:cubicBezTo>
                <a:cubicBezTo>
                  <a:pt x="122" y="191"/>
                  <a:pt x="117" y="192"/>
                  <a:pt x="117" y="190"/>
                </a:cubicBezTo>
                <a:cubicBezTo>
                  <a:pt x="118" y="188"/>
                  <a:pt x="118" y="186"/>
                  <a:pt x="115" y="186"/>
                </a:cubicBezTo>
                <a:cubicBezTo>
                  <a:pt x="112" y="185"/>
                  <a:pt x="110" y="184"/>
                  <a:pt x="110" y="183"/>
                </a:cubicBezTo>
                <a:cubicBezTo>
                  <a:pt x="110" y="182"/>
                  <a:pt x="109" y="179"/>
                  <a:pt x="117" y="181"/>
                </a:cubicBezTo>
                <a:cubicBezTo>
                  <a:pt x="124" y="182"/>
                  <a:pt x="126" y="180"/>
                  <a:pt x="127" y="182"/>
                </a:cubicBezTo>
                <a:cubicBezTo>
                  <a:pt x="128" y="184"/>
                  <a:pt x="128" y="184"/>
                  <a:pt x="132" y="184"/>
                </a:cubicBezTo>
                <a:cubicBezTo>
                  <a:pt x="136" y="184"/>
                  <a:pt x="137" y="180"/>
                  <a:pt x="141" y="183"/>
                </a:cubicBezTo>
                <a:cubicBezTo>
                  <a:pt x="146" y="185"/>
                  <a:pt x="146" y="184"/>
                  <a:pt x="149" y="182"/>
                </a:cubicBezTo>
                <a:cubicBezTo>
                  <a:pt x="152" y="179"/>
                  <a:pt x="154" y="178"/>
                  <a:pt x="153" y="175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9" name="Freeform 18">
            <a:extLst>
              <a:ext uri="{FF2B5EF4-FFF2-40B4-BE49-F238E27FC236}">
                <a16:creationId xmlns:a16="http://schemas.microsoft.com/office/drawing/2014/main" xmlns="" id="{40890C02-4B1A-4214-9109-F0792147EB8C}"/>
              </a:ext>
            </a:extLst>
          </p:cNvPr>
          <p:cNvSpPr>
            <a:spLocks/>
          </p:cNvSpPr>
          <p:nvPr/>
        </p:nvSpPr>
        <p:spPr bwMode="auto">
          <a:xfrm>
            <a:off x="7957177" y="8618873"/>
            <a:ext cx="1364981" cy="1007108"/>
          </a:xfrm>
          <a:custGeom>
            <a:avLst/>
            <a:gdLst>
              <a:gd name="T0" fmla="*/ 152 w 182"/>
              <a:gd name="T1" fmla="*/ 21 h 134"/>
              <a:gd name="T2" fmla="*/ 146 w 182"/>
              <a:gd name="T3" fmla="*/ 14 h 134"/>
              <a:gd name="T4" fmla="*/ 140 w 182"/>
              <a:gd name="T5" fmla="*/ 5 h 134"/>
              <a:gd name="T6" fmla="*/ 128 w 182"/>
              <a:gd name="T7" fmla="*/ 5 h 134"/>
              <a:gd name="T8" fmla="*/ 118 w 182"/>
              <a:gd name="T9" fmla="*/ 5 h 134"/>
              <a:gd name="T10" fmla="*/ 110 w 182"/>
              <a:gd name="T11" fmla="*/ 10 h 134"/>
              <a:gd name="T12" fmla="*/ 94 w 182"/>
              <a:gd name="T13" fmla="*/ 19 h 134"/>
              <a:gd name="T14" fmla="*/ 75 w 182"/>
              <a:gd name="T15" fmla="*/ 14 h 134"/>
              <a:gd name="T16" fmla="*/ 63 w 182"/>
              <a:gd name="T17" fmla="*/ 19 h 134"/>
              <a:gd name="T18" fmla="*/ 77 w 182"/>
              <a:gd name="T19" fmla="*/ 31 h 134"/>
              <a:gd name="T20" fmla="*/ 83 w 182"/>
              <a:gd name="T21" fmla="*/ 39 h 134"/>
              <a:gd name="T22" fmla="*/ 71 w 182"/>
              <a:gd name="T23" fmla="*/ 42 h 134"/>
              <a:gd name="T24" fmla="*/ 58 w 182"/>
              <a:gd name="T25" fmla="*/ 41 h 134"/>
              <a:gd name="T26" fmla="*/ 52 w 182"/>
              <a:gd name="T27" fmla="*/ 42 h 134"/>
              <a:gd name="T28" fmla="*/ 36 w 182"/>
              <a:gd name="T29" fmla="*/ 53 h 134"/>
              <a:gd name="T30" fmla="*/ 18 w 182"/>
              <a:gd name="T31" fmla="*/ 54 h 134"/>
              <a:gd name="T32" fmla="*/ 4 w 182"/>
              <a:gd name="T33" fmla="*/ 56 h 134"/>
              <a:gd name="T34" fmla="*/ 3 w 182"/>
              <a:gd name="T35" fmla="*/ 65 h 134"/>
              <a:gd name="T36" fmla="*/ 13 w 182"/>
              <a:gd name="T37" fmla="*/ 74 h 134"/>
              <a:gd name="T38" fmla="*/ 25 w 182"/>
              <a:gd name="T39" fmla="*/ 72 h 134"/>
              <a:gd name="T40" fmla="*/ 30 w 182"/>
              <a:gd name="T41" fmla="*/ 85 h 134"/>
              <a:gd name="T42" fmla="*/ 22 w 182"/>
              <a:gd name="T43" fmla="*/ 103 h 134"/>
              <a:gd name="T44" fmla="*/ 27 w 182"/>
              <a:gd name="T45" fmla="*/ 123 h 134"/>
              <a:gd name="T46" fmla="*/ 42 w 182"/>
              <a:gd name="T47" fmla="*/ 126 h 134"/>
              <a:gd name="T48" fmla="*/ 60 w 182"/>
              <a:gd name="T49" fmla="*/ 126 h 134"/>
              <a:gd name="T50" fmla="*/ 78 w 182"/>
              <a:gd name="T51" fmla="*/ 125 h 134"/>
              <a:gd name="T52" fmla="*/ 99 w 182"/>
              <a:gd name="T53" fmla="*/ 116 h 134"/>
              <a:gd name="T54" fmla="*/ 115 w 182"/>
              <a:gd name="T55" fmla="*/ 112 h 134"/>
              <a:gd name="T56" fmla="*/ 129 w 182"/>
              <a:gd name="T57" fmla="*/ 119 h 134"/>
              <a:gd name="T58" fmla="*/ 139 w 182"/>
              <a:gd name="T59" fmla="*/ 111 h 134"/>
              <a:gd name="T60" fmla="*/ 155 w 182"/>
              <a:gd name="T61" fmla="*/ 109 h 134"/>
              <a:gd name="T62" fmla="*/ 164 w 182"/>
              <a:gd name="T63" fmla="*/ 102 h 134"/>
              <a:gd name="T64" fmla="*/ 179 w 182"/>
              <a:gd name="T65" fmla="*/ 98 h 134"/>
              <a:gd name="T66" fmla="*/ 177 w 182"/>
              <a:gd name="T67" fmla="*/ 81 h 134"/>
              <a:gd name="T68" fmla="*/ 178 w 182"/>
              <a:gd name="T69" fmla="*/ 72 h 134"/>
              <a:gd name="T70" fmla="*/ 169 w 182"/>
              <a:gd name="T71" fmla="*/ 62 h 134"/>
              <a:gd name="T72" fmla="*/ 163 w 182"/>
              <a:gd name="T73" fmla="*/ 59 h 134"/>
              <a:gd name="T74" fmla="*/ 176 w 182"/>
              <a:gd name="T75" fmla="*/ 43 h 134"/>
              <a:gd name="T76" fmla="*/ 173 w 182"/>
              <a:gd name="T77" fmla="*/ 27 h 134"/>
              <a:gd name="T78" fmla="*/ 166 w 182"/>
              <a:gd name="T79" fmla="*/ 29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2" h="134">
                <a:moveTo>
                  <a:pt x="157" y="28"/>
                </a:moveTo>
                <a:cubicBezTo>
                  <a:pt x="152" y="26"/>
                  <a:pt x="153" y="23"/>
                  <a:pt x="152" y="21"/>
                </a:cubicBezTo>
                <a:cubicBezTo>
                  <a:pt x="150" y="18"/>
                  <a:pt x="148" y="17"/>
                  <a:pt x="145" y="17"/>
                </a:cubicBezTo>
                <a:cubicBezTo>
                  <a:pt x="142" y="16"/>
                  <a:pt x="144" y="16"/>
                  <a:pt x="146" y="14"/>
                </a:cubicBezTo>
                <a:cubicBezTo>
                  <a:pt x="147" y="12"/>
                  <a:pt x="144" y="11"/>
                  <a:pt x="144" y="9"/>
                </a:cubicBezTo>
                <a:cubicBezTo>
                  <a:pt x="144" y="8"/>
                  <a:pt x="143" y="6"/>
                  <a:pt x="140" y="5"/>
                </a:cubicBezTo>
                <a:cubicBezTo>
                  <a:pt x="136" y="5"/>
                  <a:pt x="135" y="5"/>
                  <a:pt x="133" y="7"/>
                </a:cubicBezTo>
                <a:cubicBezTo>
                  <a:pt x="131" y="10"/>
                  <a:pt x="128" y="7"/>
                  <a:pt x="128" y="5"/>
                </a:cubicBezTo>
                <a:cubicBezTo>
                  <a:pt x="128" y="3"/>
                  <a:pt x="124" y="2"/>
                  <a:pt x="121" y="1"/>
                </a:cubicBezTo>
                <a:cubicBezTo>
                  <a:pt x="118" y="0"/>
                  <a:pt x="116" y="3"/>
                  <a:pt x="118" y="5"/>
                </a:cubicBezTo>
                <a:cubicBezTo>
                  <a:pt x="120" y="7"/>
                  <a:pt x="119" y="9"/>
                  <a:pt x="117" y="11"/>
                </a:cubicBezTo>
                <a:cubicBezTo>
                  <a:pt x="116" y="13"/>
                  <a:pt x="114" y="13"/>
                  <a:pt x="110" y="10"/>
                </a:cubicBezTo>
                <a:cubicBezTo>
                  <a:pt x="106" y="7"/>
                  <a:pt x="103" y="12"/>
                  <a:pt x="98" y="13"/>
                </a:cubicBezTo>
                <a:cubicBezTo>
                  <a:pt x="94" y="13"/>
                  <a:pt x="98" y="17"/>
                  <a:pt x="94" y="19"/>
                </a:cubicBezTo>
                <a:cubicBezTo>
                  <a:pt x="91" y="22"/>
                  <a:pt x="86" y="20"/>
                  <a:pt x="82" y="19"/>
                </a:cubicBezTo>
                <a:cubicBezTo>
                  <a:pt x="79" y="19"/>
                  <a:pt x="78" y="16"/>
                  <a:pt x="75" y="14"/>
                </a:cubicBezTo>
                <a:cubicBezTo>
                  <a:pt x="72" y="11"/>
                  <a:pt x="72" y="14"/>
                  <a:pt x="70" y="16"/>
                </a:cubicBezTo>
                <a:cubicBezTo>
                  <a:pt x="68" y="18"/>
                  <a:pt x="66" y="17"/>
                  <a:pt x="63" y="19"/>
                </a:cubicBezTo>
                <a:cubicBezTo>
                  <a:pt x="61" y="20"/>
                  <a:pt x="64" y="24"/>
                  <a:pt x="67" y="26"/>
                </a:cubicBezTo>
                <a:cubicBezTo>
                  <a:pt x="70" y="28"/>
                  <a:pt x="72" y="30"/>
                  <a:pt x="77" y="31"/>
                </a:cubicBezTo>
                <a:cubicBezTo>
                  <a:pt x="82" y="31"/>
                  <a:pt x="80" y="32"/>
                  <a:pt x="80" y="34"/>
                </a:cubicBezTo>
                <a:cubicBezTo>
                  <a:pt x="80" y="36"/>
                  <a:pt x="82" y="37"/>
                  <a:pt x="83" y="39"/>
                </a:cubicBezTo>
                <a:cubicBezTo>
                  <a:pt x="85" y="42"/>
                  <a:pt x="82" y="42"/>
                  <a:pt x="78" y="42"/>
                </a:cubicBezTo>
                <a:cubicBezTo>
                  <a:pt x="75" y="41"/>
                  <a:pt x="74" y="42"/>
                  <a:pt x="71" y="42"/>
                </a:cubicBezTo>
                <a:cubicBezTo>
                  <a:pt x="68" y="42"/>
                  <a:pt x="68" y="43"/>
                  <a:pt x="64" y="44"/>
                </a:cubicBezTo>
                <a:cubicBezTo>
                  <a:pt x="61" y="45"/>
                  <a:pt x="60" y="43"/>
                  <a:pt x="58" y="41"/>
                </a:cubicBezTo>
                <a:cubicBezTo>
                  <a:pt x="57" y="40"/>
                  <a:pt x="56" y="41"/>
                  <a:pt x="54" y="42"/>
                </a:cubicBezTo>
                <a:cubicBezTo>
                  <a:pt x="54" y="42"/>
                  <a:pt x="53" y="42"/>
                  <a:pt x="52" y="42"/>
                </a:cubicBezTo>
                <a:cubicBezTo>
                  <a:pt x="51" y="45"/>
                  <a:pt x="50" y="52"/>
                  <a:pt x="47" y="52"/>
                </a:cubicBezTo>
                <a:cubicBezTo>
                  <a:pt x="44" y="52"/>
                  <a:pt x="42" y="52"/>
                  <a:pt x="36" y="53"/>
                </a:cubicBezTo>
                <a:cubicBezTo>
                  <a:pt x="30" y="53"/>
                  <a:pt x="30" y="53"/>
                  <a:pt x="22" y="51"/>
                </a:cubicBezTo>
                <a:cubicBezTo>
                  <a:pt x="14" y="48"/>
                  <a:pt x="22" y="51"/>
                  <a:pt x="18" y="54"/>
                </a:cubicBezTo>
                <a:cubicBezTo>
                  <a:pt x="14" y="57"/>
                  <a:pt x="14" y="54"/>
                  <a:pt x="12" y="50"/>
                </a:cubicBezTo>
                <a:cubicBezTo>
                  <a:pt x="10" y="46"/>
                  <a:pt x="9" y="51"/>
                  <a:pt x="4" y="56"/>
                </a:cubicBezTo>
                <a:cubicBezTo>
                  <a:pt x="0" y="61"/>
                  <a:pt x="1" y="58"/>
                  <a:pt x="4" y="61"/>
                </a:cubicBezTo>
                <a:cubicBezTo>
                  <a:pt x="7" y="64"/>
                  <a:pt x="6" y="64"/>
                  <a:pt x="3" y="65"/>
                </a:cubicBezTo>
                <a:cubicBezTo>
                  <a:pt x="1" y="66"/>
                  <a:pt x="2" y="71"/>
                  <a:pt x="5" y="74"/>
                </a:cubicBezTo>
                <a:cubicBezTo>
                  <a:pt x="9" y="76"/>
                  <a:pt x="13" y="77"/>
                  <a:pt x="13" y="74"/>
                </a:cubicBezTo>
                <a:cubicBezTo>
                  <a:pt x="13" y="72"/>
                  <a:pt x="16" y="73"/>
                  <a:pt x="18" y="74"/>
                </a:cubicBezTo>
                <a:cubicBezTo>
                  <a:pt x="19" y="75"/>
                  <a:pt x="21" y="71"/>
                  <a:pt x="25" y="72"/>
                </a:cubicBezTo>
                <a:cubicBezTo>
                  <a:pt x="28" y="73"/>
                  <a:pt x="28" y="76"/>
                  <a:pt x="30" y="77"/>
                </a:cubicBezTo>
                <a:cubicBezTo>
                  <a:pt x="32" y="79"/>
                  <a:pt x="32" y="83"/>
                  <a:pt x="30" y="85"/>
                </a:cubicBezTo>
                <a:cubicBezTo>
                  <a:pt x="27" y="87"/>
                  <a:pt x="27" y="87"/>
                  <a:pt x="22" y="92"/>
                </a:cubicBezTo>
                <a:cubicBezTo>
                  <a:pt x="18" y="97"/>
                  <a:pt x="22" y="100"/>
                  <a:pt x="22" y="103"/>
                </a:cubicBezTo>
                <a:cubicBezTo>
                  <a:pt x="21" y="106"/>
                  <a:pt x="28" y="110"/>
                  <a:pt x="31" y="112"/>
                </a:cubicBezTo>
                <a:cubicBezTo>
                  <a:pt x="34" y="115"/>
                  <a:pt x="32" y="120"/>
                  <a:pt x="27" y="123"/>
                </a:cubicBezTo>
                <a:cubicBezTo>
                  <a:pt x="22" y="127"/>
                  <a:pt x="27" y="129"/>
                  <a:pt x="33" y="130"/>
                </a:cubicBezTo>
                <a:cubicBezTo>
                  <a:pt x="38" y="130"/>
                  <a:pt x="39" y="128"/>
                  <a:pt x="42" y="126"/>
                </a:cubicBezTo>
                <a:cubicBezTo>
                  <a:pt x="44" y="123"/>
                  <a:pt x="44" y="121"/>
                  <a:pt x="49" y="121"/>
                </a:cubicBezTo>
                <a:cubicBezTo>
                  <a:pt x="53" y="121"/>
                  <a:pt x="56" y="126"/>
                  <a:pt x="60" y="126"/>
                </a:cubicBezTo>
                <a:cubicBezTo>
                  <a:pt x="63" y="126"/>
                  <a:pt x="66" y="128"/>
                  <a:pt x="70" y="131"/>
                </a:cubicBezTo>
                <a:cubicBezTo>
                  <a:pt x="74" y="134"/>
                  <a:pt x="77" y="129"/>
                  <a:pt x="78" y="125"/>
                </a:cubicBezTo>
                <a:cubicBezTo>
                  <a:pt x="78" y="121"/>
                  <a:pt x="86" y="122"/>
                  <a:pt x="89" y="120"/>
                </a:cubicBezTo>
                <a:cubicBezTo>
                  <a:pt x="91" y="118"/>
                  <a:pt x="94" y="116"/>
                  <a:pt x="99" y="116"/>
                </a:cubicBezTo>
                <a:cubicBezTo>
                  <a:pt x="105" y="116"/>
                  <a:pt x="104" y="113"/>
                  <a:pt x="109" y="109"/>
                </a:cubicBezTo>
                <a:cubicBezTo>
                  <a:pt x="114" y="105"/>
                  <a:pt x="113" y="108"/>
                  <a:pt x="115" y="112"/>
                </a:cubicBezTo>
                <a:cubicBezTo>
                  <a:pt x="116" y="116"/>
                  <a:pt x="120" y="116"/>
                  <a:pt x="122" y="115"/>
                </a:cubicBezTo>
                <a:cubicBezTo>
                  <a:pt x="125" y="114"/>
                  <a:pt x="126" y="116"/>
                  <a:pt x="129" y="119"/>
                </a:cubicBezTo>
                <a:cubicBezTo>
                  <a:pt x="132" y="122"/>
                  <a:pt x="132" y="118"/>
                  <a:pt x="136" y="117"/>
                </a:cubicBezTo>
                <a:cubicBezTo>
                  <a:pt x="139" y="117"/>
                  <a:pt x="138" y="114"/>
                  <a:pt x="139" y="111"/>
                </a:cubicBezTo>
                <a:cubicBezTo>
                  <a:pt x="140" y="108"/>
                  <a:pt x="145" y="108"/>
                  <a:pt x="149" y="110"/>
                </a:cubicBezTo>
                <a:cubicBezTo>
                  <a:pt x="152" y="112"/>
                  <a:pt x="154" y="111"/>
                  <a:pt x="155" y="109"/>
                </a:cubicBezTo>
                <a:cubicBezTo>
                  <a:pt x="156" y="106"/>
                  <a:pt x="158" y="108"/>
                  <a:pt x="164" y="108"/>
                </a:cubicBezTo>
                <a:cubicBezTo>
                  <a:pt x="169" y="108"/>
                  <a:pt x="164" y="105"/>
                  <a:pt x="164" y="102"/>
                </a:cubicBezTo>
                <a:cubicBezTo>
                  <a:pt x="164" y="98"/>
                  <a:pt x="170" y="99"/>
                  <a:pt x="172" y="101"/>
                </a:cubicBezTo>
                <a:cubicBezTo>
                  <a:pt x="174" y="103"/>
                  <a:pt x="176" y="101"/>
                  <a:pt x="179" y="98"/>
                </a:cubicBezTo>
                <a:cubicBezTo>
                  <a:pt x="182" y="94"/>
                  <a:pt x="180" y="91"/>
                  <a:pt x="179" y="89"/>
                </a:cubicBezTo>
                <a:cubicBezTo>
                  <a:pt x="178" y="88"/>
                  <a:pt x="175" y="83"/>
                  <a:pt x="177" y="81"/>
                </a:cubicBezTo>
                <a:cubicBezTo>
                  <a:pt x="179" y="78"/>
                  <a:pt x="180" y="79"/>
                  <a:pt x="179" y="77"/>
                </a:cubicBezTo>
                <a:cubicBezTo>
                  <a:pt x="178" y="75"/>
                  <a:pt x="176" y="73"/>
                  <a:pt x="178" y="72"/>
                </a:cubicBezTo>
                <a:cubicBezTo>
                  <a:pt x="181" y="71"/>
                  <a:pt x="180" y="70"/>
                  <a:pt x="180" y="64"/>
                </a:cubicBezTo>
                <a:cubicBezTo>
                  <a:pt x="180" y="59"/>
                  <a:pt x="175" y="63"/>
                  <a:pt x="169" y="62"/>
                </a:cubicBezTo>
                <a:cubicBezTo>
                  <a:pt x="164" y="61"/>
                  <a:pt x="165" y="66"/>
                  <a:pt x="161" y="64"/>
                </a:cubicBezTo>
                <a:cubicBezTo>
                  <a:pt x="156" y="62"/>
                  <a:pt x="160" y="62"/>
                  <a:pt x="163" y="59"/>
                </a:cubicBezTo>
                <a:cubicBezTo>
                  <a:pt x="166" y="56"/>
                  <a:pt x="173" y="52"/>
                  <a:pt x="177" y="52"/>
                </a:cubicBezTo>
                <a:cubicBezTo>
                  <a:pt x="181" y="51"/>
                  <a:pt x="178" y="47"/>
                  <a:pt x="176" y="43"/>
                </a:cubicBezTo>
                <a:cubicBezTo>
                  <a:pt x="173" y="39"/>
                  <a:pt x="173" y="38"/>
                  <a:pt x="175" y="34"/>
                </a:cubicBezTo>
                <a:cubicBezTo>
                  <a:pt x="177" y="30"/>
                  <a:pt x="176" y="30"/>
                  <a:pt x="173" y="27"/>
                </a:cubicBezTo>
                <a:cubicBezTo>
                  <a:pt x="172" y="27"/>
                  <a:pt x="172" y="27"/>
                  <a:pt x="172" y="26"/>
                </a:cubicBezTo>
                <a:cubicBezTo>
                  <a:pt x="170" y="27"/>
                  <a:pt x="169" y="28"/>
                  <a:pt x="166" y="29"/>
                </a:cubicBezTo>
                <a:cubicBezTo>
                  <a:pt x="162" y="30"/>
                  <a:pt x="162" y="30"/>
                  <a:pt x="157" y="28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0" name="Freeform 19">
            <a:extLst>
              <a:ext uri="{FF2B5EF4-FFF2-40B4-BE49-F238E27FC236}">
                <a16:creationId xmlns:a16="http://schemas.microsoft.com/office/drawing/2014/main" xmlns="" id="{B1D4FAFB-2A61-4EB7-813E-379FB256B0A5}"/>
              </a:ext>
            </a:extLst>
          </p:cNvPr>
          <p:cNvSpPr>
            <a:spLocks/>
          </p:cNvSpPr>
          <p:nvPr/>
        </p:nvSpPr>
        <p:spPr bwMode="auto">
          <a:xfrm>
            <a:off x="6668210" y="7516739"/>
            <a:ext cx="2767964" cy="1748188"/>
          </a:xfrm>
          <a:custGeom>
            <a:avLst/>
            <a:gdLst>
              <a:gd name="T0" fmla="*/ 362 w 369"/>
              <a:gd name="T1" fmla="*/ 74 h 233"/>
              <a:gd name="T2" fmla="*/ 333 w 369"/>
              <a:gd name="T3" fmla="*/ 69 h 233"/>
              <a:gd name="T4" fmla="*/ 310 w 369"/>
              <a:gd name="T5" fmla="*/ 61 h 233"/>
              <a:gd name="T6" fmla="*/ 290 w 369"/>
              <a:gd name="T7" fmla="*/ 55 h 233"/>
              <a:gd name="T8" fmla="*/ 275 w 369"/>
              <a:gd name="T9" fmla="*/ 48 h 233"/>
              <a:gd name="T10" fmla="*/ 243 w 369"/>
              <a:gd name="T11" fmla="*/ 41 h 233"/>
              <a:gd name="T12" fmla="*/ 217 w 369"/>
              <a:gd name="T13" fmla="*/ 50 h 233"/>
              <a:gd name="T14" fmla="*/ 199 w 369"/>
              <a:gd name="T15" fmla="*/ 34 h 233"/>
              <a:gd name="T16" fmla="*/ 185 w 369"/>
              <a:gd name="T17" fmla="*/ 30 h 233"/>
              <a:gd name="T18" fmla="*/ 172 w 369"/>
              <a:gd name="T19" fmla="*/ 15 h 233"/>
              <a:gd name="T20" fmla="*/ 155 w 369"/>
              <a:gd name="T21" fmla="*/ 2 h 233"/>
              <a:gd name="T22" fmla="*/ 144 w 369"/>
              <a:gd name="T23" fmla="*/ 15 h 233"/>
              <a:gd name="T24" fmla="*/ 139 w 369"/>
              <a:gd name="T25" fmla="*/ 32 h 233"/>
              <a:gd name="T26" fmla="*/ 114 w 369"/>
              <a:gd name="T27" fmla="*/ 25 h 233"/>
              <a:gd name="T28" fmla="*/ 84 w 369"/>
              <a:gd name="T29" fmla="*/ 38 h 233"/>
              <a:gd name="T30" fmla="*/ 56 w 369"/>
              <a:gd name="T31" fmla="*/ 24 h 233"/>
              <a:gd name="T32" fmla="*/ 29 w 369"/>
              <a:gd name="T33" fmla="*/ 17 h 233"/>
              <a:gd name="T34" fmla="*/ 6 w 369"/>
              <a:gd name="T35" fmla="*/ 30 h 233"/>
              <a:gd name="T36" fmla="*/ 23 w 369"/>
              <a:gd name="T37" fmla="*/ 45 h 233"/>
              <a:gd name="T38" fmla="*/ 39 w 369"/>
              <a:gd name="T39" fmla="*/ 76 h 233"/>
              <a:gd name="T40" fmla="*/ 40 w 369"/>
              <a:gd name="T41" fmla="*/ 99 h 233"/>
              <a:gd name="T42" fmla="*/ 40 w 369"/>
              <a:gd name="T43" fmla="*/ 133 h 233"/>
              <a:gd name="T44" fmla="*/ 50 w 369"/>
              <a:gd name="T45" fmla="*/ 165 h 233"/>
              <a:gd name="T46" fmla="*/ 67 w 369"/>
              <a:gd name="T47" fmla="*/ 163 h 233"/>
              <a:gd name="T48" fmla="*/ 97 w 369"/>
              <a:gd name="T49" fmla="*/ 197 h 233"/>
              <a:gd name="T50" fmla="*/ 109 w 369"/>
              <a:gd name="T51" fmla="*/ 227 h 233"/>
              <a:gd name="T52" fmla="*/ 142 w 369"/>
              <a:gd name="T53" fmla="*/ 228 h 233"/>
              <a:gd name="T54" fmla="*/ 151 w 369"/>
              <a:gd name="T55" fmla="*/ 203 h 233"/>
              <a:gd name="T56" fmla="*/ 168 w 369"/>
              <a:gd name="T57" fmla="*/ 178 h 233"/>
              <a:gd name="T58" fmla="*/ 193 w 369"/>
              <a:gd name="T59" fmla="*/ 162 h 233"/>
              <a:gd name="T60" fmla="*/ 196 w 369"/>
              <a:gd name="T61" fmla="*/ 179 h 233"/>
              <a:gd name="T62" fmla="*/ 222 w 369"/>
              <a:gd name="T63" fmla="*/ 180 h 233"/>
              <a:gd name="T64" fmla="*/ 226 w 369"/>
              <a:gd name="T65" fmla="*/ 189 h 233"/>
              <a:gd name="T66" fmla="*/ 243 w 369"/>
              <a:gd name="T67" fmla="*/ 189 h 233"/>
              <a:gd name="T68" fmla="*/ 252 w 369"/>
              <a:gd name="T69" fmla="*/ 181 h 233"/>
              <a:gd name="T70" fmla="*/ 235 w 369"/>
              <a:gd name="T71" fmla="*/ 166 h 233"/>
              <a:gd name="T72" fmla="*/ 255 w 369"/>
              <a:gd name="T73" fmla="*/ 167 h 233"/>
              <a:gd name="T74" fmla="*/ 282 w 369"/>
              <a:gd name="T75" fmla="*/ 157 h 233"/>
              <a:gd name="T76" fmla="*/ 293 w 369"/>
              <a:gd name="T77" fmla="*/ 148 h 233"/>
              <a:gd name="T78" fmla="*/ 312 w 369"/>
              <a:gd name="T79" fmla="*/ 153 h 233"/>
              <a:gd name="T80" fmla="*/ 317 w 369"/>
              <a:gd name="T81" fmla="*/ 164 h 233"/>
              <a:gd name="T82" fmla="*/ 338 w 369"/>
              <a:gd name="T83" fmla="*/ 176 h 233"/>
              <a:gd name="T84" fmla="*/ 343 w 369"/>
              <a:gd name="T85" fmla="*/ 152 h 233"/>
              <a:gd name="T86" fmla="*/ 331 w 369"/>
              <a:gd name="T87" fmla="*/ 139 h 233"/>
              <a:gd name="T88" fmla="*/ 322 w 369"/>
              <a:gd name="T89" fmla="*/ 122 h 233"/>
              <a:gd name="T90" fmla="*/ 325 w 369"/>
              <a:gd name="T91" fmla="*/ 110 h 233"/>
              <a:gd name="T92" fmla="*/ 353 w 369"/>
              <a:gd name="T93" fmla="*/ 106 h 233"/>
              <a:gd name="T94" fmla="*/ 368 w 369"/>
              <a:gd name="T95" fmla="*/ 87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69" h="233">
                <a:moveTo>
                  <a:pt x="368" y="87"/>
                </a:moveTo>
                <a:cubicBezTo>
                  <a:pt x="366" y="83"/>
                  <a:pt x="362" y="82"/>
                  <a:pt x="362" y="79"/>
                </a:cubicBezTo>
                <a:cubicBezTo>
                  <a:pt x="363" y="77"/>
                  <a:pt x="366" y="74"/>
                  <a:pt x="362" y="74"/>
                </a:cubicBezTo>
                <a:cubicBezTo>
                  <a:pt x="359" y="74"/>
                  <a:pt x="354" y="72"/>
                  <a:pt x="349" y="73"/>
                </a:cubicBezTo>
                <a:cubicBezTo>
                  <a:pt x="345" y="75"/>
                  <a:pt x="343" y="77"/>
                  <a:pt x="339" y="73"/>
                </a:cubicBezTo>
                <a:cubicBezTo>
                  <a:pt x="336" y="70"/>
                  <a:pt x="338" y="69"/>
                  <a:pt x="333" y="69"/>
                </a:cubicBezTo>
                <a:cubicBezTo>
                  <a:pt x="329" y="69"/>
                  <a:pt x="327" y="68"/>
                  <a:pt x="325" y="66"/>
                </a:cubicBezTo>
                <a:cubicBezTo>
                  <a:pt x="324" y="64"/>
                  <a:pt x="321" y="62"/>
                  <a:pt x="318" y="62"/>
                </a:cubicBezTo>
                <a:cubicBezTo>
                  <a:pt x="315" y="62"/>
                  <a:pt x="314" y="59"/>
                  <a:pt x="310" y="61"/>
                </a:cubicBezTo>
                <a:cubicBezTo>
                  <a:pt x="307" y="63"/>
                  <a:pt x="304" y="65"/>
                  <a:pt x="301" y="62"/>
                </a:cubicBezTo>
                <a:cubicBezTo>
                  <a:pt x="298" y="60"/>
                  <a:pt x="296" y="56"/>
                  <a:pt x="294" y="57"/>
                </a:cubicBezTo>
                <a:cubicBezTo>
                  <a:pt x="292" y="57"/>
                  <a:pt x="291" y="57"/>
                  <a:pt x="290" y="55"/>
                </a:cubicBezTo>
                <a:cubicBezTo>
                  <a:pt x="288" y="53"/>
                  <a:pt x="288" y="53"/>
                  <a:pt x="285" y="54"/>
                </a:cubicBezTo>
                <a:cubicBezTo>
                  <a:pt x="283" y="54"/>
                  <a:pt x="281" y="56"/>
                  <a:pt x="279" y="53"/>
                </a:cubicBezTo>
                <a:cubicBezTo>
                  <a:pt x="277" y="51"/>
                  <a:pt x="280" y="48"/>
                  <a:pt x="275" y="48"/>
                </a:cubicBezTo>
                <a:cubicBezTo>
                  <a:pt x="270" y="48"/>
                  <a:pt x="267" y="47"/>
                  <a:pt x="263" y="48"/>
                </a:cubicBezTo>
                <a:cubicBezTo>
                  <a:pt x="258" y="50"/>
                  <a:pt x="253" y="53"/>
                  <a:pt x="250" y="49"/>
                </a:cubicBezTo>
                <a:cubicBezTo>
                  <a:pt x="247" y="45"/>
                  <a:pt x="247" y="41"/>
                  <a:pt x="243" y="41"/>
                </a:cubicBezTo>
                <a:cubicBezTo>
                  <a:pt x="239" y="41"/>
                  <a:pt x="232" y="39"/>
                  <a:pt x="232" y="41"/>
                </a:cubicBezTo>
                <a:cubicBezTo>
                  <a:pt x="231" y="43"/>
                  <a:pt x="234" y="48"/>
                  <a:pt x="227" y="49"/>
                </a:cubicBezTo>
                <a:cubicBezTo>
                  <a:pt x="221" y="51"/>
                  <a:pt x="222" y="52"/>
                  <a:pt x="217" y="50"/>
                </a:cubicBezTo>
                <a:cubicBezTo>
                  <a:pt x="211" y="47"/>
                  <a:pt x="211" y="49"/>
                  <a:pt x="208" y="47"/>
                </a:cubicBezTo>
                <a:cubicBezTo>
                  <a:pt x="205" y="45"/>
                  <a:pt x="202" y="44"/>
                  <a:pt x="202" y="42"/>
                </a:cubicBezTo>
                <a:cubicBezTo>
                  <a:pt x="202" y="40"/>
                  <a:pt x="203" y="36"/>
                  <a:pt x="199" y="34"/>
                </a:cubicBezTo>
                <a:cubicBezTo>
                  <a:pt x="196" y="31"/>
                  <a:pt x="201" y="30"/>
                  <a:pt x="198" y="28"/>
                </a:cubicBezTo>
                <a:cubicBezTo>
                  <a:pt x="195" y="27"/>
                  <a:pt x="193" y="27"/>
                  <a:pt x="191" y="29"/>
                </a:cubicBezTo>
                <a:cubicBezTo>
                  <a:pt x="189" y="31"/>
                  <a:pt x="187" y="31"/>
                  <a:pt x="185" y="30"/>
                </a:cubicBezTo>
                <a:cubicBezTo>
                  <a:pt x="183" y="28"/>
                  <a:pt x="182" y="26"/>
                  <a:pt x="179" y="24"/>
                </a:cubicBezTo>
                <a:cubicBezTo>
                  <a:pt x="177" y="22"/>
                  <a:pt x="175" y="22"/>
                  <a:pt x="175" y="21"/>
                </a:cubicBezTo>
                <a:cubicBezTo>
                  <a:pt x="175" y="19"/>
                  <a:pt x="177" y="16"/>
                  <a:pt x="172" y="15"/>
                </a:cubicBezTo>
                <a:cubicBezTo>
                  <a:pt x="168" y="15"/>
                  <a:pt x="167" y="15"/>
                  <a:pt x="167" y="12"/>
                </a:cubicBezTo>
                <a:cubicBezTo>
                  <a:pt x="167" y="10"/>
                  <a:pt x="169" y="3"/>
                  <a:pt x="165" y="2"/>
                </a:cubicBezTo>
                <a:cubicBezTo>
                  <a:pt x="161" y="1"/>
                  <a:pt x="161" y="0"/>
                  <a:pt x="155" y="2"/>
                </a:cubicBezTo>
                <a:cubicBezTo>
                  <a:pt x="149" y="4"/>
                  <a:pt x="149" y="5"/>
                  <a:pt x="146" y="5"/>
                </a:cubicBezTo>
                <a:cubicBezTo>
                  <a:pt x="144" y="5"/>
                  <a:pt x="140" y="5"/>
                  <a:pt x="140" y="8"/>
                </a:cubicBezTo>
                <a:cubicBezTo>
                  <a:pt x="141" y="10"/>
                  <a:pt x="143" y="12"/>
                  <a:pt x="144" y="15"/>
                </a:cubicBezTo>
                <a:cubicBezTo>
                  <a:pt x="146" y="15"/>
                  <a:pt x="147" y="15"/>
                  <a:pt x="147" y="18"/>
                </a:cubicBezTo>
                <a:cubicBezTo>
                  <a:pt x="148" y="23"/>
                  <a:pt x="145" y="25"/>
                  <a:pt x="145" y="28"/>
                </a:cubicBezTo>
                <a:cubicBezTo>
                  <a:pt x="145" y="32"/>
                  <a:pt x="141" y="35"/>
                  <a:pt x="139" y="32"/>
                </a:cubicBezTo>
                <a:cubicBezTo>
                  <a:pt x="137" y="29"/>
                  <a:pt x="135" y="25"/>
                  <a:pt x="132" y="28"/>
                </a:cubicBezTo>
                <a:cubicBezTo>
                  <a:pt x="129" y="31"/>
                  <a:pt x="125" y="34"/>
                  <a:pt x="122" y="30"/>
                </a:cubicBezTo>
                <a:cubicBezTo>
                  <a:pt x="119" y="26"/>
                  <a:pt x="117" y="23"/>
                  <a:pt x="114" y="25"/>
                </a:cubicBezTo>
                <a:cubicBezTo>
                  <a:pt x="110" y="27"/>
                  <a:pt x="104" y="30"/>
                  <a:pt x="104" y="33"/>
                </a:cubicBezTo>
                <a:cubicBezTo>
                  <a:pt x="104" y="37"/>
                  <a:pt x="106" y="43"/>
                  <a:pt x="99" y="42"/>
                </a:cubicBezTo>
                <a:cubicBezTo>
                  <a:pt x="93" y="42"/>
                  <a:pt x="88" y="42"/>
                  <a:pt x="84" y="38"/>
                </a:cubicBezTo>
                <a:cubicBezTo>
                  <a:pt x="81" y="34"/>
                  <a:pt x="76" y="29"/>
                  <a:pt x="74" y="26"/>
                </a:cubicBezTo>
                <a:cubicBezTo>
                  <a:pt x="73" y="22"/>
                  <a:pt x="70" y="19"/>
                  <a:pt x="67" y="21"/>
                </a:cubicBezTo>
                <a:cubicBezTo>
                  <a:pt x="63" y="23"/>
                  <a:pt x="60" y="27"/>
                  <a:pt x="56" y="24"/>
                </a:cubicBezTo>
                <a:cubicBezTo>
                  <a:pt x="53" y="21"/>
                  <a:pt x="51" y="23"/>
                  <a:pt x="48" y="20"/>
                </a:cubicBezTo>
                <a:cubicBezTo>
                  <a:pt x="45" y="16"/>
                  <a:pt x="43" y="14"/>
                  <a:pt x="40" y="16"/>
                </a:cubicBezTo>
                <a:cubicBezTo>
                  <a:pt x="37" y="18"/>
                  <a:pt x="32" y="17"/>
                  <a:pt x="29" y="17"/>
                </a:cubicBezTo>
                <a:cubicBezTo>
                  <a:pt x="27" y="17"/>
                  <a:pt x="20" y="14"/>
                  <a:pt x="15" y="16"/>
                </a:cubicBezTo>
                <a:cubicBezTo>
                  <a:pt x="10" y="18"/>
                  <a:pt x="8" y="19"/>
                  <a:pt x="7" y="21"/>
                </a:cubicBezTo>
                <a:cubicBezTo>
                  <a:pt x="5" y="22"/>
                  <a:pt x="9" y="29"/>
                  <a:pt x="6" y="30"/>
                </a:cubicBezTo>
                <a:cubicBezTo>
                  <a:pt x="2" y="32"/>
                  <a:pt x="0" y="33"/>
                  <a:pt x="4" y="35"/>
                </a:cubicBezTo>
                <a:cubicBezTo>
                  <a:pt x="8" y="36"/>
                  <a:pt x="12" y="39"/>
                  <a:pt x="16" y="40"/>
                </a:cubicBezTo>
                <a:cubicBezTo>
                  <a:pt x="19" y="41"/>
                  <a:pt x="23" y="39"/>
                  <a:pt x="23" y="45"/>
                </a:cubicBezTo>
                <a:cubicBezTo>
                  <a:pt x="24" y="50"/>
                  <a:pt x="29" y="52"/>
                  <a:pt x="29" y="57"/>
                </a:cubicBezTo>
                <a:cubicBezTo>
                  <a:pt x="30" y="62"/>
                  <a:pt x="30" y="63"/>
                  <a:pt x="34" y="67"/>
                </a:cubicBezTo>
                <a:cubicBezTo>
                  <a:pt x="37" y="70"/>
                  <a:pt x="45" y="75"/>
                  <a:pt x="39" y="76"/>
                </a:cubicBezTo>
                <a:cubicBezTo>
                  <a:pt x="33" y="77"/>
                  <a:pt x="29" y="76"/>
                  <a:pt x="31" y="80"/>
                </a:cubicBezTo>
                <a:cubicBezTo>
                  <a:pt x="33" y="83"/>
                  <a:pt x="38" y="84"/>
                  <a:pt x="38" y="88"/>
                </a:cubicBezTo>
                <a:cubicBezTo>
                  <a:pt x="38" y="91"/>
                  <a:pt x="40" y="95"/>
                  <a:pt x="40" y="99"/>
                </a:cubicBezTo>
                <a:cubicBezTo>
                  <a:pt x="41" y="104"/>
                  <a:pt x="40" y="105"/>
                  <a:pt x="40" y="109"/>
                </a:cubicBezTo>
                <a:cubicBezTo>
                  <a:pt x="41" y="114"/>
                  <a:pt x="38" y="122"/>
                  <a:pt x="39" y="126"/>
                </a:cubicBezTo>
                <a:cubicBezTo>
                  <a:pt x="40" y="130"/>
                  <a:pt x="43" y="132"/>
                  <a:pt x="40" y="133"/>
                </a:cubicBezTo>
                <a:cubicBezTo>
                  <a:pt x="42" y="136"/>
                  <a:pt x="42" y="138"/>
                  <a:pt x="42" y="141"/>
                </a:cubicBezTo>
                <a:cubicBezTo>
                  <a:pt x="42" y="145"/>
                  <a:pt x="41" y="150"/>
                  <a:pt x="41" y="159"/>
                </a:cubicBezTo>
                <a:cubicBezTo>
                  <a:pt x="42" y="167"/>
                  <a:pt x="46" y="166"/>
                  <a:pt x="50" y="165"/>
                </a:cubicBezTo>
                <a:cubicBezTo>
                  <a:pt x="53" y="164"/>
                  <a:pt x="57" y="163"/>
                  <a:pt x="58" y="160"/>
                </a:cubicBezTo>
                <a:cubicBezTo>
                  <a:pt x="59" y="158"/>
                  <a:pt x="63" y="155"/>
                  <a:pt x="66" y="157"/>
                </a:cubicBezTo>
                <a:cubicBezTo>
                  <a:pt x="69" y="158"/>
                  <a:pt x="71" y="160"/>
                  <a:pt x="67" y="163"/>
                </a:cubicBezTo>
                <a:cubicBezTo>
                  <a:pt x="64" y="166"/>
                  <a:pt x="66" y="168"/>
                  <a:pt x="69" y="173"/>
                </a:cubicBezTo>
                <a:cubicBezTo>
                  <a:pt x="72" y="178"/>
                  <a:pt x="82" y="178"/>
                  <a:pt x="86" y="182"/>
                </a:cubicBezTo>
                <a:cubicBezTo>
                  <a:pt x="89" y="185"/>
                  <a:pt x="96" y="192"/>
                  <a:pt x="97" y="197"/>
                </a:cubicBezTo>
                <a:cubicBezTo>
                  <a:pt x="98" y="202"/>
                  <a:pt x="97" y="204"/>
                  <a:pt x="102" y="207"/>
                </a:cubicBezTo>
                <a:cubicBezTo>
                  <a:pt x="107" y="211"/>
                  <a:pt x="102" y="216"/>
                  <a:pt x="106" y="219"/>
                </a:cubicBezTo>
                <a:cubicBezTo>
                  <a:pt x="111" y="221"/>
                  <a:pt x="109" y="226"/>
                  <a:pt x="109" y="227"/>
                </a:cubicBezTo>
                <a:cubicBezTo>
                  <a:pt x="110" y="228"/>
                  <a:pt x="115" y="232"/>
                  <a:pt x="120" y="233"/>
                </a:cubicBezTo>
                <a:cubicBezTo>
                  <a:pt x="125" y="233"/>
                  <a:pt x="131" y="230"/>
                  <a:pt x="135" y="226"/>
                </a:cubicBezTo>
                <a:cubicBezTo>
                  <a:pt x="140" y="222"/>
                  <a:pt x="141" y="227"/>
                  <a:pt x="142" y="228"/>
                </a:cubicBezTo>
                <a:cubicBezTo>
                  <a:pt x="142" y="230"/>
                  <a:pt x="147" y="229"/>
                  <a:pt x="151" y="226"/>
                </a:cubicBezTo>
                <a:cubicBezTo>
                  <a:pt x="155" y="224"/>
                  <a:pt x="155" y="218"/>
                  <a:pt x="152" y="213"/>
                </a:cubicBezTo>
                <a:cubicBezTo>
                  <a:pt x="149" y="208"/>
                  <a:pt x="151" y="207"/>
                  <a:pt x="151" y="203"/>
                </a:cubicBezTo>
                <a:cubicBezTo>
                  <a:pt x="150" y="199"/>
                  <a:pt x="152" y="197"/>
                  <a:pt x="156" y="197"/>
                </a:cubicBezTo>
                <a:cubicBezTo>
                  <a:pt x="161" y="197"/>
                  <a:pt x="163" y="190"/>
                  <a:pt x="166" y="188"/>
                </a:cubicBezTo>
                <a:cubicBezTo>
                  <a:pt x="170" y="185"/>
                  <a:pt x="171" y="181"/>
                  <a:pt x="168" y="178"/>
                </a:cubicBezTo>
                <a:cubicBezTo>
                  <a:pt x="166" y="174"/>
                  <a:pt x="174" y="173"/>
                  <a:pt x="179" y="172"/>
                </a:cubicBezTo>
                <a:cubicBezTo>
                  <a:pt x="183" y="172"/>
                  <a:pt x="185" y="169"/>
                  <a:pt x="180" y="166"/>
                </a:cubicBezTo>
                <a:cubicBezTo>
                  <a:pt x="175" y="162"/>
                  <a:pt x="187" y="162"/>
                  <a:pt x="193" y="162"/>
                </a:cubicBezTo>
                <a:cubicBezTo>
                  <a:pt x="198" y="162"/>
                  <a:pt x="195" y="165"/>
                  <a:pt x="194" y="166"/>
                </a:cubicBezTo>
                <a:cubicBezTo>
                  <a:pt x="193" y="167"/>
                  <a:pt x="193" y="169"/>
                  <a:pt x="195" y="172"/>
                </a:cubicBezTo>
                <a:cubicBezTo>
                  <a:pt x="198" y="174"/>
                  <a:pt x="199" y="177"/>
                  <a:pt x="196" y="179"/>
                </a:cubicBezTo>
                <a:cubicBezTo>
                  <a:pt x="193" y="181"/>
                  <a:pt x="199" y="184"/>
                  <a:pt x="203" y="185"/>
                </a:cubicBezTo>
                <a:cubicBezTo>
                  <a:pt x="208" y="186"/>
                  <a:pt x="213" y="182"/>
                  <a:pt x="215" y="180"/>
                </a:cubicBezTo>
                <a:cubicBezTo>
                  <a:pt x="216" y="178"/>
                  <a:pt x="220" y="180"/>
                  <a:pt x="222" y="180"/>
                </a:cubicBezTo>
                <a:cubicBezTo>
                  <a:pt x="224" y="182"/>
                  <a:pt x="225" y="185"/>
                  <a:pt x="224" y="188"/>
                </a:cubicBezTo>
                <a:cubicBezTo>
                  <a:pt x="224" y="189"/>
                  <a:pt x="224" y="189"/>
                  <a:pt x="224" y="189"/>
                </a:cubicBezTo>
                <a:cubicBezTo>
                  <a:pt x="225" y="189"/>
                  <a:pt x="226" y="189"/>
                  <a:pt x="226" y="189"/>
                </a:cubicBezTo>
                <a:cubicBezTo>
                  <a:pt x="228" y="188"/>
                  <a:pt x="229" y="187"/>
                  <a:pt x="230" y="189"/>
                </a:cubicBezTo>
                <a:cubicBezTo>
                  <a:pt x="232" y="190"/>
                  <a:pt x="233" y="192"/>
                  <a:pt x="237" y="191"/>
                </a:cubicBezTo>
                <a:cubicBezTo>
                  <a:pt x="240" y="190"/>
                  <a:pt x="240" y="189"/>
                  <a:pt x="243" y="189"/>
                </a:cubicBezTo>
                <a:cubicBezTo>
                  <a:pt x="246" y="189"/>
                  <a:pt x="247" y="188"/>
                  <a:pt x="250" y="189"/>
                </a:cubicBezTo>
                <a:cubicBezTo>
                  <a:pt x="254" y="189"/>
                  <a:pt x="257" y="189"/>
                  <a:pt x="255" y="187"/>
                </a:cubicBezTo>
                <a:cubicBezTo>
                  <a:pt x="254" y="184"/>
                  <a:pt x="252" y="183"/>
                  <a:pt x="252" y="181"/>
                </a:cubicBezTo>
                <a:cubicBezTo>
                  <a:pt x="252" y="179"/>
                  <a:pt x="254" y="178"/>
                  <a:pt x="249" y="178"/>
                </a:cubicBezTo>
                <a:cubicBezTo>
                  <a:pt x="244" y="177"/>
                  <a:pt x="242" y="176"/>
                  <a:pt x="239" y="173"/>
                </a:cubicBezTo>
                <a:cubicBezTo>
                  <a:pt x="236" y="171"/>
                  <a:pt x="233" y="167"/>
                  <a:pt x="235" y="166"/>
                </a:cubicBezTo>
                <a:cubicBezTo>
                  <a:pt x="238" y="164"/>
                  <a:pt x="240" y="165"/>
                  <a:pt x="242" y="163"/>
                </a:cubicBezTo>
                <a:cubicBezTo>
                  <a:pt x="244" y="161"/>
                  <a:pt x="244" y="158"/>
                  <a:pt x="247" y="161"/>
                </a:cubicBezTo>
                <a:cubicBezTo>
                  <a:pt x="250" y="163"/>
                  <a:pt x="251" y="166"/>
                  <a:pt x="255" y="167"/>
                </a:cubicBezTo>
                <a:cubicBezTo>
                  <a:pt x="258" y="167"/>
                  <a:pt x="263" y="169"/>
                  <a:pt x="267" y="167"/>
                </a:cubicBezTo>
                <a:cubicBezTo>
                  <a:pt x="270" y="164"/>
                  <a:pt x="266" y="160"/>
                  <a:pt x="270" y="160"/>
                </a:cubicBezTo>
                <a:cubicBezTo>
                  <a:pt x="275" y="159"/>
                  <a:pt x="278" y="154"/>
                  <a:pt x="282" y="157"/>
                </a:cubicBezTo>
                <a:cubicBezTo>
                  <a:pt x="286" y="160"/>
                  <a:pt x="288" y="160"/>
                  <a:pt x="290" y="158"/>
                </a:cubicBezTo>
                <a:cubicBezTo>
                  <a:pt x="291" y="156"/>
                  <a:pt x="292" y="155"/>
                  <a:pt x="290" y="152"/>
                </a:cubicBezTo>
                <a:cubicBezTo>
                  <a:pt x="288" y="150"/>
                  <a:pt x="290" y="148"/>
                  <a:pt x="293" y="148"/>
                </a:cubicBezTo>
                <a:cubicBezTo>
                  <a:pt x="296" y="149"/>
                  <a:pt x="300" y="150"/>
                  <a:pt x="300" y="152"/>
                </a:cubicBezTo>
                <a:cubicBezTo>
                  <a:pt x="300" y="154"/>
                  <a:pt x="303" y="157"/>
                  <a:pt x="305" y="155"/>
                </a:cubicBezTo>
                <a:cubicBezTo>
                  <a:pt x="307" y="152"/>
                  <a:pt x="309" y="152"/>
                  <a:pt x="312" y="153"/>
                </a:cubicBezTo>
                <a:cubicBezTo>
                  <a:pt x="315" y="153"/>
                  <a:pt x="316" y="155"/>
                  <a:pt x="316" y="157"/>
                </a:cubicBezTo>
                <a:cubicBezTo>
                  <a:pt x="316" y="158"/>
                  <a:pt x="319" y="159"/>
                  <a:pt x="318" y="161"/>
                </a:cubicBezTo>
                <a:cubicBezTo>
                  <a:pt x="316" y="163"/>
                  <a:pt x="314" y="163"/>
                  <a:pt x="317" y="164"/>
                </a:cubicBezTo>
                <a:cubicBezTo>
                  <a:pt x="320" y="164"/>
                  <a:pt x="322" y="165"/>
                  <a:pt x="324" y="168"/>
                </a:cubicBezTo>
                <a:cubicBezTo>
                  <a:pt x="325" y="171"/>
                  <a:pt x="324" y="173"/>
                  <a:pt x="329" y="175"/>
                </a:cubicBezTo>
                <a:cubicBezTo>
                  <a:pt x="334" y="177"/>
                  <a:pt x="334" y="177"/>
                  <a:pt x="338" y="176"/>
                </a:cubicBezTo>
                <a:cubicBezTo>
                  <a:pt x="341" y="176"/>
                  <a:pt x="342" y="175"/>
                  <a:pt x="344" y="174"/>
                </a:cubicBezTo>
                <a:cubicBezTo>
                  <a:pt x="342" y="170"/>
                  <a:pt x="347" y="170"/>
                  <a:pt x="345" y="167"/>
                </a:cubicBezTo>
                <a:cubicBezTo>
                  <a:pt x="344" y="164"/>
                  <a:pt x="343" y="158"/>
                  <a:pt x="343" y="152"/>
                </a:cubicBezTo>
                <a:cubicBezTo>
                  <a:pt x="343" y="152"/>
                  <a:pt x="343" y="151"/>
                  <a:pt x="343" y="151"/>
                </a:cubicBezTo>
                <a:cubicBezTo>
                  <a:pt x="337" y="147"/>
                  <a:pt x="337" y="147"/>
                  <a:pt x="337" y="147"/>
                </a:cubicBezTo>
                <a:cubicBezTo>
                  <a:pt x="337" y="147"/>
                  <a:pt x="331" y="143"/>
                  <a:pt x="331" y="139"/>
                </a:cubicBezTo>
                <a:cubicBezTo>
                  <a:pt x="332" y="136"/>
                  <a:pt x="333" y="138"/>
                  <a:pt x="329" y="136"/>
                </a:cubicBezTo>
                <a:cubicBezTo>
                  <a:pt x="325" y="133"/>
                  <a:pt x="325" y="132"/>
                  <a:pt x="323" y="130"/>
                </a:cubicBezTo>
                <a:cubicBezTo>
                  <a:pt x="321" y="128"/>
                  <a:pt x="321" y="125"/>
                  <a:pt x="322" y="122"/>
                </a:cubicBezTo>
                <a:cubicBezTo>
                  <a:pt x="322" y="120"/>
                  <a:pt x="325" y="119"/>
                  <a:pt x="322" y="118"/>
                </a:cubicBezTo>
                <a:cubicBezTo>
                  <a:pt x="319" y="117"/>
                  <a:pt x="314" y="115"/>
                  <a:pt x="319" y="113"/>
                </a:cubicBezTo>
                <a:cubicBezTo>
                  <a:pt x="323" y="110"/>
                  <a:pt x="325" y="110"/>
                  <a:pt x="325" y="110"/>
                </a:cubicBezTo>
                <a:cubicBezTo>
                  <a:pt x="325" y="110"/>
                  <a:pt x="327" y="110"/>
                  <a:pt x="331" y="109"/>
                </a:cubicBezTo>
                <a:cubicBezTo>
                  <a:pt x="335" y="109"/>
                  <a:pt x="339" y="109"/>
                  <a:pt x="342" y="109"/>
                </a:cubicBezTo>
                <a:cubicBezTo>
                  <a:pt x="345" y="109"/>
                  <a:pt x="351" y="108"/>
                  <a:pt x="353" y="106"/>
                </a:cubicBezTo>
                <a:cubicBezTo>
                  <a:pt x="355" y="104"/>
                  <a:pt x="360" y="99"/>
                  <a:pt x="362" y="101"/>
                </a:cubicBezTo>
                <a:cubicBezTo>
                  <a:pt x="364" y="102"/>
                  <a:pt x="369" y="102"/>
                  <a:pt x="369" y="98"/>
                </a:cubicBezTo>
                <a:cubicBezTo>
                  <a:pt x="369" y="94"/>
                  <a:pt x="369" y="90"/>
                  <a:pt x="368" y="8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1" name="Freeform 20">
            <a:extLst>
              <a:ext uri="{FF2B5EF4-FFF2-40B4-BE49-F238E27FC236}">
                <a16:creationId xmlns:a16="http://schemas.microsoft.com/office/drawing/2014/main" xmlns="" id="{53A61B3D-3FAA-4782-B352-02C5FAFFF9FC}"/>
              </a:ext>
            </a:extLst>
          </p:cNvPr>
          <p:cNvSpPr>
            <a:spLocks/>
          </p:cNvSpPr>
          <p:nvPr/>
        </p:nvSpPr>
        <p:spPr bwMode="auto">
          <a:xfrm>
            <a:off x="6098135" y="5581712"/>
            <a:ext cx="3005493" cy="2324584"/>
          </a:xfrm>
          <a:custGeom>
            <a:avLst/>
            <a:gdLst>
              <a:gd name="T0" fmla="*/ 396 w 401"/>
              <a:gd name="T1" fmla="*/ 200 h 310"/>
              <a:gd name="T2" fmla="*/ 360 w 401"/>
              <a:gd name="T3" fmla="*/ 184 h 310"/>
              <a:gd name="T4" fmla="*/ 346 w 401"/>
              <a:gd name="T5" fmla="*/ 179 h 310"/>
              <a:gd name="T6" fmla="*/ 339 w 401"/>
              <a:gd name="T7" fmla="*/ 193 h 310"/>
              <a:gd name="T8" fmla="*/ 351 w 401"/>
              <a:gd name="T9" fmla="*/ 212 h 310"/>
              <a:gd name="T10" fmla="*/ 339 w 401"/>
              <a:gd name="T11" fmla="*/ 223 h 310"/>
              <a:gd name="T12" fmla="*/ 331 w 401"/>
              <a:gd name="T13" fmla="*/ 230 h 310"/>
              <a:gd name="T14" fmla="*/ 313 w 401"/>
              <a:gd name="T15" fmla="*/ 219 h 310"/>
              <a:gd name="T16" fmla="*/ 305 w 401"/>
              <a:gd name="T17" fmla="*/ 195 h 310"/>
              <a:gd name="T18" fmla="*/ 291 w 401"/>
              <a:gd name="T19" fmla="*/ 175 h 310"/>
              <a:gd name="T20" fmla="*/ 287 w 401"/>
              <a:gd name="T21" fmla="*/ 167 h 310"/>
              <a:gd name="T22" fmla="*/ 260 w 401"/>
              <a:gd name="T23" fmla="*/ 154 h 310"/>
              <a:gd name="T24" fmla="*/ 273 w 401"/>
              <a:gd name="T25" fmla="*/ 115 h 310"/>
              <a:gd name="T26" fmla="*/ 206 w 401"/>
              <a:gd name="T27" fmla="*/ 123 h 310"/>
              <a:gd name="T28" fmla="*/ 174 w 401"/>
              <a:gd name="T29" fmla="*/ 100 h 310"/>
              <a:gd name="T30" fmla="*/ 180 w 401"/>
              <a:gd name="T31" fmla="*/ 76 h 310"/>
              <a:gd name="T32" fmla="*/ 140 w 401"/>
              <a:gd name="T33" fmla="*/ 65 h 310"/>
              <a:gd name="T34" fmla="*/ 105 w 401"/>
              <a:gd name="T35" fmla="*/ 42 h 310"/>
              <a:gd name="T36" fmla="*/ 107 w 401"/>
              <a:gd name="T37" fmla="*/ 7 h 310"/>
              <a:gd name="T38" fmla="*/ 85 w 401"/>
              <a:gd name="T39" fmla="*/ 2 h 310"/>
              <a:gd name="T40" fmla="*/ 55 w 401"/>
              <a:gd name="T41" fmla="*/ 24 h 310"/>
              <a:gd name="T42" fmla="*/ 16 w 401"/>
              <a:gd name="T43" fmla="*/ 43 h 310"/>
              <a:gd name="T44" fmla="*/ 2 w 401"/>
              <a:gd name="T45" fmla="*/ 85 h 310"/>
              <a:gd name="T46" fmla="*/ 35 w 401"/>
              <a:gd name="T47" fmla="*/ 100 h 310"/>
              <a:gd name="T48" fmla="*/ 74 w 401"/>
              <a:gd name="T49" fmla="*/ 113 h 310"/>
              <a:gd name="T50" fmla="*/ 128 w 401"/>
              <a:gd name="T51" fmla="*/ 110 h 310"/>
              <a:gd name="T52" fmla="*/ 166 w 401"/>
              <a:gd name="T53" fmla="*/ 121 h 310"/>
              <a:gd name="T54" fmla="*/ 201 w 401"/>
              <a:gd name="T55" fmla="*/ 157 h 310"/>
              <a:gd name="T56" fmla="*/ 228 w 401"/>
              <a:gd name="T57" fmla="*/ 177 h 310"/>
              <a:gd name="T58" fmla="*/ 238 w 401"/>
              <a:gd name="T59" fmla="*/ 196 h 310"/>
              <a:gd name="T60" fmla="*/ 233 w 401"/>
              <a:gd name="T61" fmla="*/ 221 h 310"/>
              <a:gd name="T62" fmla="*/ 222 w 401"/>
              <a:gd name="T63" fmla="*/ 229 h 310"/>
              <a:gd name="T64" fmla="*/ 208 w 401"/>
              <a:gd name="T65" fmla="*/ 254 h 310"/>
              <a:gd name="T66" fmla="*/ 183 w 401"/>
              <a:gd name="T67" fmla="*/ 250 h 310"/>
              <a:gd name="T68" fmla="*/ 214 w 401"/>
              <a:gd name="T69" fmla="*/ 272 h 310"/>
              <a:gd name="T70" fmla="*/ 222 w 401"/>
              <a:gd name="T71" fmla="*/ 263 h 310"/>
              <a:gd name="T72" fmla="*/ 243 w 401"/>
              <a:gd name="T73" fmla="*/ 271 h 310"/>
              <a:gd name="T74" fmla="*/ 255 w 401"/>
              <a:gd name="T75" fmla="*/ 282 h 310"/>
              <a:gd name="T76" fmla="*/ 274 w 401"/>
              <a:gd name="T77" fmla="*/ 287 h 310"/>
              <a:gd name="T78" fmla="*/ 284 w 401"/>
              <a:gd name="T79" fmla="*/ 305 h 310"/>
              <a:gd name="T80" fmla="*/ 308 w 401"/>
              <a:gd name="T81" fmla="*/ 299 h 310"/>
              <a:gd name="T82" fmla="*/ 322 w 401"/>
              <a:gd name="T83" fmla="*/ 290 h 310"/>
              <a:gd name="T84" fmla="*/ 324 w 401"/>
              <a:gd name="T85" fmla="*/ 280 h 310"/>
              <a:gd name="T86" fmla="*/ 337 w 401"/>
              <a:gd name="T87" fmla="*/ 282 h 310"/>
              <a:gd name="T88" fmla="*/ 337 w 401"/>
              <a:gd name="T89" fmla="*/ 271 h 310"/>
              <a:gd name="T90" fmla="*/ 343 w 401"/>
              <a:gd name="T91" fmla="*/ 258 h 310"/>
              <a:gd name="T92" fmla="*/ 338 w 401"/>
              <a:gd name="T93" fmla="*/ 248 h 310"/>
              <a:gd name="T94" fmla="*/ 352 w 401"/>
              <a:gd name="T95" fmla="*/ 239 h 310"/>
              <a:gd name="T96" fmla="*/ 374 w 401"/>
              <a:gd name="T97" fmla="*/ 241 h 310"/>
              <a:gd name="T98" fmla="*/ 383 w 401"/>
              <a:gd name="T99" fmla="*/ 234 h 310"/>
              <a:gd name="T100" fmla="*/ 396 w 401"/>
              <a:gd name="T101" fmla="*/ 22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1" h="310">
                <a:moveTo>
                  <a:pt x="394" y="216"/>
                </a:moveTo>
                <a:cubicBezTo>
                  <a:pt x="397" y="213"/>
                  <a:pt x="401" y="213"/>
                  <a:pt x="400" y="209"/>
                </a:cubicBezTo>
                <a:cubicBezTo>
                  <a:pt x="398" y="205"/>
                  <a:pt x="401" y="201"/>
                  <a:pt x="396" y="200"/>
                </a:cubicBezTo>
                <a:cubicBezTo>
                  <a:pt x="392" y="198"/>
                  <a:pt x="384" y="197"/>
                  <a:pt x="381" y="194"/>
                </a:cubicBezTo>
                <a:cubicBezTo>
                  <a:pt x="378" y="191"/>
                  <a:pt x="377" y="191"/>
                  <a:pt x="373" y="189"/>
                </a:cubicBezTo>
                <a:cubicBezTo>
                  <a:pt x="368" y="188"/>
                  <a:pt x="361" y="187"/>
                  <a:pt x="360" y="184"/>
                </a:cubicBezTo>
                <a:cubicBezTo>
                  <a:pt x="360" y="182"/>
                  <a:pt x="361" y="181"/>
                  <a:pt x="361" y="180"/>
                </a:cubicBezTo>
                <a:cubicBezTo>
                  <a:pt x="359" y="180"/>
                  <a:pt x="357" y="180"/>
                  <a:pt x="355" y="180"/>
                </a:cubicBezTo>
                <a:cubicBezTo>
                  <a:pt x="349" y="179"/>
                  <a:pt x="348" y="180"/>
                  <a:pt x="346" y="179"/>
                </a:cubicBezTo>
                <a:cubicBezTo>
                  <a:pt x="345" y="177"/>
                  <a:pt x="344" y="178"/>
                  <a:pt x="343" y="179"/>
                </a:cubicBezTo>
                <a:cubicBezTo>
                  <a:pt x="341" y="181"/>
                  <a:pt x="342" y="185"/>
                  <a:pt x="342" y="189"/>
                </a:cubicBezTo>
                <a:cubicBezTo>
                  <a:pt x="342" y="192"/>
                  <a:pt x="341" y="192"/>
                  <a:pt x="339" y="193"/>
                </a:cubicBezTo>
                <a:cubicBezTo>
                  <a:pt x="337" y="195"/>
                  <a:pt x="338" y="196"/>
                  <a:pt x="338" y="201"/>
                </a:cubicBezTo>
                <a:cubicBezTo>
                  <a:pt x="337" y="207"/>
                  <a:pt x="343" y="205"/>
                  <a:pt x="347" y="206"/>
                </a:cubicBezTo>
                <a:cubicBezTo>
                  <a:pt x="350" y="208"/>
                  <a:pt x="352" y="210"/>
                  <a:pt x="351" y="212"/>
                </a:cubicBezTo>
                <a:cubicBezTo>
                  <a:pt x="350" y="214"/>
                  <a:pt x="351" y="216"/>
                  <a:pt x="349" y="219"/>
                </a:cubicBezTo>
                <a:cubicBezTo>
                  <a:pt x="347" y="223"/>
                  <a:pt x="343" y="221"/>
                  <a:pt x="340" y="219"/>
                </a:cubicBezTo>
                <a:cubicBezTo>
                  <a:pt x="336" y="217"/>
                  <a:pt x="339" y="222"/>
                  <a:pt x="339" y="223"/>
                </a:cubicBezTo>
                <a:cubicBezTo>
                  <a:pt x="338" y="224"/>
                  <a:pt x="336" y="225"/>
                  <a:pt x="338" y="227"/>
                </a:cubicBezTo>
                <a:cubicBezTo>
                  <a:pt x="341" y="228"/>
                  <a:pt x="339" y="228"/>
                  <a:pt x="336" y="230"/>
                </a:cubicBezTo>
                <a:cubicBezTo>
                  <a:pt x="333" y="231"/>
                  <a:pt x="332" y="232"/>
                  <a:pt x="331" y="230"/>
                </a:cubicBezTo>
                <a:cubicBezTo>
                  <a:pt x="330" y="229"/>
                  <a:pt x="328" y="228"/>
                  <a:pt x="326" y="227"/>
                </a:cubicBezTo>
                <a:cubicBezTo>
                  <a:pt x="320" y="228"/>
                  <a:pt x="320" y="226"/>
                  <a:pt x="319" y="222"/>
                </a:cubicBezTo>
                <a:cubicBezTo>
                  <a:pt x="319" y="219"/>
                  <a:pt x="316" y="219"/>
                  <a:pt x="313" y="219"/>
                </a:cubicBezTo>
                <a:cubicBezTo>
                  <a:pt x="310" y="219"/>
                  <a:pt x="310" y="218"/>
                  <a:pt x="307" y="215"/>
                </a:cubicBezTo>
                <a:cubicBezTo>
                  <a:pt x="303" y="212"/>
                  <a:pt x="306" y="212"/>
                  <a:pt x="308" y="207"/>
                </a:cubicBezTo>
                <a:cubicBezTo>
                  <a:pt x="311" y="202"/>
                  <a:pt x="307" y="199"/>
                  <a:pt x="305" y="195"/>
                </a:cubicBezTo>
                <a:cubicBezTo>
                  <a:pt x="303" y="192"/>
                  <a:pt x="303" y="188"/>
                  <a:pt x="302" y="184"/>
                </a:cubicBezTo>
                <a:cubicBezTo>
                  <a:pt x="301" y="180"/>
                  <a:pt x="296" y="180"/>
                  <a:pt x="295" y="179"/>
                </a:cubicBezTo>
                <a:cubicBezTo>
                  <a:pt x="295" y="177"/>
                  <a:pt x="295" y="177"/>
                  <a:pt x="291" y="175"/>
                </a:cubicBezTo>
                <a:cubicBezTo>
                  <a:pt x="287" y="174"/>
                  <a:pt x="289" y="174"/>
                  <a:pt x="289" y="170"/>
                </a:cubicBezTo>
                <a:cubicBezTo>
                  <a:pt x="288" y="169"/>
                  <a:pt x="288" y="168"/>
                  <a:pt x="288" y="167"/>
                </a:cubicBezTo>
                <a:cubicBezTo>
                  <a:pt x="288" y="167"/>
                  <a:pt x="287" y="167"/>
                  <a:pt x="287" y="167"/>
                </a:cubicBezTo>
                <a:cubicBezTo>
                  <a:pt x="281" y="165"/>
                  <a:pt x="283" y="169"/>
                  <a:pt x="277" y="169"/>
                </a:cubicBezTo>
                <a:cubicBezTo>
                  <a:pt x="272" y="170"/>
                  <a:pt x="272" y="167"/>
                  <a:pt x="268" y="163"/>
                </a:cubicBezTo>
                <a:cubicBezTo>
                  <a:pt x="263" y="159"/>
                  <a:pt x="258" y="159"/>
                  <a:pt x="260" y="154"/>
                </a:cubicBezTo>
                <a:cubicBezTo>
                  <a:pt x="262" y="149"/>
                  <a:pt x="258" y="142"/>
                  <a:pt x="264" y="141"/>
                </a:cubicBezTo>
                <a:cubicBezTo>
                  <a:pt x="270" y="140"/>
                  <a:pt x="276" y="137"/>
                  <a:pt x="277" y="130"/>
                </a:cubicBezTo>
                <a:cubicBezTo>
                  <a:pt x="278" y="124"/>
                  <a:pt x="278" y="119"/>
                  <a:pt x="273" y="115"/>
                </a:cubicBezTo>
                <a:cubicBezTo>
                  <a:pt x="268" y="112"/>
                  <a:pt x="258" y="107"/>
                  <a:pt x="253" y="110"/>
                </a:cubicBezTo>
                <a:cubicBezTo>
                  <a:pt x="248" y="114"/>
                  <a:pt x="240" y="123"/>
                  <a:pt x="231" y="124"/>
                </a:cubicBezTo>
                <a:cubicBezTo>
                  <a:pt x="222" y="125"/>
                  <a:pt x="213" y="127"/>
                  <a:pt x="206" y="123"/>
                </a:cubicBezTo>
                <a:cubicBezTo>
                  <a:pt x="199" y="120"/>
                  <a:pt x="195" y="121"/>
                  <a:pt x="191" y="117"/>
                </a:cubicBezTo>
                <a:cubicBezTo>
                  <a:pt x="188" y="112"/>
                  <a:pt x="192" y="104"/>
                  <a:pt x="187" y="103"/>
                </a:cubicBezTo>
                <a:cubicBezTo>
                  <a:pt x="181" y="103"/>
                  <a:pt x="178" y="105"/>
                  <a:pt x="174" y="100"/>
                </a:cubicBezTo>
                <a:cubicBezTo>
                  <a:pt x="170" y="96"/>
                  <a:pt x="160" y="94"/>
                  <a:pt x="160" y="92"/>
                </a:cubicBezTo>
                <a:cubicBezTo>
                  <a:pt x="161" y="90"/>
                  <a:pt x="166" y="83"/>
                  <a:pt x="170" y="82"/>
                </a:cubicBezTo>
                <a:cubicBezTo>
                  <a:pt x="174" y="81"/>
                  <a:pt x="179" y="80"/>
                  <a:pt x="180" y="76"/>
                </a:cubicBezTo>
                <a:cubicBezTo>
                  <a:pt x="181" y="71"/>
                  <a:pt x="183" y="67"/>
                  <a:pt x="175" y="64"/>
                </a:cubicBezTo>
                <a:cubicBezTo>
                  <a:pt x="168" y="61"/>
                  <a:pt x="150" y="60"/>
                  <a:pt x="147" y="60"/>
                </a:cubicBezTo>
                <a:cubicBezTo>
                  <a:pt x="144" y="61"/>
                  <a:pt x="144" y="62"/>
                  <a:pt x="140" y="65"/>
                </a:cubicBezTo>
                <a:cubicBezTo>
                  <a:pt x="137" y="69"/>
                  <a:pt x="130" y="74"/>
                  <a:pt x="124" y="68"/>
                </a:cubicBezTo>
                <a:cubicBezTo>
                  <a:pt x="118" y="62"/>
                  <a:pt x="113" y="59"/>
                  <a:pt x="112" y="54"/>
                </a:cubicBezTo>
                <a:cubicBezTo>
                  <a:pt x="110" y="50"/>
                  <a:pt x="105" y="46"/>
                  <a:pt x="105" y="42"/>
                </a:cubicBezTo>
                <a:cubicBezTo>
                  <a:pt x="106" y="38"/>
                  <a:pt x="103" y="36"/>
                  <a:pt x="107" y="32"/>
                </a:cubicBezTo>
                <a:cubicBezTo>
                  <a:pt x="110" y="29"/>
                  <a:pt x="111" y="27"/>
                  <a:pt x="109" y="23"/>
                </a:cubicBezTo>
                <a:cubicBezTo>
                  <a:pt x="108" y="20"/>
                  <a:pt x="107" y="13"/>
                  <a:pt x="107" y="7"/>
                </a:cubicBezTo>
                <a:cubicBezTo>
                  <a:pt x="106" y="7"/>
                  <a:pt x="104" y="6"/>
                  <a:pt x="102" y="4"/>
                </a:cubicBezTo>
                <a:cubicBezTo>
                  <a:pt x="96" y="0"/>
                  <a:pt x="95" y="4"/>
                  <a:pt x="89" y="3"/>
                </a:cubicBezTo>
                <a:cubicBezTo>
                  <a:pt x="86" y="3"/>
                  <a:pt x="85" y="2"/>
                  <a:pt x="85" y="2"/>
                </a:cubicBezTo>
                <a:cubicBezTo>
                  <a:pt x="83" y="4"/>
                  <a:pt x="81" y="6"/>
                  <a:pt x="81" y="8"/>
                </a:cubicBezTo>
                <a:cubicBezTo>
                  <a:pt x="79" y="13"/>
                  <a:pt x="84" y="19"/>
                  <a:pt x="76" y="21"/>
                </a:cubicBezTo>
                <a:cubicBezTo>
                  <a:pt x="67" y="23"/>
                  <a:pt x="61" y="21"/>
                  <a:pt x="55" y="24"/>
                </a:cubicBezTo>
                <a:cubicBezTo>
                  <a:pt x="50" y="27"/>
                  <a:pt x="44" y="26"/>
                  <a:pt x="40" y="29"/>
                </a:cubicBezTo>
                <a:cubicBezTo>
                  <a:pt x="36" y="33"/>
                  <a:pt x="28" y="34"/>
                  <a:pt x="26" y="38"/>
                </a:cubicBezTo>
                <a:cubicBezTo>
                  <a:pt x="24" y="42"/>
                  <a:pt x="21" y="43"/>
                  <a:pt x="16" y="43"/>
                </a:cubicBezTo>
                <a:cubicBezTo>
                  <a:pt x="11" y="43"/>
                  <a:pt x="2" y="45"/>
                  <a:pt x="1" y="52"/>
                </a:cubicBezTo>
                <a:cubicBezTo>
                  <a:pt x="1" y="60"/>
                  <a:pt x="3" y="68"/>
                  <a:pt x="3" y="72"/>
                </a:cubicBezTo>
                <a:cubicBezTo>
                  <a:pt x="3" y="76"/>
                  <a:pt x="5" y="82"/>
                  <a:pt x="2" y="85"/>
                </a:cubicBezTo>
                <a:cubicBezTo>
                  <a:pt x="0" y="87"/>
                  <a:pt x="3" y="85"/>
                  <a:pt x="6" y="92"/>
                </a:cubicBezTo>
                <a:cubicBezTo>
                  <a:pt x="10" y="92"/>
                  <a:pt x="13" y="92"/>
                  <a:pt x="16" y="93"/>
                </a:cubicBezTo>
                <a:cubicBezTo>
                  <a:pt x="23" y="94"/>
                  <a:pt x="29" y="99"/>
                  <a:pt x="35" y="100"/>
                </a:cubicBezTo>
                <a:cubicBezTo>
                  <a:pt x="41" y="101"/>
                  <a:pt x="45" y="98"/>
                  <a:pt x="49" y="104"/>
                </a:cubicBezTo>
                <a:cubicBezTo>
                  <a:pt x="52" y="109"/>
                  <a:pt x="56" y="114"/>
                  <a:pt x="62" y="115"/>
                </a:cubicBezTo>
                <a:cubicBezTo>
                  <a:pt x="67" y="116"/>
                  <a:pt x="66" y="115"/>
                  <a:pt x="74" y="113"/>
                </a:cubicBezTo>
                <a:cubicBezTo>
                  <a:pt x="83" y="111"/>
                  <a:pt x="84" y="106"/>
                  <a:pt x="92" y="108"/>
                </a:cubicBezTo>
                <a:cubicBezTo>
                  <a:pt x="100" y="110"/>
                  <a:pt x="110" y="115"/>
                  <a:pt x="114" y="112"/>
                </a:cubicBezTo>
                <a:cubicBezTo>
                  <a:pt x="117" y="109"/>
                  <a:pt x="119" y="104"/>
                  <a:pt x="128" y="110"/>
                </a:cubicBezTo>
                <a:cubicBezTo>
                  <a:pt x="138" y="115"/>
                  <a:pt x="146" y="116"/>
                  <a:pt x="147" y="119"/>
                </a:cubicBezTo>
                <a:cubicBezTo>
                  <a:pt x="147" y="123"/>
                  <a:pt x="149" y="124"/>
                  <a:pt x="154" y="123"/>
                </a:cubicBezTo>
                <a:cubicBezTo>
                  <a:pt x="159" y="121"/>
                  <a:pt x="166" y="116"/>
                  <a:pt x="166" y="121"/>
                </a:cubicBezTo>
                <a:cubicBezTo>
                  <a:pt x="167" y="126"/>
                  <a:pt x="164" y="133"/>
                  <a:pt x="170" y="136"/>
                </a:cubicBezTo>
                <a:cubicBezTo>
                  <a:pt x="176" y="138"/>
                  <a:pt x="185" y="141"/>
                  <a:pt x="188" y="144"/>
                </a:cubicBezTo>
                <a:cubicBezTo>
                  <a:pt x="191" y="148"/>
                  <a:pt x="196" y="157"/>
                  <a:pt x="201" y="157"/>
                </a:cubicBezTo>
                <a:cubicBezTo>
                  <a:pt x="205" y="156"/>
                  <a:pt x="212" y="149"/>
                  <a:pt x="215" y="155"/>
                </a:cubicBezTo>
                <a:cubicBezTo>
                  <a:pt x="217" y="161"/>
                  <a:pt x="225" y="164"/>
                  <a:pt x="226" y="167"/>
                </a:cubicBezTo>
                <a:cubicBezTo>
                  <a:pt x="226" y="171"/>
                  <a:pt x="230" y="174"/>
                  <a:pt x="228" y="177"/>
                </a:cubicBezTo>
                <a:cubicBezTo>
                  <a:pt x="225" y="179"/>
                  <a:pt x="224" y="179"/>
                  <a:pt x="232" y="183"/>
                </a:cubicBezTo>
                <a:cubicBezTo>
                  <a:pt x="236" y="185"/>
                  <a:pt x="234" y="188"/>
                  <a:pt x="234" y="190"/>
                </a:cubicBezTo>
                <a:cubicBezTo>
                  <a:pt x="234" y="192"/>
                  <a:pt x="234" y="193"/>
                  <a:pt x="238" y="196"/>
                </a:cubicBezTo>
                <a:cubicBezTo>
                  <a:pt x="241" y="199"/>
                  <a:pt x="244" y="204"/>
                  <a:pt x="242" y="208"/>
                </a:cubicBezTo>
                <a:cubicBezTo>
                  <a:pt x="239" y="213"/>
                  <a:pt x="237" y="214"/>
                  <a:pt x="237" y="216"/>
                </a:cubicBezTo>
                <a:cubicBezTo>
                  <a:pt x="237" y="218"/>
                  <a:pt x="236" y="224"/>
                  <a:pt x="233" y="221"/>
                </a:cubicBezTo>
                <a:cubicBezTo>
                  <a:pt x="230" y="219"/>
                  <a:pt x="231" y="215"/>
                  <a:pt x="230" y="219"/>
                </a:cubicBezTo>
                <a:cubicBezTo>
                  <a:pt x="228" y="223"/>
                  <a:pt x="227" y="224"/>
                  <a:pt x="225" y="223"/>
                </a:cubicBezTo>
                <a:cubicBezTo>
                  <a:pt x="223" y="223"/>
                  <a:pt x="220" y="226"/>
                  <a:pt x="222" y="229"/>
                </a:cubicBezTo>
                <a:cubicBezTo>
                  <a:pt x="225" y="231"/>
                  <a:pt x="223" y="233"/>
                  <a:pt x="220" y="236"/>
                </a:cubicBezTo>
                <a:cubicBezTo>
                  <a:pt x="216" y="239"/>
                  <a:pt x="210" y="236"/>
                  <a:pt x="210" y="242"/>
                </a:cubicBezTo>
                <a:cubicBezTo>
                  <a:pt x="210" y="247"/>
                  <a:pt x="210" y="250"/>
                  <a:pt x="208" y="254"/>
                </a:cubicBezTo>
                <a:cubicBezTo>
                  <a:pt x="207" y="257"/>
                  <a:pt x="206" y="259"/>
                  <a:pt x="201" y="258"/>
                </a:cubicBezTo>
                <a:cubicBezTo>
                  <a:pt x="197" y="256"/>
                  <a:pt x="193" y="258"/>
                  <a:pt x="190" y="254"/>
                </a:cubicBezTo>
                <a:cubicBezTo>
                  <a:pt x="186" y="250"/>
                  <a:pt x="185" y="245"/>
                  <a:pt x="183" y="250"/>
                </a:cubicBezTo>
                <a:cubicBezTo>
                  <a:pt x="180" y="255"/>
                  <a:pt x="179" y="260"/>
                  <a:pt x="186" y="261"/>
                </a:cubicBezTo>
                <a:cubicBezTo>
                  <a:pt x="193" y="262"/>
                  <a:pt x="200" y="261"/>
                  <a:pt x="202" y="265"/>
                </a:cubicBezTo>
                <a:cubicBezTo>
                  <a:pt x="205" y="269"/>
                  <a:pt x="208" y="272"/>
                  <a:pt x="214" y="272"/>
                </a:cubicBezTo>
                <a:cubicBezTo>
                  <a:pt x="216" y="273"/>
                  <a:pt x="218" y="273"/>
                  <a:pt x="220" y="273"/>
                </a:cubicBezTo>
                <a:cubicBezTo>
                  <a:pt x="219" y="270"/>
                  <a:pt x="217" y="268"/>
                  <a:pt x="216" y="266"/>
                </a:cubicBezTo>
                <a:cubicBezTo>
                  <a:pt x="216" y="264"/>
                  <a:pt x="220" y="263"/>
                  <a:pt x="222" y="263"/>
                </a:cubicBezTo>
                <a:cubicBezTo>
                  <a:pt x="225" y="263"/>
                  <a:pt x="225" y="262"/>
                  <a:pt x="231" y="260"/>
                </a:cubicBezTo>
                <a:cubicBezTo>
                  <a:pt x="237" y="258"/>
                  <a:pt x="237" y="259"/>
                  <a:pt x="241" y="260"/>
                </a:cubicBezTo>
                <a:cubicBezTo>
                  <a:pt x="245" y="261"/>
                  <a:pt x="243" y="268"/>
                  <a:pt x="243" y="271"/>
                </a:cubicBezTo>
                <a:cubicBezTo>
                  <a:pt x="243" y="273"/>
                  <a:pt x="244" y="273"/>
                  <a:pt x="248" y="274"/>
                </a:cubicBezTo>
                <a:cubicBezTo>
                  <a:pt x="253" y="274"/>
                  <a:pt x="251" y="277"/>
                  <a:pt x="251" y="279"/>
                </a:cubicBezTo>
                <a:cubicBezTo>
                  <a:pt x="251" y="280"/>
                  <a:pt x="253" y="280"/>
                  <a:pt x="255" y="282"/>
                </a:cubicBezTo>
                <a:cubicBezTo>
                  <a:pt x="258" y="284"/>
                  <a:pt x="259" y="286"/>
                  <a:pt x="261" y="288"/>
                </a:cubicBezTo>
                <a:cubicBezTo>
                  <a:pt x="263" y="290"/>
                  <a:pt x="265" y="289"/>
                  <a:pt x="267" y="287"/>
                </a:cubicBezTo>
                <a:cubicBezTo>
                  <a:pt x="269" y="286"/>
                  <a:pt x="271" y="285"/>
                  <a:pt x="274" y="287"/>
                </a:cubicBezTo>
                <a:cubicBezTo>
                  <a:pt x="277" y="288"/>
                  <a:pt x="273" y="290"/>
                  <a:pt x="276" y="292"/>
                </a:cubicBezTo>
                <a:cubicBezTo>
                  <a:pt x="279" y="295"/>
                  <a:pt x="278" y="298"/>
                  <a:pt x="278" y="300"/>
                </a:cubicBezTo>
                <a:cubicBezTo>
                  <a:pt x="278" y="302"/>
                  <a:pt x="281" y="303"/>
                  <a:pt x="284" y="305"/>
                </a:cubicBezTo>
                <a:cubicBezTo>
                  <a:pt x="287" y="307"/>
                  <a:pt x="287" y="305"/>
                  <a:pt x="293" y="308"/>
                </a:cubicBezTo>
                <a:cubicBezTo>
                  <a:pt x="299" y="310"/>
                  <a:pt x="297" y="309"/>
                  <a:pt x="303" y="307"/>
                </a:cubicBezTo>
                <a:cubicBezTo>
                  <a:pt x="310" y="306"/>
                  <a:pt x="307" y="301"/>
                  <a:pt x="308" y="299"/>
                </a:cubicBezTo>
                <a:cubicBezTo>
                  <a:pt x="308" y="298"/>
                  <a:pt x="312" y="298"/>
                  <a:pt x="316" y="299"/>
                </a:cubicBezTo>
                <a:cubicBezTo>
                  <a:pt x="318" y="297"/>
                  <a:pt x="320" y="296"/>
                  <a:pt x="321" y="295"/>
                </a:cubicBezTo>
                <a:cubicBezTo>
                  <a:pt x="324" y="294"/>
                  <a:pt x="320" y="292"/>
                  <a:pt x="322" y="290"/>
                </a:cubicBezTo>
                <a:cubicBezTo>
                  <a:pt x="324" y="288"/>
                  <a:pt x="324" y="288"/>
                  <a:pt x="322" y="287"/>
                </a:cubicBezTo>
                <a:cubicBezTo>
                  <a:pt x="319" y="285"/>
                  <a:pt x="314" y="284"/>
                  <a:pt x="317" y="283"/>
                </a:cubicBezTo>
                <a:cubicBezTo>
                  <a:pt x="320" y="281"/>
                  <a:pt x="322" y="279"/>
                  <a:pt x="324" y="280"/>
                </a:cubicBezTo>
                <a:cubicBezTo>
                  <a:pt x="326" y="280"/>
                  <a:pt x="329" y="282"/>
                  <a:pt x="330" y="281"/>
                </a:cubicBezTo>
                <a:cubicBezTo>
                  <a:pt x="330" y="279"/>
                  <a:pt x="331" y="278"/>
                  <a:pt x="333" y="279"/>
                </a:cubicBezTo>
                <a:cubicBezTo>
                  <a:pt x="334" y="280"/>
                  <a:pt x="334" y="282"/>
                  <a:pt x="337" y="282"/>
                </a:cubicBezTo>
                <a:cubicBezTo>
                  <a:pt x="340" y="282"/>
                  <a:pt x="341" y="280"/>
                  <a:pt x="339" y="278"/>
                </a:cubicBezTo>
                <a:cubicBezTo>
                  <a:pt x="337" y="276"/>
                  <a:pt x="335" y="277"/>
                  <a:pt x="337" y="275"/>
                </a:cubicBezTo>
                <a:cubicBezTo>
                  <a:pt x="339" y="273"/>
                  <a:pt x="338" y="272"/>
                  <a:pt x="337" y="271"/>
                </a:cubicBezTo>
                <a:cubicBezTo>
                  <a:pt x="336" y="270"/>
                  <a:pt x="337" y="270"/>
                  <a:pt x="338" y="268"/>
                </a:cubicBezTo>
                <a:cubicBezTo>
                  <a:pt x="340" y="266"/>
                  <a:pt x="341" y="267"/>
                  <a:pt x="341" y="264"/>
                </a:cubicBezTo>
                <a:cubicBezTo>
                  <a:pt x="341" y="261"/>
                  <a:pt x="345" y="260"/>
                  <a:pt x="343" y="258"/>
                </a:cubicBezTo>
                <a:cubicBezTo>
                  <a:pt x="341" y="256"/>
                  <a:pt x="340" y="254"/>
                  <a:pt x="338" y="254"/>
                </a:cubicBezTo>
                <a:cubicBezTo>
                  <a:pt x="336" y="254"/>
                  <a:pt x="333" y="254"/>
                  <a:pt x="334" y="253"/>
                </a:cubicBezTo>
                <a:cubicBezTo>
                  <a:pt x="334" y="251"/>
                  <a:pt x="336" y="249"/>
                  <a:pt x="338" y="248"/>
                </a:cubicBezTo>
                <a:cubicBezTo>
                  <a:pt x="340" y="247"/>
                  <a:pt x="340" y="246"/>
                  <a:pt x="339" y="244"/>
                </a:cubicBezTo>
                <a:cubicBezTo>
                  <a:pt x="338" y="242"/>
                  <a:pt x="337" y="237"/>
                  <a:pt x="342" y="237"/>
                </a:cubicBezTo>
                <a:cubicBezTo>
                  <a:pt x="348" y="237"/>
                  <a:pt x="351" y="236"/>
                  <a:pt x="352" y="239"/>
                </a:cubicBezTo>
                <a:cubicBezTo>
                  <a:pt x="353" y="241"/>
                  <a:pt x="356" y="244"/>
                  <a:pt x="360" y="243"/>
                </a:cubicBezTo>
                <a:cubicBezTo>
                  <a:pt x="364" y="243"/>
                  <a:pt x="365" y="242"/>
                  <a:pt x="368" y="242"/>
                </a:cubicBezTo>
                <a:cubicBezTo>
                  <a:pt x="371" y="242"/>
                  <a:pt x="374" y="245"/>
                  <a:pt x="374" y="241"/>
                </a:cubicBezTo>
                <a:cubicBezTo>
                  <a:pt x="375" y="237"/>
                  <a:pt x="370" y="235"/>
                  <a:pt x="373" y="234"/>
                </a:cubicBezTo>
                <a:cubicBezTo>
                  <a:pt x="377" y="233"/>
                  <a:pt x="377" y="232"/>
                  <a:pt x="379" y="233"/>
                </a:cubicBezTo>
                <a:cubicBezTo>
                  <a:pt x="381" y="235"/>
                  <a:pt x="382" y="235"/>
                  <a:pt x="383" y="234"/>
                </a:cubicBezTo>
                <a:cubicBezTo>
                  <a:pt x="384" y="232"/>
                  <a:pt x="383" y="232"/>
                  <a:pt x="386" y="233"/>
                </a:cubicBezTo>
                <a:cubicBezTo>
                  <a:pt x="389" y="234"/>
                  <a:pt x="397" y="234"/>
                  <a:pt x="398" y="231"/>
                </a:cubicBezTo>
                <a:cubicBezTo>
                  <a:pt x="399" y="228"/>
                  <a:pt x="398" y="227"/>
                  <a:pt x="396" y="224"/>
                </a:cubicBezTo>
                <a:cubicBezTo>
                  <a:pt x="394" y="222"/>
                  <a:pt x="392" y="219"/>
                  <a:pt x="394" y="216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2" name="Freeform 21">
            <a:extLst>
              <a:ext uri="{FF2B5EF4-FFF2-40B4-BE49-F238E27FC236}">
                <a16:creationId xmlns:a16="http://schemas.microsoft.com/office/drawing/2014/main" xmlns="" id="{349A363C-9B1F-4FF7-B6B5-031D97675873}"/>
              </a:ext>
            </a:extLst>
          </p:cNvPr>
          <p:cNvSpPr>
            <a:spLocks/>
          </p:cNvSpPr>
          <p:nvPr/>
        </p:nvSpPr>
        <p:spPr bwMode="auto">
          <a:xfrm>
            <a:off x="8258045" y="6436793"/>
            <a:ext cx="592232" cy="877264"/>
          </a:xfrm>
          <a:custGeom>
            <a:avLst/>
            <a:gdLst>
              <a:gd name="T0" fmla="*/ 3 w 79"/>
              <a:gd name="T1" fmla="*/ 61 h 117"/>
              <a:gd name="T2" fmla="*/ 7 w 79"/>
              <a:gd name="T3" fmla="*/ 65 h 117"/>
              <a:gd name="T4" fmla="*/ 14 w 79"/>
              <a:gd name="T5" fmla="*/ 70 h 117"/>
              <a:gd name="T6" fmla="*/ 17 w 79"/>
              <a:gd name="T7" fmla="*/ 81 h 117"/>
              <a:gd name="T8" fmla="*/ 20 w 79"/>
              <a:gd name="T9" fmla="*/ 93 h 117"/>
              <a:gd name="T10" fmla="*/ 19 w 79"/>
              <a:gd name="T11" fmla="*/ 100 h 117"/>
              <a:gd name="T12" fmla="*/ 25 w 79"/>
              <a:gd name="T13" fmla="*/ 105 h 117"/>
              <a:gd name="T14" fmla="*/ 31 w 79"/>
              <a:gd name="T15" fmla="*/ 108 h 117"/>
              <a:gd name="T16" fmla="*/ 38 w 79"/>
              <a:gd name="T17" fmla="*/ 113 h 117"/>
              <a:gd name="T18" fmla="*/ 43 w 79"/>
              <a:gd name="T19" fmla="*/ 116 h 117"/>
              <a:gd name="T20" fmla="*/ 47 w 79"/>
              <a:gd name="T21" fmla="*/ 116 h 117"/>
              <a:gd name="T22" fmla="*/ 50 w 79"/>
              <a:gd name="T23" fmla="*/ 113 h 117"/>
              <a:gd name="T24" fmla="*/ 50 w 79"/>
              <a:gd name="T25" fmla="*/ 109 h 117"/>
              <a:gd name="T26" fmla="*/ 51 w 79"/>
              <a:gd name="T27" fmla="*/ 105 h 117"/>
              <a:gd name="T28" fmla="*/ 61 w 79"/>
              <a:gd name="T29" fmla="*/ 105 h 117"/>
              <a:gd name="T30" fmla="*/ 62 w 79"/>
              <a:gd name="T31" fmla="*/ 98 h 117"/>
              <a:gd name="T32" fmla="*/ 58 w 79"/>
              <a:gd name="T33" fmla="*/ 92 h 117"/>
              <a:gd name="T34" fmla="*/ 50 w 79"/>
              <a:gd name="T35" fmla="*/ 87 h 117"/>
              <a:gd name="T36" fmla="*/ 51 w 79"/>
              <a:gd name="T37" fmla="*/ 79 h 117"/>
              <a:gd name="T38" fmla="*/ 54 w 79"/>
              <a:gd name="T39" fmla="*/ 75 h 117"/>
              <a:gd name="T40" fmla="*/ 54 w 79"/>
              <a:gd name="T41" fmla="*/ 65 h 117"/>
              <a:gd name="T42" fmla="*/ 58 w 79"/>
              <a:gd name="T43" fmla="*/ 65 h 117"/>
              <a:gd name="T44" fmla="*/ 66 w 79"/>
              <a:gd name="T45" fmla="*/ 66 h 117"/>
              <a:gd name="T46" fmla="*/ 72 w 79"/>
              <a:gd name="T47" fmla="*/ 66 h 117"/>
              <a:gd name="T48" fmla="*/ 72 w 79"/>
              <a:gd name="T49" fmla="*/ 63 h 117"/>
              <a:gd name="T50" fmla="*/ 71 w 79"/>
              <a:gd name="T51" fmla="*/ 57 h 117"/>
              <a:gd name="T52" fmla="*/ 74 w 79"/>
              <a:gd name="T53" fmla="*/ 52 h 117"/>
              <a:gd name="T54" fmla="*/ 79 w 79"/>
              <a:gd name="T55" fmla="*/ 47 h 117"/>
              <a:gd name="T56" fmla="*/ 71 w 79"/>
              <a:gd name="T57" fmla="*/ 39 h 117"/>
              <a:gd name="T58" fmla="*/ 56 w 79"/>
              <a:gd name="T59" fmla="*/ 35 h 117"/>
              <a:gd name="T60" fmla="*/ 54 w 79"/>
              <a:gd name="T61" fmla="*/ 23 h 117"/>
              <a:gd name="T62" fmla="*/ 63 w 79"/>
              <a:gd name="T63" fmla="*/ 15 h 117"/>
              <a:gd name="T64" fmla="*/ 60 w 79"/>
              <a:gd name="T65" fmla="*/ 6 h 117"/>
              <a:gd name="T66" fmla="*/ 53 w 79"/>
              <a:gd name="T67" fmla="*/ 2 h 117"/>
              <a:gd name="T68" fmla="*/ 42 w 79"/>
              <a:gd name="T69" fmla="*/ 7 h 117"/>
              <a:gd name="T70" fmla="*/ 35 w 79"/>
              <a:gd name="T71" fmla="*/ 16 h 117"/>
              <a:gd name="T72" fmla="*/ 34 w 79"/>
              <a:gd name="T73" fmla="*/ 28 h 117"/>
              <a:gd name="T74" fmla="*/ 30 w 79"/>
              <a:gd name="T75" fmla="*/ 38 h 117"/>
              <a:gd name="T76" fmla="*/ 28 w 79"/>
              <a:gd name="T77" fmla="*/ 47 h 117"/>
              <a:gd name="T78" fmla="*/ 15 w 79"/>
              <a:gd name="T79" fmla="*/ 47 h 117"/>
              <a:gd name="T80" fmla="*/ 0 w 79"/>
              <a:gd name="T81" fmla="*/ 53 h 117"/>
              <a:gd name="T82" fmla="*/ 1 w 79"/>
              <a:gd name="T83" fmla="*/ 56 h 117"/>
              <a:gd name="T84" fmla="*/ 3 w 79"/>
              <a:gd name="T85" fmla="*/ 61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9" h="117">
                <a:moveTo>
                  <a:pt x="3" y="61"/>
                </a:moveTo>
                <a:cubicBezTo>
                  <a:pt x="7" y="63"/>
                  <a:pt x="7" y="63"/>
                  <a:pt x="7" y="65"/>
                </a:cubicBezTo>
                <a:cubicBezTo>
                  <a:pt x="8" y="66"/>
                  <a:pt x="13" y="66"/>
                  <a:pt x="14" y="70"/>
                </a:cubicBezTo>
                <a:cubicBezTo>
                  <a:pt x="15" y="74"/>
                  <a:pt x="15" y="78"/>
                  <a:pt x="17" y="81"/>
                </a:cubicBezTo>
                <a:cubicBezTo>
                  <a:pt x="19" y="85"/>
                  <a:pt x="23" y="88"/>
                  <a:pt x="20" y="93"/>
                </a:cubicBezTo>
                <a:cubicBezTo>
                  <a:pt x="18" y="98"/>
                  <a:pt x="15" y="98"/>
                  <a:pt x="19" y="100"/>
                </a:cubicBezTo>
                <a:cubicBezTo>
                  <a:pt x="22" y="103"/>
                  <a:pt x="22" y="104"/>
                  <a:pt x="25" y="105"/>
                </a:cubicBezTo>
                <a:cubicBezTo>
                  <a:pt x="28" y="105"/>
                  <a:pt x="31" y="104"/>
                  <a:pt x="31" y="108"/>
                </a:cubicBezTo>
                <a:cubicBezTo>
                  <a:pt x="32" y="112"/>
                  <a:pt x="32" y="113"/>
                  <a:pt x="38" y="113"/>
                </a:cubicBezTo>
                <a:cubicBezTo>
                  <a:pt x="40" y="113"/>
                  <a:pt x="42" y="114"/>
                  <a:pt x="43" y="116"/>
                </a:cubicBezTo>
                <a:cubicBezTo>
                  <a:pt x="43" y="117"/>
                  <a:pt x="44" y="117"/>
                  <a:pt x="47" y="116"/>
                </a:cubicBezTo>
                <a:cubicBezTo>
                  <a:pt x="50" y="114"/>
                  <a:pt x="52" y="114"/>
                  <a:pt x="50" y="113"/>
                </a:cubicBezTo>
                <a:cubicBezTo>
                  <a:pt x="47" y="111"/>
                  <a:pt x="50" y="110"/>
                  <a:pt x="50" y="109"/>
                </a:cubicBezTo>
                <a:cubicBezTo>
                  <a:pt x="51" y="108"/>
                  <a:pt x="48" y="103"/>
                  <a:pt x="51" y="105"/>
                </a:cubicBezTo>
                <a:cubicBezTo>
                  <a:pt x="55" y="107"/>
                  <a:pt x="59" y="108"/>
                  <a:pt x="61" y="105"/>
                </a:cubicBezTo>
                <a:cubicBezTo>
                  <a:pt x="63" y="102"/>
                  <a:pt x="61" y="100"/>
                  <a:pt x="62" y="98"/>
                </a:cubicBezTo>
                <a:cubicBezTo>
                  <a:pt x="63" y="96"/>
                  <a:pt x="62" y="94"/>
                  <a:pt x="58" y="92"/>
                </a:cubicBezTo>
                <a:cubicBezTo>
                  <a:pt x="54" y="91"/>
                  <a:pt x="49" y="93"/>
                  <a:pt x="50" y="87"/>
                </a:cubicBezTo>
                <a:cubicBezTo>
                  <a:pt x="50" y="82"/>
                  <a:pt x="48" y="81"/>
                  <a:pt x="51" y="79"/>
                </a:cubicBezTo>
                <a:cubicBezTo>
                  <a:pt x="53" y="78"/>
                  <a:pt x="54" y="78"/>
                  <a:pt x="54" y="75"/>
                </a:cubicBezTo>
                <a:cubicBezTo>
                  <a:pt x="54" y="71"/>
                  <a:pt x="53" y="67"/>
                  <a:pt x="54" y="65"/>
                </a:cubicBezTo>
                <a:cubicBezTo>
                  <a:pt x="56" y="64"/>
                  <a:pt x="57" y="63"/>
                  <a:pt x="58" y="65"/>
                </a:cubicBezTo>
                <a:cubicBezTo>
                  <a:pt x="60" y="66"/>
                  <a:pt x="60" y="66"/>
                  <a:pt x="66" y="66"/>
                </a:cubicBezTo>
                <a:cubicBezTo>
                  <a:pt x="68" y="66"/>
                  <a:pt x="71" y="66"/>
                  <a:pt x="72" y="66"/>
                </a:cubicBezTo>
                <a:cubicBezTo>
                  <a:pt x="73" y="65"/>
                  <a:pt x="73" y="64"/>
                  <a:pt x="72" y="63"/>
                </a:cubicBezTo>
                <a:cubicBezTo>
                  <a:pt x="70" y="60"/>
                  <a:pt x="70" y="60"/>
                  <a:pt x="71" y="57"/>
                </a:cubicBezTo>
                <a:cubicBezTo>
                  <a:pt x="72" y="55"/>
                  <a:pt x="71" y="54"/>
                  <a:pt x="74" y="52"/>
                </a:cubicBezTo>
                <a:cubicBezTo>
                  <a:pt x="76" y="50"/>
                  <a:pt x="78" y="49"/>
                  <a:pt x="79" y="47"/>
                </a:cubicBezTo>
                <a:cubicBezTo>
                  <a:pt x="78" y="46"/>
                  <a:pt x="79" y="42"/>
                  <a:pt x="71" y="39"/>
                </a:cubicBezTo>
                <a:cubicBezTo>
                  <a:pt x="62" y="36"/>
                  <a:pt x="60" y="39"/>
                  <a:pt x="56" y="35"/>
                </a:cubicBezTo>
                <a:cubicBezTo>
                  <a:pt x="51" y="32"/>
                  <a:pt x="51" y="25"/>
                  <a:pt x="54" y="23"/>
                </a:cubicBezTo>
                <a:cubicBezTo>
                  <a:pt x="58" y="20"/>
                  <a:pt x="61" y="18"/>
                  <a:pt x="63" y="15"/>
                </a:cubicBezTo>
                <a:cubicBezTo>
                  <a:pt x="65" y="12"/>
                  <a:pt x="62" y="8"/>
                  <a:pt x="60" y="6"/>
                </a:cubicBezTo>
                <a:cubicBezTo>
                  <a:pt x="58" y="5"/>
                  <a:pt x="56" y="0"/>
                  <a:pt x="53" y="2"/>
                </a:cubicBezTo>
                <a:cubicBezTo>
                  <a:pt x="50" y="4"/>
                  <a:pt x="46" y="3"/>
                  <a:pt x="42" y="7"/>
                </a:cubicBezTo>
                <a:cubicBezTo>
                  <a:pt x="39" y="11"/>
                  <a:pt x="34" y="12"/>
                  <a:pt x="35" y="16"/>
                </a:cubicBezTo>
                <a:cubicBezTo>
                  <a:pt x="35" y="20"/>
                  <a:pt x="37" y="26"/>
                  <a:pt x="34" y="28"/>
                </a:cubicBezTo>
                <a:cubicBezTo>
                  <a:pt x="31" y="31"/>
                  <a:pt x="28" y="36"/>
                  <a:pt x="30" y="38"/>
                </a:cubicBezTo>
                <a:cubicBezTo>
                  <a:pt x="33" y="39"/>
                  <a:pt x="34" y="47"/>
                  <a:pt x="28" y="47"/>
                </a:cubicBezTo>
                <a:cubicBezTo>
                  <a:pt x="22" y="47"/>
                  <a:pt x="17" y="43"/>
                  <a:pt x="15" y="47"/>
                </a:cubicBezTo>
                <a:cubicBezTo>
                  <a:pt x="13" y="50"/>
                  <a:pt x="6" y="54"/>
                  <a:pt x="0" y="53"/>
                </a:cubicBezTo>
                <a:cubicBezTo>
                  <a:pt x="0" y="54"/>
                  <a:pt x="1" y="55"/>
                  <a:pt x="1" y="56"/>
                </a:cubicBezTo>
                <a:cubicBezTo>
                  <a:pt x="1" y="60"/>
                  <a:pt x="0" y="60"/>
                  <a:pt x="3" y="61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3" name="Freeform 22">
            <a:extLst>
              <a:ext uri="{FF2B5EF4-FFF2-40B4-BE49-F238E27FC236}">
                <a16:creationId xmlns:a16="http://schemas.microsoft.com/office/drawing/2014/main" xmlns="" id="{945AAF3E-16D1-4865-8579-70C2B19ED785}"/>
              </a:ext>
            </a:extLst>
          </p:cNvPr>
          <p:cNvSpPr>
            <a:spLocks/>
          </p:cNvSpPr>
          <p:nvPr/>
        </p:nvSpPr>
        <p:spPr bwMode="auto">
          <a:xfrm>
            <a:off x="10221581" y="8387670"/>
            <a:ext cx="1130624" cy="1254137"/>
          </a:xfrm>
          <a:custGeom>
            <a:avLst/>
            <a:gdLst>
              <a:gd name="T0" fmla="*/ 141 w 151"/>
              <a:gd name="T1" fmla="*/ 32 h 167"/>
              <a:gd name="T2" fmla="*/ 136 w 151"/>
              <a:gd name="T3" fmla="*/ 16 h 167"/>
              <a:gd name="T4" fmla="*/ 116 w 151"/>
              <a:gd name="T5" fmla="*/ 12 h 167"/>
              <a:gd name="T6" fmla="*/ 99 w 151"/>
              <a:gd name="T7" fmla="*/ 12 h 167"/>
              <a:gd name="T8" fmla="*/ 92 w 151"/>
              <a:gd name="T9" fmla="*/ 10 h 167"/>
              <a:gd name="T10" fmla="*/ 89 w 151"/>
              <a:gd name="T11" fmla="*/ 2 h 167"/>
              <a:gd name="T12" fmla="*/ 74 w 151"/>
              <a:gd name="T13" fmla="*/ 10 h 167"/>
              <a:gd name="T14" fmla="*/ 65 w 151"/>
              <a:gd name="T15" fmla="*/ 12 h 167"/>
              <a:gd name="T16" fmla="*/ 54 w 151"/>
              <a:gd name="T17" fmla="*/ 12 h 167"/>
              <a:gd name="T18" fmla="*/ 42 w 151"/>
              <a:gd name="T19" fmla="*/ 18 h 167"/>
              <a:gd name="T20" fmla="*/ 23 w 151"/>
              <a:gd name="T21" fmla="*/ 25 h 167"/>
              <a:gd name="T22" fmla="*/ 13 w 151"/>
              <a:gd name="T23" fmla="*/ 30 h 167"/>
              <a:gd name="T24" fmla="*/ 12 w 151"/>
              <a:gd name="T25" fmla="*/ 37 h 167"/>
              <a:gd name="T26" fmla="*/ 19 w 151"/>
              <a:gd name="T27" fmla="*/ 57 h 167"/>
              <a:gd name="T28" fmla="*/ 5 w 151"/>
              <a:gd name="T29" fmla="*/ 83 h 167"/>
              <a:gd name="T30" fmla="*/ 12 w 151"/>
              <a:gd name="T31" fmla="*/ 99 h 167"/>
              <a:gd name="T32" fmla="*/ 24 w 151"/>
              <a:gd name="T33" fmla="*/ 115 h 167"/>
              <a:gd name="T34" fmla="*/ 17 w 151"/>
              <a:gd name="T35" fmla="*/ 131 h 167"/>
              <a:gd name="T36" fmla="*/ 33 w 151"/>
              <a:gd name="T37" fmla="*/ 141 h 167"/>
              <a:gd name="T38" fmla="*/ 43 w 151"/>
              <a:gd name="T39" fmla="*/ 146 h 167"/>
              <a:gd name="T40" fmla="*/ 31 w 151"/>
              <a:gd name="T41" fmla="*/ 163 h 167"/>
              <a:gd name="T42" fmla="*/ 63 w 151"/>
              <a:gd name="T43" fmla="*/ 156 h 167"/>
              <a:gd name="T44" fmla="*/ 78 w 151"/>
              <a:gd name="T45" fmla="*/ 151 h 167"/>
              <a:gd name="T46" fmla="*/ 78 w 151"/>
              <a:gd name="T47" fmla="*/ 144 h 167"/>
              <a:gd name="T48" fmla="*/ 84 w 151"/>
              <a:gd name="T49" fmla="*/ 129 h 167"/>
              <a:gd name="T50" fmla="*/ 92 w 151"/>
              <a:gd name="T51" fmla="*/ 120 h 167"/>
              <a:gd name="T52" fmla="*/ 93 w 151"/>
              <a:gd name="T53" fmla="*/ 109 h 167"/>
              <a:gd name="T54" fmla="*/ 95 w 151"/>
              <a:gd name="T55" fmla="*/ 91 h 167"/>
              <a:gd name="T56" fmla="*/ 111 w 151"/>
              <a:gd name="T57" fmla="*/ 74 h 167"/>
              <a:gd name="T58" fmla="*/ 120 w 151"/>
              <a:gd name="T59" fmla="*/ 62 h 167"/>
              <a:gd name="T60" fmla="*/ 131 w 151"/>
              <a:gd name="T61" fmla="*/ 60 h 167"/>
              <a:gd name="T62" fmla="*/ 144 w 151"/>
              <a:gd name="T63" fmla="*/ 55 h 167"/>
              <a:gd name="T64" fmla="*/ 148 w 151"/>
              <a:gd name="T65" fmla="*/ 43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1" h="167">
                <a:moveTo>
                  <a:pt x="148" y="43"/>
                </a:moveTo>
                <a:cubicBezTo>
                  <a:pt x="145" y="39"/>
                  <a:pt x="146" y="34"/>
                  <a:pt x="141" y="32"/>
                </a:cubicBezTo>
                <a:cubicBezTo>
                  <a:pt x="135" y="29"/>
                  <a:pt x="130" y="27"/>
                  <a:pt x="131" y="25"/>
                </a:cubicBezTo>
                <a:cubicBezTo>
                  <a:pt x="132" y="22"/>
                  <a:pt x="139" y="19"/>
                  <a:pt x="136" y="16"/>
                </a:cubicBezTo>
                <a:cubicBezTo>
                  <a:pt x="132" y="14"/>
                  <a:pt x="133" y="12"/>
                  <a:pt x="129" y="13"/>
                </a:cubicBezTo>
                <a:cubicBezTo>
                  <a:pt x="125" y="14"/>
                  <a:pt x="119" y="15"/>
                  <a:pt x="116" y="12"/>
                </a:cubicBezTo>
                <a:cubicBezTo>
                  <a:pt x="112" y="10"/>
                  <a:pt x="111" y="4"/>
                  <a:pt x="106" y="7"/>
                </a:cubicBezTo>
                <a:cubicBezTo>
                  <a:pt x="101" y="9"/>
                  <a:pt x="102" y="10"/>
                  <a:pt x="99" y="12"/>
                </a:cubicBezTo>
                <a:cubicBezTo>
                  <a:pt x="96" y="15"/>
                  <a:pt x="94" y="18"/>
                  <a:pt x="91" y="15"/>
                </a:cubicBezTo>
                <a:cubicBezTo>
                  <a:pt x="88" y="12"/>
                  <a:pt x="90" y="11"/>
                  <a:pt x="92" y="10"/>
                </a:cubicBezTo>
                <a:cubicBezTo>
                  <a:pt x="94" y="9"/>
                  <a:pt x="96" y="8"/>
                  <a:pt x="95" y="5"/>
                </a:cubicBezTo>
                <a:cubicBezTo>
                  <a:pt x="94" y="3"/>
                  <a:pt x="91" y="0"/>
                  <a:pt x="89" y="2"/>
                </a:cubicBezTo>
                <a:cubicBezTo>
                  <a:pt x="87" y="4"/>
                  <a:pt x="85" y="7"/>
                  <a:pt x="82" y="8"/>
                </a:cubicBezTo>
                <a:cubicBezTo>
                  <a:pt x="80" y="9"/>
                  <a:pt x="77" y="12"/>
                  <a:pt x="74" y="10"/>
                </a:cubicBezTo>
                <a:cubicBezTo>
                  <a:pt x="73" y="10"/>
                  <a:pt x="72" y="11"/>
                  <a:pt x="71" y="12"/>
                </a:cubicBezTo>
                <a:cubicBezTo>
                  <a:pt x="69" y="13"/>
                  <a:pt x="66" y="14"/>
                  <a:pt x="65" y="12"/>
                </a:cubicBezTo>
                <a:cubicBezTo>
                  <a:pt x="64" y="10"/>
                  <a:pt x="63" y="10"/>
                  <a:pt x="58" y="10"/>
                </a:cubicBezTo>
                <a:cubicBezTo>
                  <a:pt x="54" y="9"/>
                  <a:pt x="54" y="10"/>
                  <a:pt x="54" y="12"/>
                </a:cubicBezTo>
                <a:cubicBezTo>
                  <a:pt x="53" y="14"/>
                  <a:pt x="51" y="16"/>
                  <a:pt x="47" y="15"/>
                </a:cubicBezTo>
                <a:cubicBezTo>
                  <a:pt x="42" y="15"/>
                  <a:pt x="44" y="16"/>
                  <a:pt x="42" y="18"/>
                </a:cubicBezTo>
                <a:cubicBezTo>
                  <a:pt x="41" y="20"/>
                  <a:pt x="38" y="22"/>
                  <a:pt x="33" y="24"/>
                </a:cubicBezTo>
                <a:cubicBezTo>
                  <a:pt x="28" y="26"/>
                  <a:pt x="26" y="26"/>
                  <a:pt x="23" y="25"/>
                </a:cubicBezTo>
                <a:cubicBezTo>
                  <a:pt x="19" y="25"/>
                  <a:pt x="19" y="26"/>
                  <a:pt x="19" y="28"/>
                </a:cubicBezTo>
                <a:cubicBezTo>
                  <a:pt x="18" y="29"/>
                  <a:pt x="18" y="30"/>
                  <a:pt x="13" y="30"/>
                </a:cubicBezTo>
                <a:cubicBezTo>
                  <a:pt x="11" y="31"/>
                  <a:pt x="9" y="33"/>
                  <a:pt x="8" y="35"/>
                </a:cubicBezTo>
                <a:cubicBezTo>
                  <a:pt x="10" y="35"/>
                  <a:pt x="11" y="36"/>
                  <a:pt x="12" y="37"/>
                </a:cubicBezTo>
                <a:cubicBezTo>
                  <a:pt x="15" y="39"/>
                  <a:pt x="17" y="43"/>
                  <a:pt x="16" y="45"/>
                </a:cubicBezTo>
                <a:cubicBezTo>
                  <a:pt x="15" y="47"/>
                  <a:pt x="19" y="51"/>
                  <a:pt x="19" y="57"/>
                </a:cubicBezTo>
                <a:cubicBezTo>
                  <a:pt x="18" y="62"/>
                  <a:pt x="11" y="65"/>
                  <a:pt x="6" y="69"/>
                </a:cubicBezTo>
                <a:cubicBezTo>
                  <a:pt x="0" y="73"/>
                  <a:pt x="2" y="78"/>
                  <a:pt x="5" y="83"/>
                </a:cubicBezTo>
                <a:cubicBezTo>
                  <a:pt x="9" y="88"/>
                  <a:pt x="11" y="87"/>
                  <a:pt x="11" y="90"/>
                </a:cubicBezTo>
                <a:cubicBezTo>
                  <a:pt x="10" y="94"/>
                  <a:pt x="12" y="95"/>
                  <a:pt x="12" y="99"/>
                </a:cubicBezTo>
                <a:cubicBezTo>
                  <a:pt x="11" y="104"/>
                  <a:pt x="17" y="104"/>
                  <a:pt x="19" y="107"/>
                </a:cubicBezTo>
                <a:cubicBezTo>
                  <a:pt x="22" y="110"/>
                  <a:pt x="21" y="112"/>
                  <a:pt x="24" y="115"/>
                </a:cubicBezTo>
                <a:cubicBezTo>
                  <a:pt x="27" y="118"/>
                  <a:pt x="26" y="117"/>
                  <a:pt x="20" y="121"/>
                </a:cubicBezTo>
                <a:cubicBezTo>
                  <a:pt x="14" y="124"/>
                  <a:pt x="18" y="126"/>
                  <a:pt x="17" y="131"/>
                </a:cubicBezTo>
                <a:cubicBezTo>
                  <a:pt x="16" y="136"/>
                  <a:pt x="20" y="139"/>
                  <a:pt x="21" y="141"/>
                </a:cubicBezTo>
                <a:cubicBezTo>
                  <a:pt x="23" y="144"/>
                  <a:pt x="28" y="144"/>
                  <a:pt x="33" y="141"/>
                </a:cubicBezTo>
                <a:cubicBezTo>
                  <a:pt x="38" y="139"/>
                  <a:pt x="38" y="139"/>
                  <a:pt x="40" y="141"/>
                </a:cubicBezTo>
                <a:cubicBezTo>
                  <a:pt x="42" y="142"/>
                  <a:pt x="43" y="144"/>
                  <a:pt x="43" y="146"/>
                </a:cubicBezTo>
                <a:cubicBezTo>
                  <a:pt x="42" y="149"/>
                  <a:pt x="39" y="151"/>
                  <a:pt x="33" y="153"/>
                </a:cubicBezTo>
                <a:cubicBezTo>
                  <a:pt x="27" y="156"/>
                  <a:pt x="28" y="160"/>
                  <a:pt x="31" y="163"/>
                </a:cubicBezTo>
                <a:cubicBezTo>
                  <a:pt x="36" y="167"/>
                  <a:pt x="42" y="164"/>
                  <a:pt x="47" y="161"/>
                </a:cubicBezTo>
                <a:cubicBezTo>
                  <a:pt x="53" y="157"/>
                  <a:pt x="59" y="159"/>
                  <a:pt x="63" y="156"/>
                </a:cubicBezTo>
                <a:cubicBezTo>
                  <a:pt x="68" y="153"/>
                  <a:pt x="71" y="159"/>
                  <a:pt x="75" y="161"/>
                </a:cubicBezTo>
                <a:cubicBezTo>
                  <a:pt x="79" y="163"/>
                  <a:pt x="77" y="154"/>
                  <a:pt x="78" y="151"/>
                </a:cubicBezTo>
                <a:cubicBezTo>
                  <a:pt x="79" y="150"/>
                  <a:pt x="79" y="150"/>
                  <a:pt x="80" y="150"/>
                </a:cubicBezTo>
                <a:cubicBezTo>
                  <a:pt x="79" y="148"/>
                  <a:pt x="78" y="146"/>
                  <a:pt x="78" y="144"/>
                </a:cubicBezTo>
                <a:cubicBezTo>
                  <a:pt x="80" y="142"/>
                  <a:pt x="81" y="141"/>
                  <a:pt x="82" y="138"/>
                </a:cubicBezTo>
                <a:cubicBezTo>
                  <a:pt x="82" y="135"/>
                  <a:pt x="81" y="131"/>
                  <a:pt x="84" y="129"/>
                </a:cubicBezTo>
                <a:cubicBezTo>
                  <a:pt x="86" y="127"/>
                  <a:pt x="86" y="125"/>
                  <a:pt x="87" y="124"/>
                </a:cubicBezTo>
                <a:cubicBezTo>
                  <a:pt x="88" y="122"/>
                  <a:pt x="90" y="121"/>
                  <a:pt x="92" y="120"/>
                </a:cubicBezTo>
                <a:cubicBezTo>
                  <a:pt x="94" y="118"/>
                  <a:pt x="94" y="118"/>
                  <a:pt x="93" y="115"/>
                </a:cubicBezTo>
                <a:cubicBezTo>
                  <a:pt x="92" y="112"/>
                  <a:pt x="90" y="111"/>
                  <a:pt x="93" y="109"/>
                </a:cubicBezTo>
                <a:cubicBezTo>
                  <a:pt x="96" y="107"/>
                  <a:pt x="99" y="106"/>
                  <a:pt x="96" y="102"/>
                </a:cubicBezTo>
                <a:cubicBezTo>
                  <a:pt x="92" y="99"/>
                  <a:pt x="92" y="93"/>
                  <a:pt x="95" y="91"/>
                </a:cubicBezTo>
                <a:cubicBezTo>
                  <a:pt x="98" y="90"/>
                  <a:pt x="105" y="91"/>
                  <a:pt x="108" y="86"/>
                </a:cubicBezTo>
                <a:cubicBezTo>
                  <a:pt x="111" y="81"/>
                  <a:pt x="112" y="79"/>
                  <a:pt x="111" y="74"/>
                </a:cubicBezTo>
                <a:cubicBezTo>
                  <a:pt x="110" y="69"/>
                  <a:pt x="109" y="66"/>
                  <a:pt x="112" y="64"/>
                </a:cubicBezTo>
                <a:cubicBezTo>
                  <a:pt x="114" y="62"/>
                  <a:pt x="114" y="61"/>
                  <a:pt x="120" y="62"/>
                </a:cubicBezTo>
                <a:cubicBezTo>
                  <a:pt x="126" y="63"/>
                  <a:pt x="122" y="63"/>
                  <a:pt x="126" y="63"/>
                </a:cubicBezTo>
                <a:cubicBezTo>
                  <a:pt x="130" y="63"/>
                  <a:pt x="131" y="62"/>
                  <a:pt x="131" y="60"/>
                </a:cubicBezTo>
                <a:cubicBezTo>
                  <a:pt x="132" y="58"/>
                  <a:pt x="131" y="58"/>
                  <a:pt x="135" y="58"/>
                </a:cubicBezTo>
                <a:cubicBezTo>
                  <a:pt x="138" y="58"/>
                  <a:pt x="143" y="57"/>
                  <a:pt x="144" y="55"/>
                </a:cubicBezTo>
                <a:cubicBezTo>
                  <a:pt x="146" y="53"/>
                  <a:pt x="146" y="52"/>
                  <a:pt x="147" y="50"/>
                </a:cubicBezTo>
                <a:cubicBezTo>
                  <a:pt x="147" y="48"/>
                  <a:pt x="151" y="47"/>
                  <a:pt x="148" y="43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4" name="Freeform 23">
            <a:extLst>
              <a:ext uri="{FF2B5EF4-FFF2-40B4-BE49-F238E27FC236}">
                <a16:creationId xmlns:a16="http://schemas.microsoft.com/office/drawing/2014/main" xmlns="" id="{23A7A110-CBA2-4CD6-94D2-5DB69552D555}"/>
              </a:ext>
            </a:extLst>
          </p:cNvPr>
          <p:cNvSpPr>
            <a:spLocks/>
          </p:cNvSpPr>
          <p:nvPr/>
        </p:nvSpPr>
        <p:spPr bwMode="auto">
          <a:xfrm>
            <a:off x="9021293" y="7751100"/>
            <a:ext cx="1754523" cy="899432"/>
          </a:xfrm>
          <a:custGeom>
            <a:avLst/>
            <a:gdLst>
              <a:gd name="T0" fmla="*/ 179 w 234"/>
              <a:gd name="T1" fmla="*/ 113 h 120"/>
              <a:gd name="T2" fmla="*/ 193 w 234"/>
              <a:gd name="T3" fmla="*/ 109 h 120"/>
              <a:gd name="T4" fmla="*/ 207 w 234"/>
              <a:gd name="T5" fmla="*/ 100 h 120"/>
              <a:gd name="T6" fmla="*/ 218 w 234"/>
              <a:gd name="T7" fmla="*/ 95 h 120"/>
              <a:gd name="T8" fmla="*/ 231 w 234"/>
              <a:gd name="T9" fmla="*/ 97 h 120"/>
              <a:gd name="T10" fmla="*/ 234 w 234"/>
              <a:gd name="T11" fmla="*/ 94 h 120"/>
              <a:gd name="T12" fmla="*/ 224 w 234"/>
              <a:gd name="T13" fmla="*/ 76 h 120"/>
              <a:gd name="T14" fmla="*/ 224 w 234"/>
              <a:gd name="T15" fmla="*/ 59 h 120"/>
              <a:gd name="T16" fmla="*/ 214 w 234"/>
              <a:gd name="T17" fmla="*/ 55 h 120"/>
              <a:gd name="T18" fmla="*/ 205 w 234"/>
              <a:gd name="T19" fmla="*/ 50 h 120"/>
              <a:gd name="T20" fmla="*/ 197 w 234"/>
              <a:gd name="T21" fmla="*/ 47 h 120"/>
              <a:gd name="T22" fmla="*/ 184 w 234"/>
              <a:gd name="T23" fmla="*/ 47 h 120"/>
              <a:gd name="T24" fmla="*/ 169 w 234"/>
              <a:gd name="T25" fmla="*/ 40 h 120"/>
              <a:gd name="T26" fmla="*/ 158 w 234"/>
              <a:gd name="T27" fmla="*/ 33 h 120"/>
              <a:gd name="T28" fmla="*/ 155 w 234"/>
              <a:gd name="T29" fmla="*/ 23 h 120"/>
              <a:gd name="T30" fmla="*/ 143 w 234"/>
              <a:gd name="T31" fmla="*/ 25 h 120"/>
              <a:gd name="T32" fmla="*/ 130 w 234"/>
              <a:gd name="T33" fmla="*/ 26 h 120"/>
              <a:gd name="T34" fmla="*/ 106 w 234"/>
              <a:gd name="T35" fmla="*/ 24 h 120"/>
              <a:gd name="T36" fmla="*/ 86 w 234"/>
              <a:gd name="T37" fmla="*/ 13 h 120"/>
              <a:gd name="T38" fmla="*/ 73 w 234"/>
              <a:gd name="T39" fmla="*/ 2 h 120"/>
              <a:gd name="T40" fmla="*/ 56 w 234"/>
              <a:gd name="T41" fmla="*/ 5 h 120"/>
              <a:gd name="T42" fmla="*/ 41 w 234"/>
              <a:gd name="T43" fmla="*/ 1 h 120"/>
              <a:gd name="T44" fmla="*/ 39 w 234"/>
              <a:gd name="T45" fmla="*/ 6 h 120"/>
              <a:gd name="T46" fmla="*/ 50 w 234"/>
              <a:gd name="T47" fmla="*/ 13 h 120"/>
              <a:gd name="T48" fmla="*/ 41 w 234"/>
              <a:gd name="T49" fmla="*/ 21 h 120"/>
              <a:gd name="T50" fmla="*/ 34 w 234"/>
              <a:gd name="T51" fmla="*/ 31 h 120"/>
              <a:gd name="T52" fmla="*/ 38 w 234"/>
              <a:gd name="T53" fmla="*/ 42 h 120"/>
              <a:gd name="T54" fmla="*/ 48 w 234"/>
              <a:gd name="T55" fmla="*/ 48 h 120"/>
              <a:gd name="T56" fmla="*/ 55 w 234"/>
              <a:gd name="T57" fmla="*/ 67 h 120"/>
              <a:gd name="T58" fmla="*/ 39 w 234"/>
              <a:gd name="T59" fmla="*/ 75 h 120"/>
              <a:gd name="T60" fmla="*/ 17 w 234"/>
              <a:gd name="T61" fmla="*/ 78 h 120"/>
              <a:gd name="T62" fmla="*/ 4 w 234"/>
              <a:gd name="T63" fmla="*/ 82 h 120"/>
              <a:gd name="T64" fmla="*/ 7 w 234"/>
              <a:gd name="T65" fmla="*/ 91 h 120"/>
              <a:gd name="T66" fmla="*/ 15 w 234"/>
              <a:gd name="T67" fmla="*/ 105 h 120"/>
              <a:gd name="T68" fmla="*/ 23 w 234"/>
              <a:gd name="T69" fmla="*/ 116 h 120"/>
              <a:gd name="T70" fmla="*/ 34 w 234"/>
              <a:gd name="T71" fmla="*/ 109 h 120"/>
              <a:gd name="T72" fmla="*/ 57 w 234"/>
              <a:gd name="T73" fmla="*/ 105 h 120"/>
              <a:gd name="T74" fmla="*/ 65 w 234"/>
              <a:gd name="T75" fmla="*/ 96 h 120"/>
              <a:gd name="T76" fmla="*/ 89 w 234"/>
              <a:gd name="T77" fmla="*/ 95 h 120"/>
              <a:gd name="T78" fmla="*/ 115 w 234"/>
              <a:gd name="T79" fmla="*/ 104 h 120"/>
              <a:gd name="T80" fmla="*/ 137 w 234"/>
              <a:gd name="T81" fmla="*/ 99 h 120"/>
              <a:gd name="T82" fmla="*/ 143 w 234"/>
              <a:gd name="T83" fmla="*/ 109 h 120"/>
              <a:gd name="T84" fmla="*/ 160 w 234"/>
              <a:gd name="T85" fmla="*/ 102 h 120"/>
              <a:gd name="T86" fmla="*/ 168 w 234"/>
              <a:gd name="T8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4" h="120">
                <a:moveTo>
                  <a:pt x="173" y="115"/>
                </a:moveTo>
                <a:cubicBezTo>
                  <a:pt x="177" y="115"/>
                  <a:pt x="178" y="114"/>
                  <a:pt x="179" y="113"/>
                </a:cubicBezTo>
                <a:cubicBezTo>
                  <a:pt x="179" y="111"/>
                  <a:pt x="179" y="110"/>
                  <a:pt x="182" y="110"/>
                </a:cubicBezTo>
                <a:cubicBezTo>
                  <a:pt x="186" y="111"/>
                  <a:pt x="187" y="111"/>
                  <a:pt x="193" y="109"/>
                </a:cubicBezTo>
                <a:cubicBezTo>
                  <a:pt x="198" y="107"/>
                  <a:pt x="200" y="105"/>
                  <a:pt x="202" y="103"/>
                </a:cubicBezTo>
                <a:cubicBezTo>
                  <a:pt x="204" y="101"/>
                  <a:pt x="202" y="100"/>
                  <a:pt x="207" y="100"/>
                </a:cubicBezTo>
                <a:cubicBezTo>
                  <a:pt x="211" y="101"/>
                  <a:pt x="213" y="99"/>
                  <a:pt x="213" y="97"/>
                </a:cubicBezTo>
                <a:cubicBezTo>
                  <a:pt x="214" y="95"/>
                  <a:pt x="214" y="94"/>
                  <a:pt x="218" y="95"/>
                </a:cubicBezTo>
                <a:cubicBezTo>
                  <a:pt x="222" y="95"/>
                  <a:pt x="224" y="95"/>
                  <a:pt x="225" y="97"/>
                </a:cubicBezTo>
                <a:cubicBezTo>
                  <a:pt x="226" y="99"/>
                  <a:pt x="229" y="98"/>
                  <a:pt x="231" y="97"/>
                </a:cubicBezTo>
                <a:cubicBezTo>
                  <a:pt x="232" y="96"/>
                  <a:pt x="233" y="95"/>
                  <a:pt x="234" y="95"/>
                </a:cubicBezTo>
                <a:cubicBezTo>
                  <a:pt x="234" y="94"/>
                  <a:pt x="234" y="94"/>
                  <a:pt x="234" y="94"/>
                </a:cubicBezTo>
                <a:cubicBezTo>
                  <a:pt x="231" y="92"/>
                  <a:pt x="232" y="89"/>
                  <a:pt x="230" y="86"/>
                </a:cubicBezTo>
                <a:cubicBezTo>
                  <a:pt x="227" y="82"/>
                  <a:pt x="224" y="81"/>
                  <a:pt x="224" y="76"/>
                </a:cubicBezTo>
                <a:cubicBezTo>
                  <a:pt x="225" y="71"/>
                  <a:pt x="220" y="68"/>
                  <a:pt x="223" y="66"/>
                </a:cubicBezTo>
                <a:cubicBezTo>
                  <a:pt x="226" y="64"/>
                  <a:pt x="228" y="62"/>
                  <a:pt x="224" y="59"/>
                </a:cubicBezTo>
                <a:cubicBezTo>
                  <a:pt x="220" y="56"/>
                  <a:pt x="222" y="58"/>
                  <a:pt x="219" y="56"/>
                </a:cubicBezTo>
                <a:cubicBezTo>
                  <a:pt x="215" y="55"/>
                  <a:pt x="216" y="55"/>
                  <a:pt x="214" y="55"/>
                </a:cubicBezTo>
                <a:cubicBezTo>
                  <a:pt x="212" y="56"/>
                  <a:pt x="211" y="57"/>
                  <a:pt x="210" y="55"/>
                </a:cubicBezTo>
                <a:cubicBezTo>
                  <a:pt x="208" y="52"/>
                  <a:pt x="207" y="50"/>
                  <a:pt x="205" y="50"/>
                </a:cubicBezTo>
                <a:cubicBezTo>
                  <a:pt x="203" y="50"/>
                  <a:pt x="202" y="49"/>
                  <a:pt x="202" y="48"/>
                </a:cubicBezTo>
                <a:cubicBezTo>
                  <a:pt x="201" y="47"/>
                  <a:pt x="200" y="44"/>
                  <a:pt x="197" y="47"/>
                </a:cubicBezTo>
                <a:cubicBezTo>
                  <a:pt x="195" y="49"/>
                  <a:pt x="194" y="49"/>
                  <a:pt x="192" y="49"/>
                </a:cubicBezTo>
                <a:cubicBezTo>
                  <a:pt x="190" y="49"/>
                  <a:pt x="186" y="48"/>
                  <a:pt x="184" y="47"/>
                </a:cubicBezTo>
                <a:cubicBezTo>
                  <a:pt x="182" y="45"/>
                  <a:pt x="178" y="39"/>
                  <a:pt x="175" y="38"/>
                </a:cubicBezTo>
                <a:cubicBezTo>
                  <a:pt x="172" y="38"/>
                  <a:pt x="172" y="39"/>
                  <a:pt x="169" y="40"/>
                </a:cubicBezTo>
                <a:cubicBezTo>
                  <a:pt x="166" y="41"/>
                  <a:pt x="165" y="41"/>
                  <a:pt x="163" y="39"/>
                </a:cubicBezTo>
                <a:cubicBezTo>
                  <a:pt x="161" y="38"/>
                  <a:pt x="157" y="36"/>
                  <a:pt x="158" y="33"/>
                </a:cubicBezTo>
                <a:cubicBezTo>
                  <a:pt x="158" y="31"/>
                  <a:pt x="159" y="30"/>
                  <a:pt x="159" y="28"/>
                </a:cubicBezTo>
                <a:cubicBezTo>
                  <a:pt x="158" y="26"/>
                  <a:pt x="157" y="22"/>
                  <a:pt x="155" y="23"/>
                </a:cubicBezTo>
                <a:cubicBezTo>
                  <a:pt x="152" y="24"/>
                  <a:pt x="152" y="28"/>
                  <a:pt x="148" y="28"/>
                </a:cubicBezTo>
                <a:cubicBezTo>
                  <a:pt x="145" y="29"/>
                  <a:pt x="145" y="27"/>
                  <a:pt x="143" y="25"/>
                </a:cubicBezTo>
                <a:cubicBezTo>
                  <a:pt x="142" y="24"/>
                  <a:pt x="140" y="24"/>
                  <a:pt x="137" y="24"/>
                </a:cubicBezTo>
                <a:cubicBezTo>
                  <a:pt x="134" y="24"/>
                  <a:pt x="133" y="25"/>
                  <a:pt x="130" y="26"/>
                </a:cubicBezTo>
                <a:cubicBezTo>
                  <a:pt x="127" y="27"/>
                  <a:pt x="121" y="27"/>
                  <a:pt x="117" y="27"/>
                </a:cubicBezTo>
                <a:cubicBezTo>
                  <a:pt x="112" y="26"/>
                  <a:pt x="112" y="26"/>
                  <a:pt x="106" y="24"/>
                </a:cubicBezTo>
                <a:cubicBezTo>
                  <a:pt x="100" y="22"/>
                  <a:pt x="100" y="20"/>
                  <a:pt x="97" y="20"/>
                </a:cubicBezTo>
                <a:cubicBezTo>
                  <a:pt x="94" y="19"/>
                  <a:pt x="88" y="16"/>
                  <a:pt x="86" y="13"/>
                </a:cubicBezTo>
                <a:cubicBezTo>
                  <a:pt x="85" y="11"/>
                  <a:pt x="80" y="4"/>
                  <a:pt x="75" y="0"/>
                </a:cubicBezTo>
                <a:cubicBezTo>
                  <a:pt x="75" y="1"/>
                  <a:pt x="74" y="2"/>
                  <a:pt x="73" y="2"/>
                </a:cubicBezTo>
                <a:cubicBezTo>
                  <a:pt x="70" y="5"/>
                  <a:pt x="70" y="6"/>
                  <a:pt x="65" y="4"/>
                </a:cubicBezTo>
                <a:cubicBezTo>
                  <a:pt x="60" y="1"/>
                  <a:pt x="60" y="5"/>
                  <a:pt x="56" y="5"/>
                </a:cubicBezTo>
                <a:cubicBezTo>
                  <a:pt x="52" y="4"/>
                  <a:pt x="52" y="4"/>
                  <a:pt x="51" y="2"/>
                </a:cubicBezTo>
                <a:cubicBezTo>
                  <a:pt x="50" y="0"/>
                  <a:pt x="48" y="3"/>
                  <a:pt x="41" y="1"/>
                </a:cubicBezTo>
                <a:cubicBezTo>
                  <a:pt x="33" y="0"/>
                  <a:pt x="34" y="3"/>
                  <a:pt x="34" y="4"/>
                </a:cubicBezTo>
                <a:cubicBezTo>
                  <a:pt x="34" y="5"/>
                  <a:pt x="36" y="6"/>
                  <a:pt x="39" y="6"/>
                </a:cubicBezTo>
                <a:cubicBezTo>
                  <a:pt x="42" y="6"/>
                  <a:pt x="42" y="8"/>
                  <a:pt x="41" y="10"/>
                </a:cubicBezTo>
                <a:cubicBezTo>
                  <a:pt x="41" y="13"/>
                  <a:pt x="46" y="12"/>
                  <a:pt x="50" y="13"/>
                </a:cubicBezTo>
                <a:cubicBezTo>
                  <a:pt x="53" y="13"/>
                  <a:pt x="51" y="17"/>
                  <a:pt x="51" y="19"/>
                </a:cubicBezTo>
                <a:cubicBezTo>
                  <a:pt x="51" y="22"/>
                  <a:pt x="45" y="21"/>
                  <a:pt x="41" y="21"/>
                </a:cubicBezTo>
                <a:cubicBezTo>
                  <a:pt x="37" y="20"/>
                  <a:pt x="37" y="24"/>
                  <a:pt x="35" y="26"/>
                </a:cubicBezTo>
                <a:cubicBezTo>
                  <a:pt x="33" y="28"/>
                  <a:pt x="32" y="29"/>
                  <a:pt x="34" y="31"/>
                </a:cubicBezTo>
                <a:cubicBezTo>
                  <a:pt x="37" y="32"/>
                  <a:pt x="38" y="35"/>
                  <a:pt x="39" y="37"/>
                </a:cubicBezTo>
                <a:cubicBezTo>
                  <a:pt x="39" y="38"/>
                  <a:pt x="39" y="40"/>
                  <a:pt x="38" y="42"/>
                </a:cubicBezTo>
                <a:cubicBezTo>
                  <a:pt x="42" y="41"/>
                  <a:pt x="45" y="43"/>
                  <a:pt x="48" y="43"/>
                </a:cubicBezTo>
                <a:cubicBezTo>
                  <a:pt x="52" y="43"/>
                  <a:pt x="49" y="46"/>
                  <a:pt x="48" y="48"/>
                </a:cubicBezTo>
                <a:cubicBezTo>
                  <a:pt x="48" y="51"/>
                  <a:pt x="52" y="52"/>
                  <a:pt x="53" y="55"/>
                </a:cubicBezTo>
                <a:cubicBezTo>
                  <a:pt x="55" y="59"/>
                  <a:pt x="55" y="63"/>
                  <a:pt x="55" y="67"/>
                </a:cubicBezTo>
                <a:cubicBezTo>
                  <a:pt x="54" y="71"/>
                  <a:pt x="50" y="71"/>
                  <a:pt x="48" y="70"/>
                </a:cubicBezTo>
                <a:cubicBezTo>
                  <a:pt x="46" y="68"/>
                  <a:pt x="41" y="73"/>
                  <a:pt x="39" y="75"/>
                </a:cubicBezTo>
                <a:cubicBezTo>
                  <a:pt x="36" y="77"/>
                  <a:pt x="30" y="78"/>
                  <a:pt x="28" y="78"/>
                </a:cubicBezTo>
                <a:cubicBezTo>
                  <a:pt x="25" y="78"/>
                  <a:pt x="21" y="78"/>
                  <a:pt x="17" y="78"/>
                </a:cubicBezTo>
                <a:cubicBezTo>
                  <a:pt x="13" y="79"/>
                  <a:pt x="11" y="79"/>
                  <a:pt x="11" y="79"/>
                </a:cubicBezTo>
                <a:cubicBezTo>
                  <a:pt x="11" y="79"/>
                  <a:pt x="9" y="79"/>
                  <a:pt x="4" y="82"/>
                </a:cubicBezTo>
                <a:cubicBezTo>
                  <a:pt x="0" y="84"/>
                  <a:pt x="5" y="85"/>
                  <a:pt x="8" y="87"/>
                </a:cubicBezTo>
                <a:cubicBezTo>
                  <a:pt x="11" y="88"/>
                  <a:pt x="8" y="89"/>
                  <a:pt x="7" y="91"/>
                </a:cubicBezTo>
                <a:cubicBezTo>
                  <a:pt x="7" y="94"/>
                  <a:pt x="7" y="97"/>
                  <a:pt x="9" y="99"/>
                </a:cubicBezTo>
                <a:cubicBezTo>
                  <a:pt x="11" y="101"/>
                  <a:pt x="11" y="102"/>
                  <a:pt x="15" y="105"/>
                </a:cubicBezTo>
                <a:cubicBezTo>
                  <a:pt x="19" y="107"/>
                  <a:pt x="18" y="105"/>
                  <a:pt x="17" y="109"/>
                </a:cubicBezTo>
                <a:cubicBezTo>
                  <a:pt x="16" y="112"/>
                  <a:pt x="23" y="116"/>
                  <a:pt x="23" y="116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0" y="115"/>
                  <a:pt x="31" y="113"/>
                  <a:pt x="34" y="109"/>
                </a:cubicBezTo>
                <a:cubicBezTo>
                  <a:pt x="36" y="105"/>
                  <a:pt x="42" y="103"/>
                  <a:pt x="47" y="102"/>
                </a:cubicBezTo>
                <a:cubicBezTo>
                  <a:pt x="52" y="100"/>
                  <a:pt x="54" y="107"/>
                  <a:pt x="57" y="105"/>
                </a:cubicBezTo>
                <a:cubicBezTo>
                  <a:pt x="59" y="103"/>
                  <a:pt x="61" y="106"/>
                  <a:pt x="67" y="107"/>
                </a:cubicBezTo>
                <a:cubicBezTo>
                  <a:pt x="72" y="107"/>
                  <a:pt x="69" y="100"/>
                  <a:pt x="65" y="96"/>
                </a:cubicBezTo>
                <a:cubicBezTo>
                  <a:pt x="62" y="92"/>
                  <a:pt x="72" y="92"/>
                  <a:pt x="77" y="92"/>
                </a:cubicBezTo>
                <a:cubicBezTo>
                  <a:pt x="81" y="92"/>
                  <a:pt x="86" y="93"/>
                  <a:pt x="89" y="95"/>
                </a:cubicBezTo>
                <a:cubicBezTo>
                  <a:pt x="92" y="97"/>
                  <a:pt x="96" y="98"/>
                  <a:pt x="105" y="97"/>
                </a:cubicBezTo>
                <a:cubicBezTo>
                  <a:pt x="113" y="96"/>
                  <a:pt x="111" y="100"/>
                  <a:pt x="115" y="104"/>
                </a:cubicBezTo>
                <a:cubicBezTo>
                  <a:pt x="118" y="107"/>
                  <a:pt x="122" y="106"/>
                  <a:pt x="128" y="104"/>
                </a:cubicBezTo>
                <a:cubicBezTo>
                  <a:pt x="134" y="102"/>
                  <a:pt x="133" y="100"/>
                  <a:pt x="137" y="99"/>
                </a:cubicBezTo>
                <a:cubicBezTo>
                  <a:pt x="140" y="98"/>
                  <a:pt x="141" y="102"/>
                  <a:pt x="139" y="103"/>
                </a:cubicBezTo>
                <a:cubicBezTo>
                  <a:pt x="137" y="104"/>
                  <a:pt x="138" y="106"/>
                  <a:pt x="143" y="109"/>
                </a:cubicBezTo>
                <a:cubicBezTo>
                  <a:pt x="148" y="112"/>
                  <a:pt x="147" y="106"/>
                  <a:pt x="151" y="102"/>
                </a:cubicBezTo>
                <a:cubicBezTo>
                  <a:pt x="155" y="99"/>
                  <a:pt x="156" y="99"/>
                  <a:pt x="160" y="102"/>
                </a:cubicBezTo>
                <a:cubicBezTo>
                  <a:pt x="165" y="105"/>
                  <a:pt x="161" y="108"/>
                  <a:pt x="160" y="114"/>
                </a:cubicBezTo>
                <a:cubicBezTo>
                  <a:pt x="160" y="118"/>
                  <a:pt x="164" y="119"/>
                  <a:pt x="168" y="120"/>
                </a:cubicBezTo>
                <a:cubicBezTo>
                  <a:pt x="169" y="118"/>
                  <a:pt x="171" y="116"/>
                  <a:pt x="173" y="115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5" name="Freeform 24">
            <a:extLst>
              <a:ext uri="{FF2B5EF4-FFF2-40B4-BE49-F238E27FC236}">
                <a16:creationId xmlns:a16="http://schemas.microsoft.com/office/drawing/2014/main" xmlns="" id="{3250387F-292C-4F53-8190-5B4BD6073F18}"/>
              </a:ext>
            </a:extLst>
          </p:cNvPr>
          <p:cNvSpPr>
            <a:spLocks/>
          </p:cNvSpPr>
          <p:nvPr/>
        </p:nvSpPr>
        <p:spPr bwMode="auto">
          <a:xfrm>
            <a:off x="10807486" y="8726548"/>
            <a:ext cx="1019776" cy="1048280"/>
          </a:xfrm>
          <a:custGeom>
            <a:avLst/>
            <a:gdLst>
              <a:gd name="T0" fmla="*/ 130 w 136"/>
              <a:gd name="T1" fmla="*/ 25 h 140"/>
              <a:gd name="T2" fmla="*/ 121 w 136"/>
              <a:gd name="T3" fmla="*/ 26 h 140"/>
              <a:gd name="T4" fmla="*/ 114 w 136"/>
              <a:gd name="T5" fmla="*/ 27 h 140"/>
              <a:gd name="T6" fmla="*/ 108 w 136"/>
              <a:gd name="T7" fmla="*/ 21 h 140"/>
              <a:gd name="T8" fmla="*/ 102 w 136"/>
              <a:gd name="T9" fmla="*/ 22 h 140"/>
              <a:gd name="T10" fmla="*/ 97 w 136"/>
              <a:gd name="T11" fmla="*/ 26 h 140"/>
              <a:gd name="T12" fmla="*/ 89 w 136"/>
              <a:gd name="T13" fmla="*/ 25 h 140"/>
              <a:gd name="T14" fmla="*/ 85 w 136"/>
              <a:gd name="T15" fmla="*/ 19 h 140"/>
              <a:gd name="T16" fmla="*/ 80 w 136"/>
              <a:gd name="T17" fmla="*/ 12 h 140"/>
              <a:gd name="T18" fmla="*/ 80 w 136"/>
              <a:gd name="T19" fmla="*/ 4 h 140"/>
              <a:gd name="T20" fmla="*/ 74 w 136"/>
              <a:gd name="T21" fmla="*/ 3 h 140"/>
              <a:gd name="T22" fmla="*/ 69 w 136"/>
              <a:gd name="T23" fmla="*/ 3 h 140"/>
              <a:gd name="T24" fmla="*/ 69 w 136"/>
              <a:gd name="T25" fmla="*/ 5 h 140"/>
              <a:gd name="T26" fmla="*/ 66 w 136"/>
              <a:gd name="T27" fmla="*/ 10 h 140"/>
              <a:gd name="T28" fmla="*/ 57 w 136"/>
              <a:gd name="T29" fmla="*/ 13 h 140"/>
              <a:gd name="T30" fmla="*/ 53 w 136"/>
              <a:gd name="T31" fmla="*/ 15 h 140"/>
              <a:gd name="T32" fmla="*/ 48 w 136"/>
              <a:gd name="T33" fmla="*/ 18 h 140"/>
              <a:gd name="T34" fmla="*/ 42 w 136"/>
              <a:gd name="T35" fmla="*/ 17 h 140"/>
              <a:gd name="T36" fmla="*/ 33 w 136"/>
              <a:gd name="T37" fmla="*/ 19 h 140"/>
              <a:gd name="T38" fmla="*/ 33 w 136"/>
              <a:gd name="T39" fmla="*/ 29 h 140"/>
              <a:gd name="T40" fmla="*/ 30 w 136"/>
              <a:gd name="T41" fmla="*/ 41 h 140"/>
              <a:gd name="T42" fmla="*/ 17 w 136"/>
              <a:gd name="T43" fmla="*/ 46 h 140"/>
              <a:gd name="T44" fmla="*/ 17 w 136"/>
              <a:gd name="T45" fmla="*/ 57 h 140"/>
              <a:gd name="T46" fmla="*/ 15 w 136"/>
              <a:gd name="T47" fmla="*/ 64 h 140"/>
              <a:gd name="T48" fmla="*/ 15 w 136"/>
              <a:gd name="T49" fmla="*/ 70 h 140"/>
              <a:gd name="T50" fmla="*/ 14 w 136"/>
              <a:gd name="T51" fmla="*/ 74 h 140"/>
              <a:gd name="T52" fmla="*/ 9 w 136"/>
              <a:gd name="T53" fmla="*/ 78 h 140"/>
              <a:gd name="T54" fmla="*/ 5 w 136"/>
              <a:gd name="T55" fmla="*/ 84 h 140"/>
              <a:gd name="T56" fmla="*/ 4 w 136"/>
              <a:gd name="T57" fmla="*/ 93 h 140"/>
              <a:gd name="T58" fmla="*/ 0 w 136"/>
              <a:gd name="T59" fmla="*/ 99 h 140"/>
              <a:gd name="T60" fmla="*/ 2 w 136"/>
              <a:gd name="T61" fmla="*/ 105 h 140"/>
              <a:gd name="T62" fmla="*/ 14 w 136"/>
              <a:gd name="T63" fmla="*/ 107 h 140"/>
              <a:gd name="T64" fmla="*/ 20 w 136"/>
              <a:gd name="T65" fmla="*/ 111 h 140"/>
              <a:gd name="T66" fmla="*/ 29 w 136"/>
              <a:gd name="T67" fmla="*/ 112 h 140"/>
              <a:gd name="T68" fmla="*/ 33 w 136"/>
              <a:gd name="T69" fmla="*/ 116 h 140"/>
              <a:gd name="T70" fmla="*/ 39 w 136"/>
              <a:gd name="T71" fmla="*/ 129 h 140"/>
              <a:gd name="T72" fmla="*/ 45 w 136"/>
              <a:gd name="T73" fmla="*/ 140 h 140"/>
              <a:gd name="T74" fmla="*/ 50 w 136"/>
              <a:gd name="T75" fmla="*/ 137 h 140"/>
              <a:gd name="T76" fmla="*/ 63 w 136"/>
              <a:gd name="T77" fmla="*/ 130 h 140"/>
              <a:gd name="T78" fmla="*/ 73 w 136"/>
              <a:gd name="T79" fmla="*/ 118 h 140"/>
              <a:gd name="T80" fmla="*/ 78 w 136"/>
              <a:gd name="T81" fmla="*/ 111 h 140"/>
              <a:gd name="T82" fmla="*/ 91 w 136"/>
              <a:gd name="T83" fmla="*/ 106 h 140"/>
              <a:gd name="T84" fmla="*/ 98 w 136"/>
              <a:gd name="T85" fmla="*/ 100 h 140"/>
              <a:gd name="T86" fmla="*/ 99 w 136"/>
              <a:gd name="T87" fmla="*/ 91 h 140"/>
              <a:gd name="T88" fmla="*/ 105 w 136"/>
              <a:gd name="T89" fmla="*/ 85 h 140"/>
              <a:gd name="T90" fmla="*/ 111 w 136"/>
              <a:gd name="T91" fmla="*/ 80 h 140"/>
              <a:gd name="T92" fmla="*/ 116 w 136"/>
              <a:gd name="T93" fmla="*/ 71 h 140"/>
              <a:gd name="T94" fmla="*/ 114 w 136"/>
              <a:gd name="T95" fmla="*/ 61 h 140"/>
              <a:gd name="T96" fmla="*/ 116 w 136"/>
              <a:gd name="T97" fmla="*/ 54 h 140"/>
              <a:gd name="T98" fmla="*/ 114 w 136"/>
              <a:gd name="T99" fmla="*/ 46 h 140"/>
              <a:gd name="T100" fmla="*/ 124 w 136"/>
              <a:gd name="T101" fmla="*/ 43 h 140"/>
              <a:gd name="T102" fmla="*/ 133 w 136"/>
              <a:gd name="T103" fmla="*/ 33 h 140"/>
              <a:gd name="T104" fmla="*/ 136 w 136"/>
              <a:gd name="T105" fmla="*/ 30 h 140"/>
              <a:gd name="T106" fmla="*/ 135 w 136"/>
              <a:gd name="T107" fmla="*/ 29 h 140"/>
              <a:gd name="T108" fmla="*/ 130 w 136"/>
              <a:gd name="T109" fmla="*/ 2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6" h="140">
                <a:moveTo>
                  <a:pt x="130" y="25"/>
                </a:moveTo>
                <a:cubicBezTo>
                  <a:pt x="129" y="23"/>
                  <a:pt x="124" y="25"/>
                  <a:pt x="121" y="26"/>
                </a:cubicBezTo>
                <a:cubicBezTo>
                  <a:pt x="117" y="27"/>
                  <a:pt x="117" y="28"/>
                  <a:pt x="114" y="27"/>
                </a:cubicBezTo>
                <a:cubicBezTo>
                  <a:pt x="110" y="26"/>
                  <a:pt x="111" y="25"/>
                  <a:pt x="108" y="21"/>
                </a:cubicBezTo>
                <a:cubicBezTo>
                  <a:pt x="106" y="17"/>
                  <a:pt x="104" y="20"/>
                  <a:pt x="102" y="22"/>
                </a:cubicBezTo>
                <a:cubicBezTo>
                  <a:pt x="101" y="24"/>
                  <a:pt x="99" y="24"/>
                  <a:pt x="97" y="26"/>
                </a:cubicBezTo>
                <a:cubicBezTo>
                  <a:pt x="95" y="27"/>
                  <a:pt x="92" y="26"/>
                  <a:pt x="89" y="25"/>
                </a:cubicBezTo>
                <a:cubicBezTo>
                  <a:pt x="87" y="23"/>
                  <a:pt x="86" y="21"/>
                  <a:pt x="85" y="19"/>
                </a:cubicBezTo>
                <a:cubicBezTo>
                  <a:pt x="85" y="16"/>
                  <a:pt x="83" y="14"/>
                  <a:pt x="80" y="12"/>
                </a:cubicBezTo>
                <a:cubicBezTo>
                  <a:pt x="78" y="10"/>
                  <a:pt x="80" y="8"/>
                  <a:pt x="80" y="4"/>
                </a:cubicBezTo>
                <a:cubicBezTo>
                  <a:pt x="81" y="0"/>
                  <a:pt x="76" y="3"/>
                  <a:pt x="74" y="3"/>
                </a:cubicBezTo>
                <a:cubicBezTo>
                  <a:pt x="73" y="4"/>
                  <a:pt x="71" y="4"/>
                  <a:pt x="69" y="3"/>
                </a:cubicBezTo>
                <a:cubicBezTo>
                  <a:pt x="69" y="4"/>
                  <a:pt x="69" y="4"/>
                  <a:pt x="69" y="5"/>
                </a:cubicBezTo>
                <a:cubicBezTo>
                  <a:pt x="68" y="7"/>
                  <a:pt x="68" y="8"/>
                  <a:pt x="66" y="10"/>
                </a:cubicBezTo>
                <a:cubicBezTo>
                  <a:pt x="64" y="11"/>
                  <a:pt x="60" y="13"/>
                  <a:pt x="57" y="13"/>
                </a:cubicBezTo>
                <a:cubicBezTo>
                  <a:pt x="53" y="13"/>
                  <a:pt x="54" y="13"/>
                  <a:pt x="53" y="15"/>
                </a:cubicBezTo>
                <a:cubicBezTo>
                  <a:pt x="52" y="17"/>
                  <a:pt x="52" y="18"/>
                  <a:pt x="48" y="18"/>
                </a:cubicBezTo>
                <a:cubicBezTo>
                  <a:pt x="44" y="18"/>
                  <a:pt x="48" y="18"/>
                  <a:pt x="42" y="17"/>
                </a:cubicBezTo>
                <a:cubicBezTo>
                  <a:pt x="35" y="16"/>
                  <a:pt x="36" y="17"/>
                  <a:pt x="33" y="19"/>
                </a:cubicBezTo>
                <a:cubicBezTo>
                  <a:pt x="31" y="21"/>
                  <a:pt x="32" y="24"/>
                  <a:pt x="33" y="29"/>
                </a:cubicBezTo>
                <a:cubicBezTo>
                  <a:pt x="34" y="34"/>
                  <a:pt x="33" y="36"/>
                  <a:pt x="30" y="41"/>
                </a:cubicBezTo>
                <a:cubicBezTo>
                  <a:pt x="27" y="46"/>
                  <a:pt x="20" y="45"/>
                  <a:pt x="17" y="46"/>
                </a:cubicBezTo>
                <a:cubicBezTo>
                  <a:pt x="14" y="47"/>
                  <a:pt x="14" y="54"/>
                  <a:pt x="17" y="57"/>
                </a:cubicBezTo>
                <a:cubicBezTo>
                  <a:pt x="21" y="61"/>
                  <a:pt x="17" y="62"/>
                  <a:pt x="15" y="64"/>
                </a:cubicBezTo>
                <a:cubicBezTo>
                  <a:pt x="12" y="65"/>
                  <a:pt x="14" y="67"/>
                  <a:pt x="15" y="70"/>
                </a:cubicBezTo>
                <a:cubicBezTo>
                  <a:pt x="16" y="73"/>
                  <a:pt x="16" y="73"/>
                  <a:pt x="14" y="74"/>
                </a:cubicBezTo>
                <a:cubicBezTo>
                  <a:pt x="12" y="76"/>
                  <a:pt x="10" y="77"/>
                  <a:pt x="9" y="78"/>
                </a:cubicBezTo>
                <a:cubicBezTo>
                  <a:pt x="8" y="80"/>
                  <a:pt x="8" y="82"/>
                  <a:pt x="5" y="84"/>
                </a:cubicBezTo>
                <a:cubicBezTo>
                  <a:pt x="3" y="86"/>
                  <a:pt x="4" y="90"/>
                  <a:pt x="4" y="93"/>
                </a:cubicBezTo>
                <a:cubicBezTo>
                  <a:pt x="3" y="96"/>
                  <a:pt x="1" y="97"/>
                  <a:pt x="0" y="99"/>
                </a:cubicBezTo>
                <a:cubicBezTo>
                  <a:pt x="0" y="101"/>
                  <a:pt x="1" y="103"/>
                  <a:pt x="2" y="105"/>
                </a:cubicBezTo>
                <a:cubicBezTo>
                  <a:pt x="5" y="104"/>
                  <a:pt x="11" y="107"/>
                  <a:pt x="14" y="107"/>
                </a:cubicBezTo>
                <a:cubicBezTo>
                  <a:pt x="16" y="106"/>
                  <a:pt x="19" y="109"/>
                  <a:pt x="20" y="111"/>
                </a:cubicBezTo>
                <a:cubicBezTo>
                  <a:pt x="22" y="113"/>
                  <a:pt x="26" y="114"/>
                  <a:pt x="29" y="112"/>
                </a:cubicBezTo>
                <a:cubicBezTo>
                  <a:pt x="31" y="110"/>
                  <a:pt x="32" y="113"/>
                  <a:pt x="33" y="116"/>
                </a:cubicBezTo>
                <a:cubicBezTo>
                  <a:pt x="33" y="119"/>
                  <a:pt x="40" y="123"/>
                  <a:pt x="39" y="129"/>
                </a:cubicBezTo>
                <a:cubicBezTo>
                  <a:pt x="39" y="133"/>
                  <a:pt x="42" y="137"/>
                  <a:pt x="45" y="140"/>
                </a:cubicBezTo>
                <a:cubicBezTo>
                  <a:pt x="46" y="139"/>
                  <a:pt x="48" y="138"/>
                  <a:pt x="50" y="137"/>
                </a:cubicBezTo>
                <a:cubicBezTo>
                  <a:pt x="57" y="134"/>
                  <a:pt x="57" y="135"/>
                  <a:pt x="63" y="130"/>
                </a:cubicBezTo>
                <a:cubicBezTo>
                  <a:pt x="69" y="125"/>
                  <a:pt x="72" y="124"/>
                  <a:pt x="73" y="118"/>
                </a:cubicBezTo>
                <a:cubicBezTo>
                  <a:pt x="75" y="113"/>
                  <a:pt x="70" y="111"/>
                  <a:pt x="78" y="111"/>
                </a:cubicBezTo>
                <a:cubicBezTo>
                  <a:pt x="87" y="110"/>
                  <a:pt x="91" y="111"/>
                  <a:pt x="91" y="106"/>
                </a:cubicBezTo>
                <a:cubicBezTo>
                  <a:pt x="90" y="101"/>
                  <a:pt x="98" y="103"/>
                  <a:pt x="98" y="100"/>
                </a:cubicBezTo>
                <a:cubicBezTo>
                  <a:pt x="99" y="96"/>
                  <a:pt x="94" y="92"/>
                  <a:pt x="99" y="91"/>
                </a:cubicBezTo>
                <a:cubicBezTo>
                  <a:pt x="104" y="90"/>
                  <a:pt x="105" y="90"/>
                  <a:pt x="105" y="85"/>
                </a:cubicBezTo>
                <a:cubicBezTo>
                  <a:pt x="105" y="81"/>
                  <a:pt x="107" y="80"/>
                  <a:pt x="111" y="80"/>
                </a:cubicBezTo>
                <a:cubicBezTo>
                  <a:pt x="115" y="80"/>
                  <a:pt x="116" y="75"/>
                  <a:pt x="116" y="71"/>
                </a:cubicBezTo>
                <a:cubicBezTo>
                  <a:pt x="116" y="67"/>
                  <a:pt x="107" y="66"/>
                  <a:pt x="114" y="61"/>
                </a:cubicBezTo>
                <a:cubicBezTo>
                  <a:pt x="121" y="56"/>
                  <a:pt x="119" y="57"/>
                  <a:pt x="116" y="54"/>
                </a:cubicBezTo>
                <a:cubicBezTo>
                  <a:pt x="113" y="51"/>
                  <a:pt x="107" y="45"/>
                  <a:pt x="114" y="46"/>
                </a:cubicBezTo>
                <a:cubicBezTo>
                  <a:pt x="121" y="46"/>
                  <a:pt x="121" y="49"/>
                  <a:pt x="124" y="43"/>
                </a:cubicBezTo>
                <a:cubicBezTo>
                  <a:pt x="128" y="38"/>
                  <a:pt x="131" y="36"/>
                  <a:pt x="133" y="33"/>
                </a:cubicBezTo>
                <a:cubicBezTo>
                  <a:pt x="134" y="32"/>
                  <a:pt x="135" y="31"/>
                  <a:pt x="136" y="30"/>
                </a:cubicBezTo>
                <a:cubicBezTo>
                  <a:pt x="136" y="29"/>
                  <a:pt x="136" y="29"/>
                  <a:pt x="135" y="29"/>
                </a:cubicBezTo>
                <a:cubicBezTo>
                  <a:pt x="133" y="29"/>
                  <a:pt x="131" y="28"/>
                  <a:pt x="130" y="25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6" name="Freeform 25">
            <a:extLst>
              <a:ext uri="{FF2B5EF4-FFF2-40B4-BE49-F238E27FC236}">
                <a16:creationId xmlns:a16="http://schemas.microsoft.com/office/drawing/2014/main" xmlns="" id="{FB54439C-1852-4B71-9FF9-C74D455A7788}"/>
              </a:ext>
            </a:extLst>
          </p:cNvPr>
          <p:cNvSpPr>
            <a:spLocks/>
          </p:cNvSpPr>
          <p:nvPr/>
        </p:nvSpPr>
        <p:spPr bwMode="auto">
          <a:xfrm>
            <a:off x="9410826" y="6145425"/>
            <a:ext cx="826592" cy="1342811"/>
          </a:xfrm>
          <a:custGeom>
            <a:avLst/>
            <a:gdLst>
              <a:gd name="T0" fmla="*/ 11 w 110"/>
              <a:gd name="T1" fmla="*/ 178 h 179"/>
              <a:gd name="T2" fmla="*/ 20 w 110"/>
              <a:gd name="T3" fmla="*/ 175 h 179"/>
              <a:gd name="T4" fmla="*/ 32 w 110"/>
              <a:gd name="T5" fmla="*/ 171 h 179"/>
              <a:gd name="T6" fmla="*/ 39 w 110"/>
              <a:gd name="T7" fmla="*/ 168 h 179"/>
              <a:gd name="T8" fmla="*/ 45 w 110"/>
              <a:gd name="T9" fmla="*/ 164 h 179"/>
              <a:gd name="T10" fmla="*/ 52 w 110"/>
              <a:gd name="T11" fmla="*/ 163 h 179"/>
              <a:gd name="T12" fmla="*/ 55 w 110"/>
              <a:gd name="T13" fmla="*/ 159 h 179"/>
              <a:gd name="T14" fmla="*/ 65 w 110"/>
              <a:gd name="T15" fmla="*/ 158 h 179"/>
              <a:gd name="T16" fmla="*/ 71 w 110"/>
              <a:gd name="T17" fmla="*/ 156 h 179"/>
              <a:gd name="T18" fmla="*/ 77 w 110"/>
              <a:gd name="T19" fmla="*/ 157 h 179"/>
              <a:gd name="T20" fmla="*/ 83 w 110"/>
              <a:gd name="T21" fmla="*/ 153 h 179"/>
              <a:gd name="T22" fmla="*/ 91 w 110"/>
              <a:gd name="T23" fmla="*/ 148 h 179"/>
              <a:gd name="T24" fmla="*/ 93 w 110"/>
              <a:gd name="T25" fmla="*/ 141 h 179"/>
              <a:gd name="T26" fmla="*/ 94 w 110"/>
              <a:gd name="T27" fmla="*/ 132 h 179"/>
              <a:gd name="T28" fmla="*/ 93 w 110"/>
              <a:gd name="T29" fmla="*/ 124 h 179"/>
              <a:gd name="T30" fmla="*/ 89 w 110"/>
              <a:gd name="T31" fmla="*/ 114 h 179"/>
              <a:gd name="T32" fmla="*/ 95 w 110"/>
              <a:gd name="T33" fmla="*/ 107 h 179"/>
              <a:gd name="T34" fmla="*/ 97 w 110"/>
              <a:gd name="T35" fmla="*/ 99 h 179"/>
              <a:gd name="T36" fmla="*/ 102 w 110"/>
              <a:gd name="T37" fmla="*/ 92 h 179"/>
              <a:gd name="T38" fmla="*/ 100 w 110"/>
              <a:gd name="T39" fmla="*/ 85 h 179"/>
              <a:gd name="T40" fmla="*/ 96 w 110"/>
              <a:gd name="T41" fmla="*/ 79 h 179"/>
              <a:gd name="T42" fmla="*/ 91 w 110"/>
              <a:gd name="T43" fmla="*/ 73 h 179"/>
              <a:gd name="T44" fmla="*/ 86 w 110"/>
              <a:gd name="T45" fmla="*/ 65 h 179"/>
              <a:gd name="T46" fmla="*/ 91 w 110"/>
              <a:gd name="T47" fmla="*/ 58 h 179"/>
              <a:gd name="T48" fmla="*/ 91 w 110"/>
              <a:gd name="T49" fmla="*/ 53 h 179"/>
              <a:gd name="T50" fmla="*/ 93 w 110"/>
              <a:gd name="T51" fmla="*/ 47 h 179"/>
              <a:gd name="T52" fmla="*/ 103 w 110"/>
              <a:gd name="T53" fmla="*/ 47 h 179"/>
              <a:gd name="T54" fmla="*/ 107 w 110"/>
              <a:gd name="T55" fmla="*/ 41 h 179"/>
              <a:gd name="T56" fmla="*/ 108 w 110"/>
              <a:gd name="T57" fmla="*/ 34 h 179"/>
              <a:gd name="T58" fmla="*/ 106 w 110"/>
              <a:gd name="T59" fmla="*/ 28 h 179"/>
              <a:gd name="T60" fmla="*/ 103 w 110"/>
              <a:gd name="T61" fmla="*/ 24 h 179"/>
              <a:gd name="T62" fmla="*/ 94 w 110"/>
              <a:gd name="T63" fmla="*/ 19 h 179"/>
              <a:gd name="T64" fmla="*/ 99 w 110"/>
              <a:gd name="T65" fmla="*/ 15 h 179"/>
              <a:gd name="T66" fmla="*/ 105 w 110"/>
              <a:gd name="T67" fmla="*/ 12 h 179"/>
              <a:gd name="T68" fmla="*/ 99 w 110"/>
              <a:gd name="T69" fmla="*/ 8 h 179"/>
              <a:gd name="T70" fmla="*/ 95 w 110"/>
              <a:gd name="T71" fmla="*/ 0 h 179"/>
              <a:gd name="T72" fmla="*/ 93 w 110"/>
              <a:gd name="T73" fmla="*/ 7 h 179"/>
              <a:gd name="T74" fmla="*/ 83 w 110"/>
              <a:gd name="T75" fmla="*/ 9 h 179"/>
              <a:gd name="T76" fmla="*/ 76 w 110"/>
              <a:gd name="T77" fmla="*/ 12 h 179"/>
              <a:gd name="T78" fmla="*/ 69 w 110"/>
              <a:gd name="T79" fmla="*/ 10 h 179"/>
              <a:gd name="T80" fmla="*/ 61 w 110"/>
              <a:gd name="T81" fmla="*/ 16 h 179"/>
              <a:gd name="T82" fmla="*/ 48 w 110"/>
              <a:gd name="T83" fmla="*/ 15 h 179"/>
              <a:gd name="T84" fmla="*/ 41 w 110"/>
              <a:gd name="T85" fmla="*/ 30 h 179"/>
              <a:gd name="T86" fmla="*/ 34 w 110"/>
              <a:gd name="T87" fmla="*/ 34 h 179"/>
              <a:gd name="T88" fmla="*/ 28 w 110"/>
              <a:gd name="T89" fmla="*/ 34 h 179"/>
              <a:gd name="T90" fmla="*/ 23 w 110"/>
              <a:gd name="T91" fmla="*/ 40 h 179"/>
              <a:gd name="T92" fmla="*/ 16 w 110"/>
              <a:gd name="T93" fmla="*/ 35 h 179"/>
              <a:gd name="T94" fmla="*/ 21 w 110"/>
              <a:gd name="T95" fmla="*/ 42 h 179"/>
              <a:gd name="T96" fmla="*/ 19 w 110"/>
              <a:gd name="T97" fmla="*/ 50 h 179"/>
              <a:gd name="T98" fmla="*/ 16 w 110"/>
              <a:gd name="T99" fmla="*/ 57 h 179"/>
              <a:gd name="T100" fmla="*/ 14 w 110"/>
              <a:gd name="T101" fmla="*/ 66 h 179"/>
              <a:gd name="T102" fmla="*/ 5 w 110"/>
              <a:gd name="T103" fmla="*/ 75 h 179"/>
              <a:gd name="T104" fmla="*/ 12 w 110"/>
              <a:gd name="T105" fmla="*/ 90 h 179"/>
              <a:gd name="T106" fmla="*/ 11 w 110"/>
              <a:gd name="T107" fmla="*/ 96 h 179"/>
              <a:gd name="T108" fmla="*/ 11 w 110"/>
              <a:gd name="T109" fmla="*/ 102 h 179"/>
              <a:gd name="T110" fmla="*/ 6 w 110"/>
              <a:gd name="T111" fmla="*/ 107 h 179"/>
              <a:gd name="T112" fmla="*/ 4 w 110"/>
              <a:gd name="T113" fmla="*/ 117 h 179"/>
              <a:gd name="T114" fmla="*/ 6 w 110"/>
              <a:gd name="T115" fmla="*/ 131 h 179"/>
              <a:gd name="T116" fmla="*/ 10 w 110"/>
              <a:gd name="T117" fmla="*/ 144 h 179"/>
              <a:gd name="T118" fmla="*/ 6 w 110"/>
              <a:gd name="T119" fmla="*/ 157 h 179"/>
              <a:gd name="T120" fmla="*/ 2 w 110"/>
              <a:gd name="T121" fmla="*/ 171 h 179"/>
              <a:gd name="T122" fmla="*/ 3 w 110"/>
              <a:gd name="T123" fmla="*/ 178 h 179"/>
              <a:gd name="T124" fmla="*/ 11 w 110"/>
              <a:gd name="T125" fmla="*/ 178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0" h="179">
                <a:moveTo>
                  <a:pt x="11" y="178"/>
                </a:moveTo>
                <a:cubicBezTo>
                  <a:pt x="15" y="178"/>
                  <a:pt x="15" y="178"/>
                  <a:pt x="20" y="175"/>
                </a:cubicBezTo>
                <a:cubicBezTo>
                  <a:pt x="24" y="173"/>
                  <a:pt x="27" y="170"/>
                  <a:pt x="32" y="171"/>
                </a:cubicBezTo>
                <a:cubicBezTo>
                  <a:pt x="37" y="171"/>
                  <a:pt x="38" y="170"/>
                  <a:pt x="39" y="168"/>
                </a:cubicBezTo>
                <a:cubicBezTo>
                  <a:pt x="41" y="167"/>
                  <a:pt x="42" y="164"/>
                  <a:pt x="45" y="164"/>
                </a:cubicBezTo>
                <a:cubicBezTo>
                  <a:pt x="48" y="164"/>
                  <a:pt x="51" y="165"/>
                  <a:pt x="52" y="163"/>
                </a:cubicBezTo>
                <a:cubicBezTo>
                  <a:pt x="52" y="161"/>
                  <a:pt x="51" y="158"/>
                  <a:pt x="55" y="159"/>
                </a:cubicBezTo>
                <a:cubicBezTo>
                  <a:pt x="59" y="159"/>
                  <a:pt x="62" y="158"/>
                  <a:pt x="65" y="158"/>
                </a:cubicBezTo>
                <a:cubicBezTo>
                  <a:pt x="67" y="157"/>
                  <a:pt x="70" y="155"/>
                  <a:pt x="71" y="156"/>
                </a:cubicBezTo>
                <a:cubicBezTo>
                  <a:pt x="72" y="158"/>
                  <a:pt x="75" y="159"/>
                  <a:pt x="77" y="157"/>
                </a:cubicBezTo>
                <a:cubicBezTo>
                  <a:pt x="79" y="155"/>
                  <a:pt x="78" y="153"/>
                  <a:pt x="83" y="153"/>
                </a:cubicBezTo>
                <a:cubicBezTo>
                  <a:pt x="87" y="154"/>
                  <a:pt x="89" y="151"/>
                  <a:pt x="91" y="148"/>
                </a:cubicBezTo>
                <a:cubicBezTo>
                  <a:pt x="94" y="145"/>
                  <a:pt x="94" y="142"/>
                  <a:pt x="93" y="141"/>
                </a:cubicBezTo>
                <a:cubicBezTo>
                  <a:pt x="91" y="140"/>
                  <a:pt x="96" y="136"/>
                  <a:pt x="94" y="132"/>
                </a:cubicBezTo>
                <a:cubicBezTo>
                  <a:pt x="93" y="129"/>
                  <a:pt x="98" y="127"/>
                  <a:pt x="93" y="124"/>
                </a:cubicBezTo>
                <a:cubicBezTo>
                  <a:pt x="88" y="120"/>
                  <a:pt x="86" y="116"/>
                  <a:pt x="89" y="114"/>
                </a:cubicBezTo>
                <a:cubicBezTo>
                  <a:pt x="93" y="112"/>
                  <a:pt x="95" y="112"/>
                  <a:pt x="95" y="107"/>
                </a:cubicBezTo>
                <a:cubicBezTo>
                  <a:pt x="95" y="103"/>
                  <a:pt x="94" y="103"/>
                  <a:pt x="97" y="99"/>
                </a:cubicBezTo>
                <a:cubicBezTo>
                  <a:pt x="100" y="96"/>
                  <a:pt x="101" y="94"/>
                  <a:pt x="102" y="92"/>
                </a:cubicBezTo>
                <a:cubicBezTo>
                  <a:pt x="102" y="89"/>
                  <a:pt x="102" y="87"/>
                  <a:pt x="100" y="85"/>
                </a:cubicBezTo>
                <a:cubicBezTo>
                  <a:pt x="97" y="82"/>
                  <a:pt x="95" y="81"/>
                  <a:pt x="96" y="79"/>
                </a:cubicBezTo>
                <a:cubicBezTo>
                  <a:pt x="96" y="77"/>
                  <a:pt x="95" y="75"/>
                  <a:pt x="91" y="73"/>
                </a:cubicBezTo>
                <a:cubicBezTo>
                  <a:pt x="87" y="72"/>
                  <a:pt x="84" y="69"/>
                  <a:pt x="86" y="65"/>
                </a:cubicBezTo>
                <a:cubicBezTo>
                  <a:pt x="87" y="60"/>
                  <a:pt x="90" y="62"/>
                  <a:pt x="91" y="58"/>
                </a:cubicBezTo>
                <a:cubicBezTo>
                  <a:pt x="91" y="54"/>
                  <a:pt x="91" y="55"/>
                  <a:pt x="91" y="53"/>
                </a:cubicBezTo>
                <a:cubicBezTo>
                  <a:pt x="91" y="51"/>
                  <a:pt x="90" y="45"/>
                  <a:pt x="93" y="47"/>
                </a:cubicBezTo>
                <a:cubicBezTo>
                  <a:pt x="97" y="48"/>
                  <a:pt x="100" y="50"/>
                  <a:pt x="103" y="47"/>
                </a:cubicBezTo>
                <a:cubicBezTo>
                  <a:pt x="105" y="44"/>
                  <a:pt x="106" y="43"/>
                  <a:pt x="107" y="41"/>
                </a:cubicBezTo>
                <a:cubicBezTo>
                  <a:pt x="108" y="39"/>
                  <a:pt x="110" y="37"/>
                  <a:pt x="108" y="34"/>
                </a:cubicBezTo>
                <a:cubicBezTo>
                  <a:pt x="105" y="30"/>
                  <a:pt x="105" y="30"/>
                  <a:pt x="106" y="28"/>
                </a:cubicBezTo>
                <a:cubicBezTo>
                  <a:pt x="106" y="26"/>
                  <a:pt x="107" y="24"/>
                  <a:pt x="103" y="24"/>
                </a:cubicBezTo>
                <a:cubicBezTo>
                  <a:pt x="99" y="24"/>
                  <a:pt x="90" y="22"/>
                  <a:pt x="94" y="19"/>
                </a:cubicBezTo>
                <a:cubicBezTo>
                  <a:pt x="99" y="15"/>
                  <a:pt x="95" y="16"/>
                  <a:pt x="99" y="15"/>
                </a:cubicBezTo>
                <a:cubicBezTo>
                  <a:pt x="102" y="15"/>
                  <a:pt x="106" y="15"/>
                  <a:pt x="105" y="12"/>
                </a:cubicBezTo>
                <a:cubicBezTo>
                  <a:pt x="103" y="8"/>
                  <a:pt x="100" y="10"/>
                  <a:pt x="99" y="8"/>
                </a:cubicBezTo>
                <a:cubicBezTo>
                  <a:pt x="99" y="5"/>
                  <a:pt x="99" y="2"/>
                  <a:pt x="95" y="0"/>
                </a:cubicBezTo>
                <a:cubicBezTo>
                  <a:pt x="95" y="2"/>
                  <a:pt x="96" y="7"/>
                  <a:pt x="93" y="7"/>
                </a:cubicBezTo>
                <a:cubicBezTo>
                  <a:pt x="88" y="8"/>
                  <a:pt x="84" y="6"/>
                  <a:pt x="83" y="9"/>
                </a:cubicBezTo>
                <a:cubicBezTo>
                  <a:pt x="83" y="12"/>
                  <a:pt x="78" y="14"/>
                  <a:pt x="76" y="12"/>
                </a:cubicBezTo>
                <a:cubicBezTo>
                  <a:pt x="73" y="10"/>
                  <a:pt x="71" y="7"/>
                  <a:pt x="69" y="10"/>
                </a:cubicBezTo>
                <a:cubicBezTo>
                  <a:pt x="67" y="13"/>
                  <a:pt x="65" y="18"/>
                  <a:pt x="61" y="16"/>
                </a:cubicBezTo>
                <a:cubicBezTo>
                  <a:pt x="57" y="14"/>
                  <a:pt x="50" y="12"/>
                  <a:pt x="48" y="15"/>
                </a:cubicBezTo>
                <a:cubicBezTo>
                  <a:pt x="46" y="18"/>
                  <a:pt x="42" y="27"/>
                  <a:pt x="41" y="30"/>
                </a:cubicBezTo>
                <a:cubicBezTo>
                  <a:pt x="39" y="33"/>
                  <a:pt x="36" y="35"/>
                  <a:pt x="34" y="34"/>
                </a:cubicBezTo>
                <a:cubicBezTo>
                  <a:pt x="33" y="33"/>
                  <a:pt x="28" y="30"/>
                  <a:pt x="28" y="34"/>
                </a:cubicBezTo>
                <a:cubicBezTo>
                  <a:pt x="27" y="38"/>
                  <a:pt x="28" y="42"/>
                  <a:pt x="23" y="40"/>
                </a:cubicBezTo>
                <a:cubicBezTo>
                  <a:pt x="19" y="38"/>
                  <a:pt x="18" y="34"/>
                  <a:pt x="16" y="35"/>
                </a:cubicBezTo>
                <a:cubicBezTo>
                  <a:pt x="17" y="37"/>
                  <a:pt x="19" y="41"/>
                  <a:pt x="21" y="42"/>
                </a:cubicBezTo>
                <a:cubicBezTo>
                  <a:pt x="23" y="45"/>
                  <a:pt x="21" y="48"/>
                  <a:pt x="19" y="50"/>
                </a:cubicBezTo>
                <a:cubicBezTo>
                  <a:pt x="17" y="52"/>
                  <a:pt x="17" y="53"/>
                  <a:pt x="16" y="57"/>
                </a:cubicBezTo>
                <a:cubicBezTo>
                  <a:pt x="15" y="61"/>
                  <a:pt x="14" y="61"/>
                  <a:pt x="14" y="66"/>
                </a:cubicBezTo>
                <a:cubicBezTo>
                  <a:pt x="13" y="72"/>
                  <a:pt x="10" y="71"/>
                  <a:pt x="5" y="75"/>
                </a:cubicBezTo>
                <a:cubicBezTo>
                  <a:pt x="0" y="79"/>
                  <a:pt x="10" y="88"/>
                  <a:pt x="12" y="90"/>
                </a:cubicBezTo>
                <a:cubicBezTo>
                  <a:pt x="13" y="92"/>
                  <a:pt x="13" y="94"/>
                  <a:pt x="11" y="96"/>
                </a:cubicBezTo>
                <a:cubicBezTo>
                  <a:pt x="8" y="98"/>
                  <a:pt x="9" y="98"/>
                  <a:pt x="11" y="102"/>
                </a:cubicBezTo>
                <a:cubicBezTo>
                  <a:pt x="13" y="105"/>
                  <a:pt x="8" y="104"/>
                  <a:pt x="6" y="107"/>
                </a:cubicBezTo>
                <a:cubicBezTo>
                  <a:pt x="4" y="110"/>
                  <a:pt x="1" y="114"/>
                  <a:pt x="4" y="117"/>
                </a:cubicBezTo>
                <a:cubicBezTo>
                  <a:pt x="7" y="120"/>
                  <a:pt x="6" y="127"/>
                  <a:pt x="6" y="131"/>
                </a:cubicBezTo>
                <a:cubicBezTo>
                  <a:pt x="6" y="135"/>
                  <a:pt x="7" y="137"/>
                  <a:pt x="10" y="144"/>
                </a:cubicBezTo>
                <a:cubicBezTo>
                  <a:pt x="13" y="151"/>
                  <a:pt x="9" y="153"/>
                  <a:pt x="6" y="157"/>
                </a:cubicBezTo>
                <a:cubicBezTo>
                  <a:pt x="4" y="161"/>
                  <a:pt x="2" y="165"/>
                  <a:pt x="2" y="171"/>
                </a:cubicBezTo>
                <a:cubicBezTo>
                  <a:pt x="2" y="174"/>
                  <a:pt x="2" y="176"/>
                  <a:pt x="3" y="178"/>
                </a:cubicBezTo>
                <a:cubicBezTo>
                  <a:pt x="5" y="178"/>
                  <a:pt x="9" y="179"/>
                  <a:pt x="11" y="178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7" name="Freeform 26">
            <a:extLst>
              <a:ext uri="{FF2B5EF4-FFF2-40B4-BE49-F238E27FC236}">
                <a16:creationId xmlns:a16="http://schemas.microsoft.com/office/drawing/2014/main" xmlns="" id="{EAC918BB-E274-4C17-AA51-F76734D89FEA}"/>
              </a:ext>
            </a:extLst>
          </p:cNvPr>
          <p:cNvSpPr>
            <a:spLocks/>
          </p:cNvSpPr>
          <p:nvPr/>
        </p:nvSpPr>
        <p:spPr bwMode="auto">
          <a:xfrm>
            <a:off x="9436158" y="7082860"/>
            <a:ext cx="1371315" cy="1051448"/>
          </a:xfrm>
          <a:custGeom>
            <a:avLst/>
            <a:gdLst>
              <a:gd name="T0" fmla="*/ 163 w 183"/>
              <a:gd name="T1" fmla="*/ 127 h 140"/>
              <a:gd name="T2" fmla="*/ 165 w 183"/>
              <a:gd name="T3" fmla="*/ 114 h 140"/>
              <a:gd name="T4" fmla="*/ 160 w 183"/>
              <a:gd name="T5" fmla="*/ 108 h 140"/>
              <a:gd name="T6" fmla="*/ 147 w 183"/>
              <a:gd name="T7" fmla="*/ 106 h 140"/>
              <a:gd name="T8" fmla="*/ 140 w 183"/>
              <a:gd name="T9" fmla="*/ 98 h 140"/>
              <a:gd name="T10" fmla="*/ 138 w 183"/>
              <a:gd name="T11" fmla="*/ 92 h 140"/>
              <a:gd name="T12" fmla="*/ 146 w 183"/>
              <a:gd name="T13" fmla="*/ 78 h 140"/>
              <a:gd name="T14" fmla="*/ 151 w 183"/>
              <a:gd name="T15" fmla="*/ 70 h 140"/>
              <a:gd name="T16" fmla="*/ 159 w 183"/>
              <a:gd name="T17" fmla="*/ 65 h 140"/>
              <a:gd name="T18" fmla="*/ 172 w 183"/>
              <a:gd name="T19" fmla="*/ 72 h 140"/>
              <a:gd name="T20" fmla="*/ 180 w 183"/>
              <a:gd name="T21" fmla="*/ 64 h 140"/>
              <a:gd name="T22" fmla="*/ 173 w 183"/>
              <a:gd name="T23" fmla="*/ 55 h 140"/>
              <a:gd name="T24" fmla="*/ 162 w 183"/>
              <a:gd name="T25" fmla="*/ 47 h 140"/>
              <a:gd name="T26" fmla="*/ 144 w 183"/>
              <a:gd name="T27" fmla="*/ 46 h 140"/>
              <a:gd name="T28" fmla="*/ 129 w 183"/>
              <a:gd name="T29" fmla="*/ 37 h 140"/>
              <a:gd name="T30" fmla="*/ 134 w 183"/>
              <a:gd name="T31" fmla="*/ 27 h 140"/>
              <a:gd name="T32" fmla="*/ 152 w 183"/>
              <a:gd name="T33" fmla="*/ 11 h 140"/>
              <a:gd name="T34" fmla="*/ 138 w 183"/>
              <a:gd name="T35" fmla="*/ 12 h 140"/>
              <a:gd name="T36" fmla="*/ 129 w 183"/>
              <a:gd name="T37" fmla="*/ 5 h 140"/>
              <a:gd name="T38" fmla="*/ 118 w 183"/>
              <a:gd name="T39" fmla="*/ 5 h 140"/>
              <a:gd name="T40" fmla="*/ 102 w 183"/>
              <a:gd name="T41" fmla="*/ 2 h 140"/>
              <a:gd name="T42" fmla="*/ 92 w 183"/>
              <a:gd name="T43" fmla="*/ 8 h 140"/>
              <a:gd name="T44" fmla="*/ 89 w 183"/>
              <a:gd name="T45" fmla="*/ 23 h 140"/>
              <a:gd name="T46" fmla="*/ 74 w 183"/>
              <a:gd name="T47" fmla="*/ 32 h 140"/>
              <a:gd name="T48" fmla="*/ 62 w 183"/>
              <a:gd name="T49" fmla="*/ 33 h 140"/>
              <a:gd name="T50" fmla="*/ 49 w 183"/>
              <a:gd name="T51" fmla="*/ 38 h 140"/>
              <a:gd name="T52" fmla="*/ 37 w 183"/>
              <a:gd name="T53" fmla="*/ 44 h 140"/>
              <a:gd name="T54" fmla="*/ 17 w 183"/>
              <a:gd name="T55" fmla="*/ 50 h 140"/>
              <a:gd name="T56" fmla="*/ 0 w 183"/>
              <a:gd name="T57" fmla="*/ 53 h 140"/>
              <a:gd name="T58" fmla="*/ 10 w 183"/>
              <a:gd name="T59" fmla="*/ 70 h 140"/>
              <a:gd name="T60" fmla="*/ 21 w 183"/>
              <a:gd name="T61" fmla="*/ 90 h 140"/>
              <a:gd name="T62" fmla="*/ 42 w 183"/>
              <a:gd name="T63" fmla="*/ 109 h 140"/>
              <a:gd name="T64" fmla="*/ 62 w 183"/>
              <a:gd name="T65" fmla="*/ 116 h 140"/>
              <a:gd name="T66" fmla="*/ 83 w 183"/>
              <a:gd name="T67" fmla="*/ 113 h 140"/>
              <a:gd name="T68" fmla="*/ 94 w 183"/>
              <a:gd name="T69" fmla="*/ 118 h 140"/>
              <a:gd name="T70" fmla="*/ 104 w 183"/>
              <a:gd name="T71" fmla="*/ 117 h 140"/>
              <a:gd name="T72" fmla="*/ 108 w 183"/>
              <a:gd name="T73" fmla="*/ 129 h 140"/>
              <a:gd name="T74" fmla="*/ 120 w 183"/>
              <a:gd name="T75" fmla="*/ 128 h 140"/>
              <a:gd name="T76" fmla="*/ 137 w 183"/>
              <a:gd name="T77" fmla="*/ 138 h 140"/>
              <a:gd name="T78" fmla="*/ 147 w 183"/>
              <a:gd name="T79" fmla="*/ 137 h 140"/>
              <a:gd name="T80" fmla="*/ 152 w 183"/>
              <a:gd name="T81" fmla="*/ 140 h 140"/>
              <a:gd name="T82" fmla="*/ 156 w 183"/>
              <a:gd name="T83" fmla="*/ 13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83" h="140">
                <a:moveTo>
                  <a:pt x="156" y="130"/>
                </a:moveTo>
                <a:cubicBezTo>
                  <a:pt x="159" y="129"/>
                  <a:pt x="160" y="127"/>
                  <a:pt x="163" y="127"/>
                </a:cubicBezTo>
                <a:cubicBezTo>
                  <a:pt x="166" y="126"/>
                  <a:pt x="166" y="126"/>
                  <a:pt x="166" y="123"/>
                </a:cubicBezTo>
                <a:cubicBezTo>
                  <a:pt x="166" y="119"/>
                  <a:pt x="167" y="117"/>
                  <a:pt x="165" y="114"/>
                </a:cubicBezTo>
                <a:cubicBezTo>
                  <a:pt x="163" y="111"/>
                  <a:pt x="163" y="110"/>
                  <a:pt x="163" y="109"/>
                </a:cubicBezTo>
                <a:cubicBezTo>
                  <a:pt x="163" y="108"/>
                  <a:pt x="164" y="103"/>
                  <a:pt x="160" y="108"/>
                </a:cubicBezTo>
                <a:cubicBezTo>
                  <a:pt x="155" y="113"/>
                  <a:pt x="154" y="111"/>
                  <a:pt x="153" y="110"/>
                </a:cubicBezTo>
                <a:cubicBezTo>
                  <a:pt x="151" y="108"/>
                  <a:pt x="150" y="106"/>
                  <a:pt x="147" y="106"/>
                </a:cubicBezTo>
                <a:cubicBezTo>
                  <a:pt x="145" y="107"/>
                  <a:pt x="143" y="106"/>
                  <a:pt x="143" y="104"/>
                </a:cubicBezTo>
                <a:cubicBezTo>
                  <a:pt x="143" y="101"/>
                  <a:pt x="144" y="99"/>
                  <a:pt x="140" y="98"/>
                </a:cubicBezTo>
                <a:cubicBezTo>
                  <a:pt x="136" y="97"/>
                  <a:pt x="133" y="97"/>
                  <a:pt x="133" y="94"/>
                </a:cubicBezTo>
                <a:cubicBezTo>
                  <a:pt x="133" y="91"/>
                  <a:pt x="135" y="92"/>
                  <a:pt x="138" y="92"/>
                </a:cubicBezTo>
                <a:cubicBezTo>
                  <a:pt x="141" y="93"/>
                  <a:pt x="145" y="92"/>
                  <a:pt x="145" y="89"/>
                </a:cubicBezTo>
                <a:cubicBezTo>
                  <a:pt x="146" y="85"/>
                  <a:pt x="142" y="78"/>
                  <a:pt x="146" y="78"/>
                </a:cubicBezTo>
                <a:cubicBezTo>
                  <a:pt x="151" y="78"/>
                  <a:pt x="154" y="79"/>
                  <a:pt x="152" y="76"/>
                </a:cubicBezTo>
                <a:cubicBezTo>
                  <a:pt x="151" y="74"/>
                  <a:pt x="153" y="73"/>
                  <a:pt x="151" y="70"/>
                </a:cubicBezTo>
                <a:cubicBezTo>
                  <a:pt x="150" y="68"/>
                  <a:pt x="149" y="66"/>
                  <a:pt x="151" y="65"/>
                </a:cubicBezTo>
                <a:cubicBezTo>
                  <a:pt x="154" y="65"/>
                  <a:pt x="156" y="62"/>
                  <a:pt x="159" y="65"/>
                </a:cubicBezTo>
                <a:cubicBezTo>
                  <a:pt x="162" y="68"/>
                  <a:pt x="164" y="67"/>
                  <a:pt x="164" y="69"/>
                </a:cubicBezTo>
                <a:cubicBezTo>
                  <a:pt x="165" y="72"/>
                  <a:pt x="170" y="73"/>
                  <a:pt x="172" y="72"/>
                </a:cubicBezTo>
                <a:cubicBezTo>
                  <a:pt x="173" y="71"/>
                  <a:pt x="172" y="70"/>
                  <a:pt x="176" y="69"/>
                </a:cubicBezTo>
                <a:cubicBezTo>
                  <a:pt x="179" y="68"/>
                  <a:pt x="183" y="66"/>
                  <a:pt x="180" y="64"/>
                </a:cubicBezTo>
                <a:cubicBezTo>
                  <a:pt x="178" y="62"/>
                  <a:pt x="177" y="61"/>
                  <a:pt x="177" y="59"/>
                </a:cubicBezTo>
                <a:cubicBezTo>
                  <a:pt x="178" y="57"/>
                  <a:pt x="177" y="56"/>
                  <a:pt x="173" y="55"/>
                </a:cubicBezTo>
                <a:cubicBezTo>
                  <a:pt x="169" y="55"/>
                  <a:pt x="167" y="54"/>
                  <a:pt x="166" y="52"/>
                </a:cubicBezTo>
                <a:cubicBezTo>
                  <a:pt x="165" y="51"/>
                  <a:pt x="166" y="47"/>
                  <a:pt x="162" y="47"/>
                </a:cubicBezTo>
                <a:cubicBezTo>
                  <a:pt x="158" y="47"/>
                  <a:pt x="156" y="50"/>
                  <a:pt x="151" y="49"/>
                </a:cubicBezTo>
                <a:cubicBezTo>
                  <a:pt x="147" y="48"/>
                  <a:pt x="145" y="47"/>
                  <a:pt x="144" y="46"/>
                </a:cubicBezTo>
                <a:cubicBezTo>
                  <a:pt x="143" y="44"/>
                  <a:pt x="143" y="42"/>
                  <a:pt x="139" y="41"/>
                </a:cubicBezTo>
                <a:cubicBezTo>
                  <a:pt x="134" y="39"/>
                  <a:pt x="132" y="39"/>
                  <a:pt x="129" y="37"/>
                </a:cubicBezTo>
                <a:cubicBezTo>
                  <a:pt x="126" y="35"/>
                  <a:pt x="126" y="34"/>
                  <a:pt x="128" y="32"/>
                </a:cubicBezTo>
                <a:cubicBezTo>
                  <a:pt x="131" y="29"/>
                  <a:pt x="130" y="29"/>
                  <a:pt x="134" y="27"/>
                </a:cubicBezTo>
                <a:cubicBezTo>
                  <a:pt x="138" y="25"/>
                  <a:pt x="140" y="21"/>
                  <a:pt x="142" y="19"/>
                </a:cubicBezTo>
                <a:cubicBezTo>
                  <a:pt x="145" y="17"/>
                  <a:pt x="149" y="12"/>
                  <a:pt x="152" y="11"/>
                </a:cubicBezTo>
                <a:cubicBezTo>
                  <a:pt x="155" y="9"/>
                  <a:pt x="161" y="2"/>
                  <a:pt x="149" y="10"/>
                </a:cubicBezTo>
                <a:cubicBezTo>
                  <a:pt x="144" y="11"/>
                  <a:pt x="136" y="18"/>
                  <a:pt x="138" y="12"/>
                </a:cubicBezTo>
                <a:cubicBezTo>
                  <a:pt x="140" y="6"/>
                  <a:pt x="142" y="6"/>
                  <a:pt x="138" y="6"/>
                </a:cubicBezTo>
                <a:cubicBezTo>
                  <a:pt x="134" y="5"/>
                  <a:pt x="134" y="0"/>
                  <a:pt x="129" y="5"/>
                </a:cubicBezTo>
                <a:cubicBezTo>
                  <a:pt x="128" y="7"/>
                  <a:pt x="126" y="8"/>
                  <a:pt x="124" y="6"/>
                </a:cubicBezTo>
                <a:cubicBezTo>
                  <a:pt x="121" y="5"/>
                  <a:pt x="122" y="5"/>
                  <a:pt x="118" y="5"/>
                </a:cubicBezTo>
                <a:cubicBezTo>
                  <a:pt x="115" y="6"/>
                  <a:pt x="115" y="5"/>
                  <a:pt x="111" y="5"/>
                </a:cubicBezTo>
                <a:cubicBezTo>
                  <a:pt x="107" y="4"/>
                  <a:pt x="105" y="2"/>
                  <a:pt x="102" y="2"/>
                </a:cubicBezTo>
                <a:cubicBezTo>
                  <a:pt x="100" y="1"/>
                  <a:pt x="96" y="0"/>
                  <a:pt x="92" y="0"/>
                </a:cubicBezTo>
                <a:cubicBezTo>
                  <a:pt x="93" y="3"/>
                  <a:pt x="90" y="5"/>
                  <a:pt x="92" y="8"/>
                </a:cubicBezTo>
                <a:cubicBezTo>
                  <a:pt x="93" y="11"/>
                  <a:pt x="89" y="15"/>
                  <a:pt x="90" y="16"/>
                </a:cubicBezTo>
                <a:cubicBezTo>
                  <a:pt x="92" y="17"/>
                  <a:pt x="91" y="21"/>
                  <a:pt x="89" y="23"/>
                </a:cubicBezTo>
                <a:cubicBezTo>
                  <a:pt x="86" y="26"/>
                  <a:pt x="84" y="29"/>
                  <a:pt x="80" y="29"/>
                </a:cubicBezTo>
                <a:cubicBezTo>
                  <a:pt x="76" y="29"/>
                  <a:pt x="76" y="30"/>
                  <a:pt x="74" y="32"/>
                </a:cubicBezTo>
                <a:cubicBezTo>
                  <a:pt x="72" y="34"/>
                  <a:pt x="70" y="33"/>
                  <a:pt x="68" y="31"/>
                </a:cubicBezTo>
                <a:cubicBezTo>
                  <a:pt x="67" y="30"/>
                  <a:pt x="65" y="32"/>
                  <a:pt x="62" y="33"/>
                </a:cubicBezTo>
                <a:cubicBezTo>
                  <a:pt x="60" y="34"/>
                  <a:pt x="57" y="34"/>
                  <a:pt x="53" y="34"/>
                </a:cubicBezTo>
                <a:cubicBezTo>
                  <a:pt x="48" y="33"/>
                  <a:pt x="50" y="36"/>
                  <a:pt x="49" y="38"/>
                </a:cubicBezTo>
                <a:cubicBezTo>
                  <a:pt x="48" y="40"/>
                  <a:pt x="46" y="39"/>
                  <a:pt x="42" y="39"/>
                </a:cubicBezTo>
                <a:cubicBezTo>
                  <a:pt x="39" y="39"/>
                  <a:pt x="38" y="42"/>
                  <a:pt x="37" y="44"/>
                </a:cubicBezTo>
                <a:cubicBezTo>
                  <a:pt x="35" y="45"/>
                  <a:pt x="34" y="46"/>
                  <a:pt x="29" y="46"/>
                </a:cubicBezTo>
                <a:cubicBezTo>
                  <a:pt x="24" y="45"/>
                  <a:pt x="21" y="48"/>
                  <a:pt x="17" y="50"/>
                </a:cubicBezTo>
                <a:cubicBezTo>
                  <a:pt x="13" y="53"/>
                  <a:pt x="13" y="53"/>
                  <a:pt x="9" y="53"/>
                </a:cubicBezTo>
                <a:cubicBezTo>
                  <a:pt x="6" y="54"/>
                  <a:pt x="3" y="53"/>
                  <a:pt x="0" y="53"/>
                </a:cubicBezTo>
                <a:cubicBezTo>
                  <a:pt x="1" y="55"/>
                  <a:pt x="2" y="57"/>
                  <a:pt x="3" y="59"/>
                </a:cubicBezTo>
                <a:cubicBezTo>
                  <a:pt x="6" y="63"/>
                  <a:pt x="8" y="65"/>
                  <a:pt x="10" y="70"/>
                </a:cubicBezTo>
                <a:cubicBezTo>
                  <a:pt x="11" y="75"/>
                  <a:pt x="20" y="81"/>
                  <a:pt x="22" y="85"/>
                </a:cubicBezTo>
                <a:cubicBezTo>
                  <a:pt x="23" y="87"/>
                  <a:pt x="22" y="88"/>
                  <a:pt x="21" y="90"/>
                </a:cubicBezTo>
                <a:cubicBezTo>
                  <a:pt x="25" y="93"/>
                  <a:pt x="30" y="100"/>
                  <a:pt x="31" y="102"/>
                </a:cubicBezTo>
                <a:cubicBezTo>
                  <a:pt x="33" y="105"/>
                  <a:pt x="40" y="109"/>
                  <a:pt x="42" y="109"/>
                </a:cubicBezTo>
                <a:cubicBezTo>
                  <a:pt x="45" y="109"/>
                  <a:pt x="45" y="111"/>
                  <a:pt x="51" y="113"/>
                </a:cubicBezTo>
                <a:cubicBezTo>
                  <a:pt x="57" y="115"/>
                  <a:pt x="58" y="115"/>
                  <a:pt x="62" y="116"/>
                </a:cubicBezTo>
                <a:cubicBezTo>
                  <a:pt x="66" y="117"/>
                  <a:pt x="72" y="116"/>
                  <a:pt x="75" y="115"/>
                </a:cubicBezTo>
                <a:cubicBezTo>
                  <a:pt x="78" y="114"/>
                  <a:pt x="79" y="113"/>
                  <a:pt x="83" y="113"/>
                </a:cubicBezTo>
                <a:cubicBezTo>
                  <a:pt x="86" y="113"/>
                  <a:pt x="87" y="114"/>
                  <a:pt x="88" y="115"/>
                </a:cubicBezTo>
                <a:cubicBezTo>
                  <a:pt x="90" y="116"/>
                  <a:pt x="90" y="118"/>
                  <a:pt x="94" y="118"/>
                </a:cubicBezTo>
                <a:cubicBezTo>
                  <a:pt x="98" y="117"/>
                  <a:pt x="98" y="114"/>
                  <a:pt x="100" y="113"/>
                </a:cubicBezTo>
                <a:cubicBezTo>
                  <a:pt x="102" y="112"/>
                  <a:pt x="104" y="115"/>
                  <a:pt x="104" y="117"/>
                </a:cubicBezTo>
                <a:cubicBezTo>
                  <a:pt x="104" y="119"/>
                  <a:pt x="104" y="120"/>
                  <a:pt x="103" y="123"/>
                </a:cubicBezTo>
                <a:cubicBezTo>
                  <a:pt x="103" y="125"/>
                  <a:pt x="106" y="127"/>
                  <a:pt x="108" y="129"/>
                </a:cubicBezTo>
                <a:cubicBezTo>
                  <a:pt x="110" y="131"/>
                  <a:pt x="112" y="131"/>
                  <a:pt x="115" y="129"/>
                </a:cubicBezTo>
                <a:cubicBezTo>
                  <a:pt x="118" y="128"/>
                  <a:pt x="117" y="127"/>
                  <a:pt x="120" y="128"/>
                </a:cubicBezTo>
                <a:cubicBezTo>
                  <a:pt x="124" y="128"/>
                  <a:pt x="128" y="134"/>
                  <a:pt x="129" y="136"/>
                </a:cubicBezTo>
                <a:cubicBezTo>
                  <a:pt x="131" y="138"/>
                  <a:pt x="135" y="138"/>
                  <a:pt x="137" y="138"/>
                </a:cubicBezTo>
                <a:cubicBezTo>
                  <a:pt x="139" y="138"/>
                  <a:pt x="140" y="138"/>
                  <a:pt x="143" y="136"/>
                </a:cubicBezTo>
                <a:cubicBezTo>
                  <a:pt x="145" y="134"/>
                  <a:pt x="146" y="136"/>
                  <a:pt x="147" y="137"/>
                </a:cubicBezTo>
                <a:cubicBezTo>
                  <a:pt x="148" y="138"/>
                  <a:pt x="148" y="139"/>
                  <a:pt x="150" y="139"/>
                </a:cubicBezTo>
                <a:cubicBezTo>
                  <a:pt x="151" y="139"/>
                  <a:pt x="151" y="139"/>
                  <a:pt x="152" y="140"/>
                </a:cubicBezTo>
                <a:cubicBezTo>
                  <a:pt x="152" y="138"/>
                  <a:pt x="153" y="137"/>
                  <a:pt x="153" y="135"/>
                </a:cubicBezTo>
                <a:cubicBezTo>
                  <a:pt x="153" y="132"/>
                  <a:pt x="151" y="130"/>
                  <a:pt x="156" y="130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8" name="Freeform 27">
            <a:extLst>
              <a:ext uri="{FF2B5EF4-FFF2-40B4-BE49-F238E27FC236}">
                <a16:creationId xmlns:a16="http://schemas.microsoft.com/office/drawing/2014/main" xmlns="" id="{C737342F-0685-4258-87C6-4EFEC706B507}"/>
              </a:ext>
            </a:extLst>
          </p:cNvPr>
          <p:cNvSpPr>
            <a:spLocks/>
          </p:cNvSpPr>
          <p:nvPr/>
        </p:nvSpPr>
        <p:spPr bwMode="auto">
          <a:xfrm>
            <a:off x="10430601" y="7421732"/>
            <a:ext cx="1079952" cy="1102120"/>
          </a:xfrm>
          <a:custGeom>
            <a:avLst/>
            <a:gdLst>
              <a:gd name="T0" fmla="*/ 32 w 144"/>
              <a:gd name="T1" fmla="*/ 3 h 147"/>
              <a:gd name="T2" fmla="*/ 40 w 144"/>
              <a:gd name="T3" fmla="*/ 10 h 147"/>
              <a:gd name="T4" fmla="*/ 47 w 144"/>
              <a:gd name="T5" fmla="*/ 19 h 147"/>
              <a:gd name="T6" fmla="*/ 39 w 144"/>
              <a:gd name="T7" fmla="*/ 27 h 147"/>
              <a:gd name="T8" fmla="*/ 26 w 144"/>
              <a:gd name="T9" fmla="*/ 20 h 147"/>
              <a:gd name="T10" fmla="*/ 19 w 144"/>
              <a:gd name="T11" fmla="*/ 25 h 147"/>
              <a:gd name="T12" fmla="*/ 13 w 144"/>
              <a:gd name="T13" fmla="*/ 33 h 147"/>
              <a:gd name="T14" fmla="*/ 5 w 144"/>
              <a:gd name="T15" fmla="*/ 47 h 147"/>
              <a:gd name="T16" fmla="*/ 7 w 144"/>
              <a:gd name="T17" fmla="*/ 52 h 147"/>
              <a:gd name="T18" fmla="*/ 14 w 144"/>
              <a:gd name="T19" fmla="*/ 61 h 147"/>
              <a:gd name="T20" fmla="*/ 27 w 144"/>
              <a:gd name="T21" fmla="*/ 63 h 147"/>
              <a:gd name="T22" fmla="*/ 32 w 144"/>
              <a:gd name="T23" fmla="*/ 69 h 147"/>
              <a:gd name="T24" fmla="*/ 30 w 144"/>
              <a:gd name="T25" fmla="*/ 81 h 147"/>
              <a:gd name="T26" fmla="*/ 20 w 144"/>
              <a:gd name="T27" fmla="*/ 90 h 147"/>
              <a:gd name="T28" fmla="*/ 22 w 144"/>
              <a:gd name="T29" fmla="*/ 98 h 147"/>
              <a:gd name="T30" fmla="*/ 31 w 144"/>
              <a:gd name="T31" fmla="*/ 100 h 147"/>
              <a:gd name="T32" fmla="*/ 35 w 144"/>
              <a:gd name="T33" fmla="*/ 110 h 147"/>
              <a:gd name="T34" fmla="*/ 42 w 144"/>
              <a:gd name="T35" fmla="*/ 130 h 147"/>
              <a:gd name="T36" fmla="*/ 54 w 144"/>
              <a:gd name="T37" fmla="*/ 137 h 147"/>
              <a:gd name="T38" fmla="*/ 67 w 144"/>
              <a:gd name="T39" fmla="*/ 134 h 147"/>
              <a:gd name="T40" fmla="*/ 63 w 144"/>
              <a:gd name="T41" fmla="*/ 144 h 147"/>
              <a:gd name="T42" fmla="*/ 78 w 144"/>
              <a:gd name="T43" fmla="*/ 135 h 147"/>
              <a:gd name="T44" fmla="*/ 101 w 144"/>
              <a:gd name="T45" fmla="*/ 142 h 147"/>
              <a:gd name="T46" fmla="*/ 108 w 144"/>
              <a:gd name="T47" fmla="*/ 146 h 147"/>
              <a:gd name="T48" fmla="*/ 117 w 144"/>
              <a:gd name="T49" fmla="*/ 140 h 147"/>
              <a:gd name="T50" fmla="*/ 125 w 144"/>
              <a:gd name="T51" fmla="*/ 128 h 147"/>
              <a:gd name="T52" fmla="*/ 125 w 144"/>
              <a:gd name="T53" fmla="*/ 119 h 147"/>
              <a:gd name="T54" fmla="*/ 139 w 144"/>
              <a:gd name="T55" fmla="*/ 114 h 147"/>
              <a:gd name="T56" fmla="*/ 142 w 144"/>
              <a:gd name="T57" fmla="*/ 98 h 147"/>
              <a:gd name="T58" fmla="*/ 129 w 144"/>
              <a:gd name="T59" fmla="*/ 90 h 147"/>
              <a:gd name="T60" fmla="*/ 118 w 144"/>
              <a:gd name="T61" fmla="*/ 87 h 147"/>
              <a:gd name="T62" fmla="*/ 108 w 144"/>
              <a:gd name="T63" fmla="*/ 78 h 147"/>
              <a:gd name="T64" fmla="*/ 105 w 144"/>
              <a:gd name="T65" fmla="*/ 68 h 147"/>
              <a:gd name="T66" fmla="*/ 107 w 144"/>
              <a:gd name="T67" fmla="*/ 56 h 147"/>
              <a:gd name="T68" fmla="*/ 122 w 144"/>
              <a:gd name="T69" fmla="*/ 56 h 147"/>
              <a:gd name="T70" fmla="*/ 116 w 144"/>
              <a:gd name="T71" fmla="*/ 43 h 147"/>
              <a:gd name="T72" fmla="*/ 109 w 144"/>
              <a:gd name="T73" fmla="*/ 50 h 147"/>
              <a:gd name="T74" fmla="*/ 94 w 144"/>
              <a:gd name="T75" fmla="*/ 39 h 147"/>
              <a:gd name="T76" fmla="*/ 89 w 144"/>
              <a:gd name="T77" fmla="*/ 31 h 147"/>
              <a:gd name="T78" fmla="*/ 84 w 144"/>
              <a:gd name="T79" fmla="*/ 23 h 147"/>
              <a:gd name="T80" fmla="*/ 75 w 144"/>
              <a:gd name="T81" fmla="*/ 18 h 147"/>
              <a:gd name="T82" fmla="*/ 63 w 144"/>
              <a:gd name="T83" fmla="*/ 12 h 147"/>
              <a:gd name="T84" fmla="*/ 54 w 144"/>
              <a:gd name="T85" fmla="*/ 9 h 147"/>
              <a:gd name="T86" fmla="*/ 38 w 144"/>
              <a:gd name="T87" fmla="*/ 0 h 147"/>
              <a:gd name="T88" fmla="*/ 34 w 144"/>
              <a:gd name="T89" fmla="*/ 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4" h="147">
                <a:moveTo>
                  <a:pt x="34" y="2"/>
                </a:moveTo>
                <a:cubicBezTo>
                  <a:pt x="34" y="3"/>
                  <a:pt x="33" y="3"/>
                  <a:pt x="32" y="3"/>
                </a:cubicBezTo>
                <a:cubicBezTo>
                  <a:pt x="33" y="4"/>
                  <a:pt x="33" y="6"/>
                  <a:pt x="33" y="7"/>
                </a:cubicBezTo>
                <a:cubicBezTo>
                  <a:pt x="34" y="9"/>
                  <a:pt x="36" y="10"/>
                  <a:pt x="40" y="10"/>
                </a:cubicBezTo>
                <a:cubicBezTo>
                  <a:pt x="44" y="10"/>
                  <a:pt x="45" y="12"/>
                  <a:pt x="45" y="14"/>
                </a:cubicBezTo>
                <a:cubicBezTo>
                  <a:pt x="44" y="15"/>
                  <a:pt x="45" y="16"/>
                  <a:pt x="47" y="19"/>
                </a:cubicBezTo>
                <a:cubicBezTo>
                  <a:pt x="50" y="21"/>
                  <a:pt x="46" y="22"/>
                  <a:pt x="43" y="23"/>
                </a:cubicBezTo>
                <a:cubicBezTo>
                  <a:pt x="39" y="24"/>
                  <a:pt x="40" y="26"/>
                  <a:pt x="39" y="27"/>
                </a:cubicBezTo>
                <a:cubicBezTo>
                  <a:pt x="37" y="28"/>
                  <a:pt x="32" y="26"/>
                  <a:pt x="31" y="24"/>
                </a:cubicBezTo>
                <a:cubicBezTo>
                  <a:pt x="31" y="22"/>
                  <a:pt x="29" y="22"/>
                  <a:pt x="26" y="20"/>
                </a:cubicBezTo>
                <a:cubicBezTo>
                  <a:pt x="23" y="17"/>
                  <a:pt x="21" y="19"/>
                  <a:pt x="18" y="20"/>
                </a:cubicBezTo>
                <a:cubicBezTo>
                  <a:pt x="16" y="20"/>
                  <a:pt x="17" y="23"/>
                  <a:pt x="19" y="25"/>
                </a:cubicBezTo>
                <a:cubicBezTo>
                  <a:pt x="20" y="27"/>
                  <a:pt x="18" y="28"/>
                  <a:pt x="20" y="31"/>
                </a:cubicBezTo>
                <a:cubicBezTo>
                  <a:pt x="22" y="34"/>
                  <a:pt x="18" y="33"/>
                  <a:pt x="13" y="33"/>
                </a:cubicBezTo>
                <a:cubicBezTo>
                  <a:pt x="9" y="33"/>
                  <a:pt x="13" y="40"/>
                  <a:pt x="12" y="44"/>
                </a:cubicBezTo>
                <a:cubicBezTo>
                  <a:pt x="12" y="47"/>
                  <a:pt x="8" y="47"/>
                  <a:pt x="5" y="47"/>
                </a:cubicBezTo>
                <a:cubicBezTo>
                  <a:pt x="2" y="46"/>
                  <a:pt x="0" y="45"/>
                  <a:pt x="0" y="48"/>
                </a:cubicBezTo>
                <a:cubicBezTo>
                  <a:pt x="1" y="51"/>
                  <a:pt x="3" y="51"/>
                  <a:pt x="7" y="52"/>
                </a:cubicBezTo>
                <a:cubicBezTo>
                  <a:pt x="11" y="53"/>
                  <a:pt x="10" y="56"/>
                  <a:pt x="10" y="58"/>
                </a:cubicBezTo>
                <a:cubicBezTo>
                  <a:pt x="10" y="61"/>
                  <a:pt x="12" y="61"/>
                  <a:pt x="14" y="61"/>
                </a:cubicBezTo>
                <a:cubicBezTo>
                  <a:pt x="17" y="61"/>
                  <a:pt x="18" y="63"/>
                  <a:pt x="20" y="65"/>
                </a:cubicBezTo>
                <a:cubicBezTo>
                  <a:pt x="21" y="66"/>
                  <a:pt x="23" y="68"/>
                  <a:pt x="27" y="63"/>
                </a:cubicBezTo>
                <a:cubicBezTo>
                  <a:pt x="31" y="58"/>
                  <a:pt x="30" y="62"/>
                  <a:pt x="30" y="64"/>
                </a:cubicBezTo>
                <a:cubicBezTo>
                  <a:pt x="30" y="65"/>
                  <a:pt x="30" y="66"/>
                  <a:pt x="32" y="69"/>
                </a:cubicBezTo>
                <a:cubicBezTo>
                  <a:pt x="34" y="72"/>
                  <a:pt x="33" y="74"/>
                  <a:pt x="33" y="78"/>
                </a:cubicBezTo>
                <a:cubicBezTo>
                  <a:pt x="33" y="81"/>
                  <a:pt x="33" y="81"/>
                  <a:pt x="30" y="81"/>
                </a:cubicBezTo>
                <a:cubicBezTo>
                  <a:pt x="27" y="82"/>
                  <a:pt x="27" y="84"/>
                  <a:pt x="23" y="84"/>
                </a:cubicBezTo>
                <a:cubicBezTo>
                  <a:pt x="19" y="85"/>
                  <a:pt x="21" y="87"/>
                  <a:pt x="20" y="90"/>
                </a:cubicBezTo>
                <a:cubicBezTo>
                  <a:pt x="20" y="92"/>
                  <a:pt x="19" y="93"/>
                  <a:pt x="19" y="94"/>
                </a:cubicBezTo>
                <a:cubicBezTo>
                  <a:pt x="20" y="95"/>
                  <a:pt x="21" y="97"/>
                  <a:pt x="22" y="98"/>
                </a:cubicBezTo>
                <a:cubicBezTo>
                  <a:pt x="24" y="101"/>
                  <a:pt x="25" y="100"/>
                  <a:pt x="27" y="99"/>
                </a:cubicBezTo>
                <a:cubicBezTo>
                  <a:pt x="29" y="99"/>
                  <a:pt x="28" y="99"/>
                  <a:pt x="31" y="100"/>
                </a:cubicBezTo>
                <a:cubicBezTo>
                  <a:pt x="34" y="102"/>
                  <a:pt x="32" y="100"/>
                  <a:pt x="36" y="103"/>
                </a:cubicBezTo>
                <a:cubicBezTo>
                  <a:pt x="41" y="106"/>
                  <a:pt x="38" y="107"/>
                  <a:pt x="35" y="110"/>
                </a:cubicBezTo>
                <a:cubicBezTo>
                  <a:pt x="32" y="112"/>
                  <a:pt x="38" y="115"/>
                  <a:pt x="37" y="120"/>
                </a:cubicBezTo>
                <a:cubicBezTo>
                  <a:pt x="36" y="125"/>
                  <a:pt x="40" y="126"/>
                  <a:pt x="42" y="130"/>
                </a:cubicBezTo>
                <a:cubicBezTo>
                  <a:pt x="45" y="133"/>
                  <a:pt x="44" y="135"/>
                  <a:pt x="46" y="138"/>
                </a:cubicBezTo>
                <a:cubicBezTo>
                  <a:pt x="48" y="141"/>
                  <a:pt x="52" y="138"/>
                  <a:pt x="54" y="137"/>
                </a:cubicBezTo>
                <a:cubicBezTo>
                  <a:pt x="57" y="136"/>
                  <a:pt x="59" y="132"/>
                  <a:pt x="61" y="131"/>
                </a:cubicBezTo>
                <a:cubicBezTo>
                  <a:pt x="63" y="129"/>
                  <a:pt x="66" y="132"/>
                  <a:pt x="67" y="134"/>
                </a:cubicBezTo>
                <a:cubicBezTo>
                  <a:pt x="68" y="136"/>
                  <a:pt x="66" y="138"/>
                  <a:pt x="64" y="139"/>
                </a:cubicBezTo>
                <a:cubicBezTo>
                  <a:pt x="62" y="140"/>
                  <a:pt x="60" y="141"/>
                  <a:pt x="63" y="144"/>
                </a:cubicBezTo>
                <a:cubicBezTo>
                  <a:pt x="66" y="147"/>
                  <a:pt x="68" y="143"/>
                  <a:pt x="71" y="141"/>
                </a:cubicBezTo>
                <a:cubicBezTo>
                  <a:pt x="74" y="139"/>
                  <a:pt x="73" y="138"/>
                  <a:pt x="78" y="135"/>
                </a:cubicBezTo>
                <a:cubicBezTo>
                  <a:pt x="83" y="132"/>
                  <a:pt x="84" y="139"/>
                  <a:pt x="88" y="141"/>
                </a:cubicBezTo>
                <a:cubicBezTo>
                  <a:pt x="91" y="144"/>
                  <a:pt x="97" y="143"/>
                  <a:pt x="101" y="142"/>
                </a:cubicBezTo>
                <a:cubicBezTo>
                  <a:pt x="105" y="141"/>
                  <a:pt x="104" y="143"/>
                  <a:pt x="107" y="145"/>
                </a:cubicBezTo>
                <a:cubicBezTo>
                  <a:pt x="108" y="145"/>
                  <a:pt x="108" y="146"/>
                  <a:pt x="108" y="146"/>
                </a:cubicBezTo>
                <a:cubicBezTo>
                  <a:pt x="110" y="146"/>
                  <a:pt x="112" y="145"/>
                  <a:pt x="112" y="144"/>
                </a:cubicBezTo>
                <a:cubicBezTo>
                  <a:pt x="113" y="142"/>
                  <a:pt x="115" y="141"/>
                  <a:pt x="117" y="140"/>
                </a:cubicBezTo>
                <a:cubicBezTo>
                  <a:pt x="119" y="139"/>
                  <a:pt x="122" y="137"/>
                  <a:pt x="122" y="135"/>
                </a:cubicBezTo>
                <a:cubicBezTo>
                  <a:pt x="123" y="132"/>
                  <a:pt x="123" y="130"/>
                  <a:pt x="125" y="128"/>
                </a:cubicBezTo>
                <a:cubicBezTo>
                  <a:pt x="127" y="127"/>
                  <a:pt x="128" y="126"/>
                  <a:pt x="127" y="124"/>
                </a:cubicBezTo>
                <a:cubicBezTo>
                  <a:pt x="125" y="122"/>
                  <a:pt x="120" y="119"/>
                  <a:pt x="125" y="119"/>
                </a:cubicBezTo>
                <a:cubicBezTo>
                  <a:pt x="129" y="118"/>
                  <a:pt x="131" y="118"/>
                  <a:pt x="133" y="117"/>
                </a:cubicBezTo>
                <a:cubicBezTo>
                  <a:pt x="136" y="116"/>
                  <a:pt x="140" y="117"/>
                  <a:pt x="139" y="114"/>
                </a:cubicBezTo>
                <a:cubicBezTo>
                  <a:pt x="137" y="112"/>
                  <a:pt x="134" y="110"/>
                  <a:pt x="137" y="108"/>
                </a:cubicBezTo>
                <a:cubicBezTo>
                  <a:pt x="140" y="106"/>
                  <a:pt x="144" y="102"/>
                  <a:pt x="142" y="98"/>
                </a:cubicBezTo>
                <a:cubicBezTo>
                  <a:pt x="140" y="94"/>
                  <a:pt x="142" y="93"/>
                  <a:pt x="138" y="93"/>
                </a:cubicBezTo>
                <a:cubicBezTo>
                  <a:pt x="135" y="92"/>
                  <a:pt x="133" y="87"/>
                  <a:pt x="129" y="90"/>
                </a:cubicBezTo>
                <a:cubicBezTo>
                  <a:pt x="124" y="94"/>
                  <a:pt x="120" y="94"/>
                  <a:pt x="118" y="92"/>
                </a:cubicBezTo>
                <a:cubicBezTo>
                  <a:pt x="117" y="90"/>
                  <a:pt x="117" y="89"/>
                  <a:pt x="118" y="87"/>
                </a:cubicBezTo>
                <a:cubicBezTo>
                  <a:pt x="119" y="84"/>
                  <a:pt x="121" y="83"/>
                  <a:pt x="117" y="81"/>
                </a:cubicBezTo>
                <a:cubicBezTo>
                  <a:pt x="113" y="80"/>
                  <a:pt x="110" y="80"/>
                  <a:pt x="108" y="78"/>
                </a:cubicBezTo>
                <a:cubicBezTo>
                  <a:pt x="106" y="75"/>
                  <a:pt x="104" y="76"/>
                  <a:pt x="104" y="73"/>
                </a:cubicBezTo>
                <a:cubicBezTo>
                  <a:pt x="104" y="71"/>
                  <a:pt x="101" y="70"/>
                  <a:pt x="105" y="68"/>
                </a:cubicBezTo>
                <a:cubicBezTo>
                  <a:pt x="108" y="66"/>
                  <a:pt x="111" y="65"/>
                  <a:pt x="111" y="62"/>
                </a:cubicBezTo>
                <a:cubicBezTo>
                  <a:pt x="111" y="59"/>
                  <a:pt x="108" y="57"/>
                  <a:pt x="107" y="56"/>
                </a:cubicBezTo>
                <a:cubicBezTo>
                  <a:pt x="107" y="55"/>
                  <a:pt x="111" y="51"/>
                  <a:pt x="114" y="53"/>
                </a:cubicBezTo>
                <a:cubicBezTo>
                  <a:pt x="117" y="56"/>
                  <a:pt x="120" y="57"/>
                  <a:pt x="122" y="56"/>
                </a:cubicBezTo>
                <a:cubicBezTo>
                  <a:pt x="125" y="55"/>
                  <a:pt x="124" y="53"/>
                  <a:pt x="123" y="49"/>
                </a:cubicBezTo>
                <a:cubicBezTo>
                  <a:pt x="121" y="46"/>
                  <a:pt x="119" y="43"/>
                  <a:pt x="116" y="43"/>
                </a:cubicBezTo>
                <a:cubicBezTo>
                  <a:pt x="113" y="43"/>
                  <a:pt x="111" y="44"/>
                  <a:pt x="111" y="46"/>
                </a:cubicBezTo>
                <a:cubicBezTo>
                  <a:pt x="111" y="49"/>
                  <a:pt x="111" y="50"/>
                  <a:pt x="109" y="50"/>
                </a:cubicBezTo>
                <a:cubicBezTo>
                  <a:pt x="107" y="50"/>
                  <a:pt x="101" y="52"/>
                  <a:pt x="98" y="49"/>
                </a:cubicBezTo>
                <a:cubicBezTo>
                  <a:pt x="96" y="47"/>
                  <a:pt x="97" y="39"/>
                  <a:pt x="94" y="39"/>
                </a:cubicBezTo>
                <a:cubicBezTo>
                  <a:pt x="91" y="39"/>
                  <a:pt x="86" y="39"/>
                  <a:pt x="86" y="37"/>
                </a:cubicBezTo>
                <a:cubicBezTo>
                  <a:pt x="87" y="35"/>
                  <a:pt x="86" y="32"/>
                  <a:pt x="89" y="31"/>
                </a:cubicBezTo>
                <a:cubicBezTo>
                  <a:pt x="93" y="29"/>
                  <a:pt x="92" y="27"/>
                  <a:pt x="90" y="25"/>
                </a:cubicBezTo>
                <a:cubicBezTo>
                  <a:pt x="88" y="23"/>
                  <a:pt x="86" y="21"/>
                  <a:pt x="84" y="23"/>
                </a:cubicBezTo>
                <a:cubicBezTo>
                  <a:pt x="83" y="25"/>
                  <a:pt x="81" y="26"/>
                  <a:pt x="80" y="24"/>
                </a:cubicBezTo>
                <a:cubicBezTo>
                  <a:pt x="78" y="21"/>
                  <a:pt x="78" y="20"/>
                  <a:pt x="75" y="18"/>
                </a:cubicBezTo>
                <a:cubicBezTo>
                  <a:pt x="73" y="16"/>
                  <a:pt x="73" y="15"/>
                  <a:pt x="68" y="15"/>
                </a:cubicBezTo>
                <a:cubicBezTo>
                  <a:pt x="63" y="15"/>
                  <a:pt x="63" y="14"/>
                  <a:pt x="63" y="12"/>
                </a:cubicBezTo>
                <a:cubicBezTo>
                  <a:pt x="62" y="11"/>
                  <a:pt x="62" y="10"/>
                  <a:pt x="60" y="10"/>
                </a:cubicBezTo>
                <a:cubicBezTo>
                  <a:pt x="58" y="10"/>
                  <a:pt x="55" y="11"/>
                  <a:pt x="54" y="9"/>
                </a:cubicBezTo>
                <a:cubicBezTo>
                  <a:pt x="52" y="7"/>
                  <a:pt x="48" y="6"/>
                  <a:pt x="45" y="4"/>
                </a:cubicBezTo>
                <a:cubicBezTo>
                  <a:pt x="42" y="2"/>
                  <a:pt x="38" y="2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6" y="0"/>
                  <a:pt x="35" y="2"/>
                  <a:pt x="34" y="2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9" name="Freeform 28">
            <a:extLst>
              <a:ext uri="{FF2B5EF4-FFF2-40B4-BE49-F238E27FC236}">
                <a16:creationId xmlns:a16="http://schemas.microsoft.com/office/drawing/2014/main" xmlns="" id="{01CD84DE-50BF-4796-AEC8-AA012006D4B8}"/>
              </a:ext>
            </a:extLst>
          </p:cNvPr>
          <p:cNvSpPr>
            <a:spLocks/>
          </p:cNvSpPr>
          <p:nvPr/>
        </p:nvSpPr>
        <p:spPr bwMode="auto">
          <a:xfrm>
            <a:off x="10715634" y="7279212"/>
            <a:ext cx="1282641" cy="889931"/>
          </a:xfrm>
          <a:custGeom>
            <a:avLst/>
            <a:gdLst>
              <a:gd name="T0" fmla="*/ 111 w 171"/>
              <a:gd name="T1" fmla="*/ 110 h 119"/>
              <a:gd name="T2" fmla="*/ 119 w 171"/>
              <a:gd name="T3" fmla="*/ 116 h 119"/>
              <a:gd name="T4" fmla="*/ 129 w 171"/>
              <a:gd name="T5" fmla="*/ 117 h 119"/>
              <a:gd name="T6" fmla="*/ 138 w 171"/>
              <a:gd name="T7" fmla="*/ 116 h 119"/>
              <a:gd name="T8" fmla="*/ 143 w 171"/>
              <a:gd name="T9" fmla="*/ 110 h 119"/>
              <a:gd name="T10" fmla="*/ 146 w 171"/>
              <a:gd name="T11" fmla="*/ 101 h 119"/>
              <a:gd name="T12" fmla="*/ 146 w 171"/>
              <a:gd name="T13" fmla="*/ 94 h 119"/>
              <a:gd name="T14" fmla="*/ 150 w 171"/>
              <a:gd name="T15" fmla="*/ 90 h 119"/>
              <a:gd name="T16" fmla="*/ 170 w 171"/>
              <a:gd name="T17" fmla="*/ 96 h 119"/>
              <a:gd name="T18" fmla="*/ 162 w 171"/>
              <a:gd name="T19" fmla="*/ 81 h 119"/>
              <a:gd name="T20" fmla="*/ 145 w 171"/>
              <a:gd name="T21" fmla="*/ 69 h 119"/>
              <a:gd name="T22" fmla="*/ 138 w 171"/>
              <a:gd name="T23" fmla="*/ 58 h 119"/>
              <a:gd name="T24" fmla="*/ 116 w 171"/>
              <a:gd name="T25" fmla="*/ 33 h 119"/>
              <a:gd name="T26" fmla="*/ 105 w 171"/>
              <a:gd name="T27" fmla="*/ 19 h 119"/>
              <a:gd name="T28" fmla="*/ 79 w 171"/>
              <a:gd name="T29" fmla="*/ 6 h 119"/>
              <a:gd name="T30" fmla="*/ 70 w 171"/>
              <a:gd name="T31" fmla="*/ 3 h 119"/>
              <a:gd name="T32" fmla="*/ 58 w 171"/>
              <a:gd name="T33" fmla="*/ 14 h 119"/>
              <a:gd name="T34" fmla="*/ 49 w 171"/>
              <a:gd name="T35" fmla="*/ 20 h 119"/>
              <a:gd name="T36" fmla="*/ 40 w 171"/>
              <a:gd name="T37" fmla="*/ 18 h 119"/>
              <a:gd name="T38" fmla="*/ 30 w 171"/>
              <a:gd name="T39" fmla="*/ 21 h 119"/>
              <a:gd name="T40" fmla="*/ 14 w 171"/>
              <a:gd name="T41" fmla="*/ 12 h 119"/>
              <a:gd name="T42" fmla="*/ 0 w 171"/>
              <a:gd name="T43" fmla="*/ 13 h 119"/>
              <a:gd name="T44" fmla="*/ 7 w 171"/>
              <a:gd name="T45" fmla="*/ 23 h 119"/>
              <a:gd name="T46" fmla="*/ 22 w 171"/>
              <a:gd name="T47" fmla="*/ 30 h 119"/>
              <a:gd name="T48" fmla="*/ 30 w 171"/>
              <a:gd name="T49" fmla="*/ 34 h 119"/>
              <a:gd name="T50" fmla="*/ 42 w 171"/>
              <a:gd name="T51" fmla="*/ 43 h 119"/>
              <a:gd name="T52" fmla="*/ 52 w 171"/>
              <a:gd name="T53" fmla="*/ 44 h 119"/>
              <a:gd name="T54" fmla="*/ 48 w 171"/>
              <a:gd name="T55" fmla="*/ 56 h 119"/>
              <a:gd name="T56" fmla="*/ 60 w 171"/>
              <a:gd name="T57" fmla="*/ 69 h 119"/>
              <a:gd name="T58" fmla="*/ 73 w 171"/>
              <a:gd name="T59" fmla="*/ 65 h 119"/>
              <a:gd name="T60" fmla="*/ 85 w 171"/>
              <a:gd name="T61" fmla="*/ 69 h 119"/>
              <a:gd name="T62" fmla="*/ 76 w 171"/>
              <a:gd name="T63" fmla="*/ 73 h 119"/>
              <a:gd name="T64" fmla="*/ 73 w 171"/>
              <a:gd name="T65" fmla="*/ 82 h 119"/>
              <a:gd name="T66" fmla="*/ 66 w 171"/>
              <a:gd name="T67" fmla="*/ 93 h 119"/>
              <a:gd name="T68" fmla="*/ 79 w 171"/>
              <a:gd name="T69" fmla="*/ 101 h 119"/>
              <a:gd name="T70" fmla="*/ 80 w 171"/>
              <a:gd name="T71" fmla="*/ 111 h 119"/>
              <a:gd name="T72" fmla="*/ 100 w 171"/>
              <a:gd name="T73" fmla="*/ 112 h 119"/>
              <a:gd name="T74" fmla="*/ 105 w 171"/>
              <a:gd name="T75" fmla="*/ 11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1" h="119">
                <a:moveTo>
                  <a:pt x="105" y="112"/>
                </a:moveTo>
                <a:cubicBezTo>
                  <a:pt x="106" y="111"/>
                  <a:pt x="109" y="111"/>
                  <a:pt x="111" y="110"/>
                </a:cubicBezTo>
                <a:cubicBezTo>
                  <a:pt x="112" y="109"/>
                  <a:pt x="114" y="112"/>
                  <a:pt x="115" y="113"/>
                </a:cubicBezTo>
                <a:cubicBezTo>
                  <a:pt x="115" y="115"/>
                  <a:pt x="116" y="115"/>
                  <a:pt x="119" y="116"/>
                </a:cubicBezTo>
                <a:cubicBezTo>
                  <a:pt x="121" y="117"/>
                  <a:pt x="121" y="118"/>
                  <a:pt x="124" y="117"/>
                </a:cubicBezTo>
                <a:cubicBezTo>
                  <a:pt x="126" y="116"/>
                  <a:pt x="127" y="114"/>
                  <a:pt x="129" y="117"/>
                </a:cubicBezTo>
                <a:cubicBezTo>
                  <a:pt x="131" y="119"/>
                  <a:pt x="132" y="119"/>
                  <a:pt x="134" y="118"/>
                </a:cubicBezTo>
                <a:cubicBezTo>
                  <a:pt x="137" y="118"/>
                  <a:pt x="138" y="118"/>
                  <a:pt x="138" y="116"/>
                </a:cubicBezTo>
                <a:cubicBezTo>
                  <a:pt x="138" y="114"/>
                  <a:pt x="139" y="114"/>
                  <a:pt x="141" y="113"/>
                </a:cubicBezTo>
                <a:cubicBezTo>
                  <a:pt x="142" y="112"/>
                  <a:pt x="143" y="113"/>
                  <a:pt x="143" y="110"/>
                </a:cubicBezTo>
                <a:cubicBezTo>
                  <a:pt x="144" y="108"/>
                  <a:pt x="146" y="109"/>
                  <a:pt x="147" y="106"/>
                </a:cubicBezTo>
                <a:cubicBezTo>
                  <a:pt x="147" y="104"/>
                  <a:pt x="144" y="102"/>
                  <a:pt x="146" y="101"/>
                </a:cubicBezTo>
                <a:cubicBezTo>
                  <a:pt x="149" y="100"/>
                  <a:pt x="152" y="101"/>
                  <a:pt x="151" y="99"/>
                </a:cubicBezTo>
                <a:cubicBezTo>
                  <a:pt x="149" y="96"/>
                  <a:pt x="148" y="96"/>
                  <a:pt x="146" y="94"/>
                </a:cubicBezTo>
                <a:cubicBezTo>
                  <a:pt x="144" y="92"/>
                  <a:pt x="144" y="90"/>
                  <a:pt x="146" y="90"/>
                </a:cubicBezTo>
                <a:cubicBezTo>
                  <a:pt x="147" y="89"/>
                  <a:pt x="147" y="88"/>
                  <a:pt x="150" y="90"/>
                </a:cubicBezTo>
                <a:cubicBezTo>
                  <a:pt x="150" y="89"/>
                  <a:pt x="151" y="89"/>
                  <a:pt x="154" y="90"/>
                </a:cubicBezTo>
                <a:cubicBezTo>
                  <a:pt x="161" y="93"/>
                  <a:pt x="168" y="99"/>
                  <a:pt x="170" y="96"/>
                </a:cubicBezTo>
                <a:cubicBezTo>
                  <a:pt x="171" y="93"/>
                  <a:pt x="167" y="89"/>
                  <a:pt x="167" y="86"/>
                </a:cubicBezTo>
                <a:cubicBezTo>
                  <a:pt x="167" y="83"/>
                  <a:pt x="166" y="81"/>
                  <a:pt x="162" y="81"/>
                </a:cubicBezTo>
                <a:cubicBezTo>
                  <a:pt x="158" y="80"/>
                  <a:pt x="154" y="80"/>
                  <a:pt x="153" y="77"/>
                </a:cubicBezTo>
                <a:cubicBezTo>
                  <a:pt x="151" y="74"/>
                  <a:pt x="151" y="70"/>
                  <a:pt x="145" y="69"/>
                </a:cubicBezTo>
                <a:cubicBezTo>
                  <a:pt x="139" y="69"/>
                  <a:pt x="136" y="67"/>
                  <a:pt x="136" y="65"/>
                </a:cubicBezTo>
                <a:cubicBezTo>
                  <a:pt x="136" y="62"/>
                  <a:pt x="142" y="62"/>
                  <a:pt x="138" y="58"/>
                </a:cubicBezTo>
                <a:cubicBezTo>
                  <a:pt x="133" y="55"/>
                  <a:pt x="124" y="46"/>
                  <a:pt x="123" y="42"/>
                </a:cubicBezTo>
                <a:cubicBezTo>
                  <a:pt x="121" y="38"/>
                  <a:pt x="121" y="36"/>
                  <a:pt x="116" y="33"/>
                </a:cubicBezTo>
                <a:cubicBezTo>
                  <a:pt x="111" y="30"/>
                  <a:pt x="111" y="30"/>
                  <a:pt x="112" y="27"/>
                </a:cubicBezTo>
                <a:cubicBezTo>
                  <a:pt x="113" y="24"/>
                  <a:pt x="110" y="21"/>
                  <a:pt x="105" y="19"/>
                </a:cubicBezTo>
                <a:cubicBezTo>
                  <a:pt x="100" y="17"/>
                  <a:pt x="94" y="17"/>
                  <a:pt x="91" y="15"/>
                </a:cubicBezTo>
                <a:cubicBezTo>
                  <a:pt x="87" y="12"/>
                  <a:pt x="79" y="11"/>
                  <a:pt x="79" y="6"/>
                </a:cubicBezTo>
                <a:cubicBezTo>
                  <a:pt x="79" y="4"/>
                  <a:pt x="79" y="3"/>
                  <a:pt x="81" y="2"/>
                </a:cubicBezTo>
                <a:cubicBezTo>
                  <a:pt x="73" y="0"/>
                  <a:pt x="73" y="2"/>
                  <a:pt x="70" y="3"/>
                </a:cubicBezTo>
                <a:cubicBezTo>
                  <a:pt x="66" y="5"/>
                  <a:pt x="67" y="7"/>
                  <a:pt x="66" y="11"/>
                </a:cubicBezTo>
                <a:cubicBezTo>
                  <a:pt x="65" y="14"/>
                  <a:pt x="62" y="14"/>
                  <a:pt x="58" y="14"/>
                </a:cubicBezTo>
                <a:cubicBezTo>
                  <a:pt x="54" y="14"/>
                  <a:pt x="55" y="18"/>
                  <a:pt x="54" y="20"/>
                </a:cubicBezTo>
                <a:cubicBezTo>
                  <a:pt x="53" y="22"/>
                  <a:pt x="50" y="21"/>
                  <a:pt x="49" y="20"/>
                </a:cubicBezTo>
                <a:cubicBezTo>
                  <a:pt x="48" y="20"/>
                  <a:pt x="48" y="18"/>
                  <a:pt x="46" y="16"/>
                </a:cubicBezTo>
                <a:cubicBezTo>
                  <a:pt x="40" y="14"/>
                  <a:pt x="40" y="16"/>
                  <a:pt x="40" y="18"/>
                </a:cubicBezTo>
                <a:cubicBezTo>
                  <a:pt x="40" y="20"/>
                  <a:pt x="38" y="19"/>
                  <a:pt x="36" y="21"/>
                </a:cubicBezTo>
                <a:cubicBezTo>
                  <a:pt x="33" y="23"/>
                  <a:pt x="33" y="25"/>
                  <a:pt x="30" y="21"/>
                </a:cubicBezTo>
                <a:cubicBezTo>
                  <a:pt x="27" y="18"/>
                  <a:pt x="23" y="21"/>
                  <a:pt x="21" y="20"/>
                </a:cubicBezTo>
                <a:cubicBezTo>
                  <a:pt x="20" y="19"/>
                  <a:pt x="17" y="15"/>
                  <a:pt x="14" y="12"/>
                </a:cubicBezTo>
                <a:cubicBezTo>
                  <a:pt x="11" y="9"/>
                  <a:pt x="9" y="10"/>
                  <a:pt x="5" y="11"/>
                </a:cubicBezTo>
                <a:cubicBezTo>
                  <a:pt x="1" y="12"/>
                  <a:pt x="1" y="11"/>
                  <a:pt x="0" y="13"/>
                </a:cubicBezTo>
                <a:cubicBezTo>
                  <a:pt x="0" y="14"/>
                  <a:pt x="0" y="18"/>
                  <a:pt x="0" y="20"/>
                </a:cubicBezTo>
                <a:cubicBezTo>
                  <a:pt x="0" y="21"/>
                  <a:pt x="4" y="22"/>
                  <a:pt x="7" y="23"/>
                </a:cubicBezTo>
                <a:cubicBezTo>
                  <a:pt x="10" y="25"/>
                  <a:pt x="13" y="26"/>
                  <a:pt x="15" y="28"/>
                </a:cubicBezTo>
                <a:cubicBezTo>
                  <a:pt x="17" y="30"/>
                  <a:pt x="20" y="30"/>
                  <a:pt x="22" y="30"/>
                </a:cubicBezTo>
                <a:cubicBezTo>
                  <a:pt x="24" y="30"/>
                  <a:pt x="24" y="30"/>
                  <a:pt x="25" y="32"/>
                </a:cubicBezTo>
                <a:cubicBezTo>
                  <a:pt x="25" y="33"/>
                  <a:pt x="24" y="34"/>
                  <a:pt x="30" y="34"/>
                </a:cubicBezTo>
                <a:cubicBezTo>
                  <a:pt x="35" y="34"/>
                  <a:pt x="35" y="35"/>
                  <a:pt x="37" y="37"/>
                </a:cubicBezTo>
                <a:cubicBezTo>
                  <a:pt x="40" y="39"/>
                  <a:pt x="40" y="40"/>
                  <a:pt x="42" y="43"/>
                </a:cubicBezTo>
                <a:cubicBezTo>
                  <a:pt x="43" y="45"/>
                  <a:pt x="45" y="44"/>
                  <a:pt x="46" y="42"/>
                </a:cubicBezTo>
                <a:cubicBezTo>
                  <a:pt x="48" y="41"/>
                  <a:pt x="50" y="42"/>
                  <a:pt x="52" y="44"/>
                </a:cubicBezTo>
                <a:cubicBezTo>
                  <a:pt x="54" y="46"/>
                  <a:pt x="54" y="48"/>
                  <a:pt x="51" y="50"/>
                </a:cubicBezTo>
                <a:cubicBezTo>
                  <a:pt x="48" y="52"/>
                  <a:pt x="49" y="54"/>
                  <a:pt x="48" y="56"/>
                </a:cubicBezTo>
                <a:cubicBezTo>
                  <a:pt x="48" y="58"/>
                  <a:pt x="53" y="58"/>
                  <a:pt x="56" y="58"/>
                </a:cubicBezTo>
                <a:cubicBezTo>
                  <a:pt x="58" y="59"/>
                  <a:pt x="58" y="66"/>
                  <a:pt x="60" y="69"/>
                </a:cubicBezTo>
                <a:cubicBezTo>
                  <a:pt x="63" y="71"/>
                  <a:pt x="68" y="70"/>
                  <a:pt x="71" y="69"/>
                </a:cubicBezTo>
                <a:cubicBezTo>
                  <a:pt x="73" y="69"/>
                  <a:pt x="73" y="68"/>
                  <a:pt x="73" y="65"/>
                </a:cubicBezTo>
                <a:cubicBezTo>
                  <a:pt x="73" y="63"/>
                  <a:pt x="75" y="62"/>
                  <a:pt x="78" y="63"/>
                </a:cubicBezTo>
                <a:cubicBezTo>
                  <a:pt x="81" y="63"/>
                  <a:pt x="83" y="66"/>
                  <a:pt x="85" y="69"/>
                </a:cubicBezTo>
                <a:cubicBezTo>
                  <a:pt x="86" y="72"/>
                  <a:pt x="87" y="74"/>
                  <a:pt x="84" y="75"/>
                </a:cubicBezTo>
                <a:cubicBezTo>
                  <a:pt x="82" y="76"/>
                  <a:pt x="79" y="75"/>
                  <a:pt x="76" y="73"/>
                </a:cubicBezTo>
                <a:cubicBezTo>
                  <a:pt x="73" y="71"/>
                  <a:pt x="69" y="74"/>
                  <a:pt x="69" y="75"/>
                </a:cubicBezTo>
                <a:cubicBezTo>
                  <a:pt x="70" y="77"/>
                  <a:pt x="73" y="78"/>
                  <a:pt x="73" y="82"/>
                </a:cubicBezTo>
                <a:cubicBezTo>
                  <a:pt x="73" y="85"/>
                  <a:pt x="70" y="86"/>
                  <a:pt x="67" y="87"/>
                </a:cubicBezTo>
                <a:cubicBezTo>
                  <a:pt x="63" y="89"/>
                  <a:pt x="66" y="90"/>
                  <a:pt x="66" y="93"/>
                </a:cubicBezTo>
                <a:cubicBezTo>
                  <a:pt x="66" y="95"/>
                  <a:pt x="68" y="95"/>
                  <a:pt x="70" y="97"/>
                </a:cubicBezTo>
                <a:cubicBezTo>
                  <a:pt x="72" y="99"/>
                  <a:pt x="75" y="99"/>
                  <a:pt x="79" y="101"/>
                </a:cubicBezTo>
                <a:cubicBezTo>
                  <a:pt x="83" y="102"/>
                  <a:pt x="81" y="103"/>
                  <a:pt x="80" y="106"/>
                </a:cubicBezTo>
                <a:cubicBezTo>
                  <a:pt x="79" y="109"/>
                  <a:pt x="79" y="110"/>
                  <a:pt x="80" y="111"/>
                </a:cubicBezTo>
                <a:cubicBezTo>
                  <a:pt x="82" y="113"/>
                  <a:pt x="86" y="113"/>
                  <a:pt x="91" y="110"/>
                </a:cubicBezTo>
                <a:cubicBezTo>
                  <a:pt x="95" y="107"/>
                  <a:pt x="97" y="112"/>
                  <a:pt x="100" y="112"/>
                </a:cubicBezTo>
                <a:cubicBezTo>
                  <a:pt x="102" y="112"/>
                  <a:pt x="103" y="113"/>
                  <a:pt x="103" y="113"/>
                </a:cubicBezTo>
                <a:cubicBezTo>
                  <a:pt x="104" y="113"/>
                  <a:pt x="105" y="113"/>
                  <a:pt x="105" y="112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0" name="Freeform 29">
            <a:extLst>
              <a:ext uri="{FF2B5EF4-FFF2-40B4-BE49-F238E27FC236}">
                <a16:creationId xmlns:a16="http://schemas.microsoft.com/office/drawing/2014/main" xmlns="" id="{2A739513-ADC6-4F4E-8FE6-68000FDF4B0E}"/>
              </a:ext>
            </a:extLst>
          </p:cNvPr>
          <p:cNvSpPr>
            <a:spLocks/>
          </p:cNvSpPr>
          <p:nvPr/>
        </p:nvSpPr>
        <p:spPr bwMode="auto">
          <a:xfrm>
            <a:off x="11197030" y="8096317"/>
            <a:ext cx="905764" cy="855092"/>
          </a:xfrm>
          <a:custGeom>
            <a:avLst/>
            <a:gdLst>
              <a:gd name="T0" fmla="*/ 111 w 121"/>
              <a:gd name="T1" fmla="*/ 52 h 114"/>
              <a:gd name="T2" fmla="*/ 118 w 121"/>
              <a:gd name="T3" fmla="*/ 48 h 114"/>
              <a:gd name="T4" fmla="*/ 114 w 121"/>
              <a:gd name="T5" fmla="*/ 39 h 114"/>
              <a:gd name="T6" fmla="*/ 117 w 121"/>
              <a:gd name="T7" fmla="*/ 31 h 114"/>
              <a:gd name="T8" fmla="*/ 103 w 121"/>
              <a:gd name="T9" fmla="*/ 27 h 114"/>
              <a:gd name="T10" fmla="*/ 88 w 121"/>
              <a:gd name="T11" fmla="*/ 23 h 114"/>
              <a:gd name="T12" fmla="*/ 76 w 121"/>
              <a:gd name="T13" fmla="*/ 31 h 114"/>
              <a:gd name="T14" fmla="*/ 72 w 121"/>
              <a:gd name="T15" fmla="*/ 26 h 114"/>
              <a:gd name="T16" fmla="*/ 70 w 121"/>
              <a:gd name="T17" fmla="*/ 21 h 114"/>
              <a:gd name="T18" fmla="*/ 84 w 121"/>
              <a:gd name="T19" fmla="*/ 21 h 114"/>
              <a:gd name="T20" fmla="*/ 89 w 121"/>
              <a:gd name="T21" fmla="*/ 13 h 114"/>
              <a:gd name="T22" fmla="*/ 86 w 121"/>
              <a:gd name="T23" fmla="*/ 10 h 114"/>
              <a:gd name="T24" fmla="*/ 79 w 121"/>
              <a:gd name="T25" fmla="*/ 6 h 114"/>
              <a:gd name="T26" fmla="*/ 77 w 121"/>
              <a:gd name="T27" fmla="*/ 4 h 114"/>
              <a:gd name="T28" fmla="*/ 76 w 121"/>
              <a:gd name="T29" fmla="*/ 4 h 114"/>
              <a:gd name="T30" fmla="*/ 74 w 121"/>
              <a:gd name="T31" fmla="*/ 7 h 114"/>
              <a:gd name="T32" fmla="*/ 70 w 121"/>
              <a:gd name="T33" fmla="*/ 9 h 114"/>
              <a:gd name="T34" fmla="*/ 65 w 121"/>
              <a:gd name="T35" fmla="*/ 8 h 114"/>
              <a:gd name="T36" fmla="*/ 60 w 121"/>
              <a:gd name="T37" fmla="*/ 8 h 114"/>
              <a:gd name="T38" fmla="*/ 55 w 121"/>
              <a:gd name="T39" fmla="*/ 7 h 114"/>
              <a:gd name="T40" fmla="*/ 51 w 121"/>
              <a:gd name="T41" fmla="*/ 4 h 114"/>
              <a:gd name="T42" fmla="*/ 47 w 121"/>
              <a:gd name="T43" fmla="*/ 1 h 114"/>
              <a:gd name="T44" fmla="*/ 41 w 121"/>
              <a:gd name="T45" fmla="*/ 3 h 114"/>
              <a:gd name="T46" fmla="*/ 39 w 121"/>
              <a:gd name="T47" fmla="*/ 4 h 114"/>
              <a:gd name="T48" fmla="*/ 41 w 121"/>
              <a:gd name="T49" fmla="*/ 8 h 114"/>
              <a:gd name="T50" fmla="*/ 35 w 121"/>
              <a:gd name="T51" fmla="*/ 18 h 114"/>
              <a:gd name="T52" fmla="*/ 37 w 121"/>
              <a:gd name="T53" fmla="*/ 24 h 114"/>
              <a:gd name="T54" fmla="*/ 31 w 121"/>
              <a:gd name="T55" fmla="*/ 27 h 114"/>
              <a:gd name="T56" fmla="*/ 23 w 121"/>
              <a:gd name="T57" fmla="*/ 29 h 114"/>
              <a:gd name="T58" fmla="*/ 25 w 121"/>
              <a:gd name="T59" fmla="*/ 34 h 114"/>
              <a:gd name="T60" fmla="*/ 23 w 121"/>
              <a:gd name="T61" fmla="*/ 39 h 114"/>
              <a:gd name="T62" fmla="*/ 20 w 121"/>
              <a:gd name="T63" fmla="*/ 45 h 114"/>
              <a:gd name="T64" fmla="*/ 15 w 121"/>
              <a:gd name="T65" fmla="*/ 50 h 114"/>
              <a:gd name="T66" fmla="*/ 10 w 121"/>
              <a:gd name="T67" fmla="*/ 54 h 114"/>
              <a:gd name="T68" fmla="*/ 6 w 121"/>
              <a:gd name="T69" fmla="*/ 56 h 114"/>
              <a:gd name="T70" fmla="*/ 1 w 121"/>
              <a:gd name="T71" fmla="*/ 64 h 114"/>
              <a:gd name="T72" fmla="*/ 11 w 121"/>
              <a:gd name="T73" fmla="*/ 71 h 114"/>
              <a:gd name="T74" fmla="*/ 18 w 121"/>
              <a:gd name="T75" fmla="*/ 82 h 114"/>
              <a:gd name="T76" fmla="*/ 17 w 121"/>
              <a:gd name="T77" fmla="*/ 88 h 114"/>
              <a:gd name="T78" fmla="*/ 22 w 121"/>
              <a:gd name="T79" fmla="*/ 88 h 114"/>
              <a:gd name="T80" fmla="*/ 28 w 121"/>
              <a:gd name="T81" fmla="*/ 89 h 114"/>
              <a:gd name="T82" fmla="*/ 28 w 121"/>
              <a:gd name="T83" fmla="*/ 96 h 114"/>
              <a:gd name="T84" fmla="*/ 33 w 121"/>
              <a:gd name="T85" fmla="*/ 103 h 114"/>
              <a:gd name="T86" fmla="*/ 37 w 121"/>
              <a:gd name="T87" fmla="*/ 109 h 114"/>
              <a:gd name="T88" fmla="*/ 45 w 121"/>
              <a:gd name="T89" fmla="*/ 110 h 114"/>
              <a:gd name="T90" fmla="*/ 50 w 121"/>
              <a:gd name="T91" fmla="*/ 106 h 114"/>
              <a:gd name="T92" fmla="*/ 56 w 121"/>
              <a:gd name="T93" fmla="*/ 105 h 114"/>
              <a:gd name="T94" fmla="*/ 62 w 121"/>
              <a:gd name="T95" fmla="*/ 111 h 114"/>
              <a:gd name="T96" fmla="*/ 69 w 121"/>
              <a:gd name="T97" fmla="*/ 110 h 114"/>
              <a:gd name="T98" fmla="*/ 78 w 121"/>
              <a:gd name="T99" fmla="*/ 109 h 114"/>
              <a:gd name="T100" fmla="*/ 83 w 121"/>
              <a:gd name="T101" fmla="*/ 114 h 114"/>
              <a:gd name="T102" fmla="*/ 84 w 121"/>
              <a:gd name="T103" fmla="*/ 114 h 114"/>
              <a:gd name="T104" fmla="*/ 88 w 121"/>
              <a:gd name="T105" fmla="*/ 107 h 114"/>
              <a:gd name="T106" fmla="*/ 91 w 121"/>
              <a:gd name="T107" fmla="*/ 94 h 114"/>
              <a:gd name="T108" fmla="*/ 97 w 121"/>
              <a:gd name="T109" fmla="*/ 84 h 114"/>
              <a:gd name="T110" fmla="*/ 102 w 121"/>
              <a:gd name="T111" fmla="*/ 80 h 114"/>
              <a:gd name="T112" fmla="*/ 108 w 121"/>
              <a:gd name="T113" fmla="*/ 82 h 114"/>
              <a:gd name="T114" fmla="*/ 114 w 121"/>
              <a:gd name="T115" fmla="*/ 77 h 114"/>
              <a:gd name="T116" fmla="*/ 111 w 121"/>
              <a:gd name="T117" fmla="*/ 65 h 114"/>
              <a:gd name="T118" fmla="*/ 109 w 121"/>
              <a:gd name="T119" fmla="*/ 58 h 114"/>
              <a:gd name="T120" fmla="*/ 111 w 121"/>
              <a:gd name="T121" fmla="*/ 5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1" h="114">
                <a:moveTo>
                  <a:pt x="111" y="52"/>
                </a:moveTo>
                <a:cubicBezTo>
                  <a:pt x="116" y="52"/>
                  <a:pt x="120" y="52"/>
                  <a:pt x="118" y="48"/>
                </a:cubicBezTo>
                <a:cubicBezTo>
                  <a:pt x="116" y="44"/>
                  <a:pt x="111" y="42"/>
                  <a:pt x="114" y="39"/>
                </a:cubicBezTo>
                <a:cubicBezTo>
                  <a:pt x="116" y="35"/>
                  <a:pt x="121" y="33"/>
                  <a:pt x="117" y="31"/>
                </a:cubicBezTo>
                <a:cubicBezTo>
                  <a:pt x="113" y="28"/>
                  <a:pt x="106" y="32"/>
                  <a:pt x="103" y="27"/>
                </a:cubicBezTo>
                <a:cubicBezTo>
                  <a:pt x="100" y="23"/>
                  <a:pt x="91" y="20"/>
                  <a:pt x="88" y="23"/>
                </a:cubicBezTo>
                <a:cubicBezTo>
                  <a:pt x="86" y="26"/>
                  <a:pt x="78" y="34"/>
                  <a:pt x="76" y="31"/>
                </a:cubicBezTo>
                <a:cubicBezTo>
                  <a:pt x="74" y="28"/>
                  <a:pt x="75" y="27"/>
                  <a:pt x="72" y="26"/>
                </a:cubicBezTo>
                <a:cubicBezTo>
                  <a:pt x="69" y="26"/>
                  <a:pt x="66" y="19"/>
                  <a:pt x="70" y="21"/>
                </a:cubicBezTo>
                <a:cubicBezTo>
                  <a:pt x="75" y="22"/>
                  <a:pt x="82" y="25"/>
                  <a:pt x="84" y="21"/>
                </a:cubicBezTo>
                <a:cubicBezTo>
                  <a:pt x="85" y="19"/>
                  <a:pt x="86" y="15"/>
                  <a:pt x="89" y="13"/>
                </a:cubicBezTo>
                <a:cubicBezTo>
                  <a:pt x="88" y="11"/>
                  <a:pt x="87" y="10"/>
                  <a:pt x="86" y="10"/>
                </a:cubicBezTo>
                <a:cubicBezTo>
                  <a:pt x="83" y="9"/>
                  <a:pt x="83" y="8"/>
                  <a:pt x="79" y="6"/>
                </a:cubicBezTo>
                <a:cubicBezTo>
                  <a:pt x="78" y="5"/>
                  <a:pt x="77" y="5"/>
                  <a:pt x="77" y="4"/>
                </a:cubicBezTo>
                <a:cubicBezTo>
                  <a:pt x="77" y="4"/>
                  <a:pt x="77" y="4"/>
                  <a:pt x="76" y="4"/>
                </a:cubicBezTo>
                <a:cubicBezTo>
                  <a:pt x="75" y="5"/>
                  <a:pt x="74" y="5"/>
                  <a:pt x="74" y="7"/>
                </a:cubicBezTo>
                <a:cubicBezTo>
                  <a:pt x="74" y="8"/>
                  <a:pt x="72" y="9"/>
                  <a:pt x="70" y="9"/>
                </a:cubicBezTo>
                <a:cubicBezTo>
                  <a:pt x="68" y="9"/>
                  <a:pt x="67" y="10"/>
                  <a:pt x="65" y="8"/>
                </a:cubicBezTo>
                <a:cubicBezTo>
                  <a:pt x="63" y="5"/>
                  <a:pt x="62" y="7"/>
                  <a:pt x="60" y="8"/>
                </a:cubicBezTo>
                <a:cubicBezTo>
                  <a:pt x="57" y="9"/>
                  <a:pt x="57" y="8"/>
                  <a:pt x="55" y="7"/>
                </a:cubicBezTo>
                <a:cubicBezTo>
                  <a:pt x="52" y="6"/>
                  <a:pt x="51" y="5"/>
                  <a:pt x="51" y="4"/>
                </a:cubicBezTo>
                <a:cubicBezTo>
                  <a:pt x="50" y="3"/>
                  <a:pt x="48" y="0"/>
                  <a:pt x="47" y="1"/>
                </a:cubicBezTo>
                <a:cubicBezTo>
                  <a:pt x="45" y="2"/>
                  <a:pt x="42" y="1"/>
                  <a:pt x="41" y="3"/>
                </a:cubicBezTo>
                <a:cubicBezTo>
                  <a:pt x="41" y="4"/>
                  <a:pt x="40" y="4"/>
                  <a:pt x="39" y="4"/>
                </a:cubicBezTo>
                <a:cubicBezTo>
                  <a:pt x="39" y="5"/>
                  <a:pt x="40" y="6"/>
                  <a:pt x="41" y="8"/>
                </a:cubicBezTo>
                <a:cubicBezTo>
                  <a:pt x="42" y="12"/>
                  <a:pt x="38" y="16"/>
                  <a:pt x="35" y="18"/>
                </a:cubicBezTo>
                <a:cubicBezTo>
                  <a:pt x="32" y="20"/>
                  <a:pt x="35" y="22"/>
                  <a:pt x="37" y="24"/>
                </a:cubicBezTo>
                <a:cubicBezTo>
                  <a:pt x="38" y="27"/>
                  <a:pt x="34" y="27"/>
                  <a:pt x="31" y="27"/>
                </a:cubicBezTo>
                <a:cubicBezTo>
                  <a:pt x="29" y="28"/>
                  <a:pt x="27" y="28"/>
                  <a:pt x="23" y="29"/>
                </a:cubicBezTo>
                <a:cubicBezTo>
                  <a:pt x="19" y="29"/>
                  <a:pt x="23" y="32"/>
                  <a:pt x="25" y="34"/>
                </a:cubicBezTo>
                <a:cubicBezTo>
                  <a:pt x="26" y="36"/>
                  <a:pt x="25" y="37"/>
                  <a:pt x="23" y="39"/>
                </a:cubicBezTo>
                <a:cubicBezTo>
                  <a:pt x="21" y="40"/>
                  <a:pt x="21" y="43"/>
                  <a:pt x="20" y="45"/>
                </a:cubicBezTo>
                <a:cubicBezTo>
                  <a:pt x="20" y="48"/>
                  <a:pt x="17" y="49"/>
                  <a:pt x="15" y="50"/>
                </a:cubicBezTo>
                <a:cubicBezTo>
                  <a:pt x="13" y="51"/>
                  <a:pt x="12" y="52"/>
                  <a:pt x="10" y="54"/>
                </a:cubicBezTo>
                <a:cubicBezTo>
                  <a:pt x="10" y="55"/>
                  <a:pt x="8" y="56"/>
                  <a:pt x="6" y="56"/>
                </a:cubicBezTo>
                <a:cubicBezTo>
                  <a:pt x="8" y="58"/>
                  <a:pt x="2" y="61"/>
                  <a:pt x="1" y="64"/>
                </a:cubicBezTo>
                <a:cubicBezTo>
                  <a:pt x="0" y="66"/>
                  <a:pt x="5" y="68"/>
                  <a:pt x="11" y="71"/>
                </a:cubicBezTo>
                <a:cubicBezTo>
                  <a:pt x="16" y="73"/>
                  <a:pt x="15" y="78"/>
                  <a:pt x="18" y="82"/>
                </a:cubicBezTo>
                <a:cubicBezTo>
                  <a:pt x="20" y="85"/>
                  <a:pt x="18" y="86"/>
                  <a:pt x="17" y="88"/>
                </a:cubicBezTo>
                <a:cubicBezTo>
                  <a:pt x="19" y="88"/>
                  <a:pt x="21" y="88"/>
                  <a:pt x="22" y="88"/>
                </a:cubicBezTo>
                <a:cubicBezTo>
                  <a:pt x="24" y="87"/>
                  <a:pt x="29" y="85"/>
                  <a:pt x="28" y="89"/>
                </a:cubicBezTo>
                <a:cubicBezTo>
                  <a:pt x="28" y="92"/>
                  <a:pt x="26" y="94"/>
                  <a:pt x="28" y="96"/>
                </a:cubicBezTo>
                <a:cubicBezTo>
                  <a:pt x="31" y="98"/>
                  <a:pt x="33" y="101"/>
                  <a:pt x="33" y="103"/>
                </a:cubicBezTo>
                <a:cubicBezTo>
                  <a:pt x="34" y="105"/>
                  <a:pt x="35" y="108"/>
                  <a:pt x="37" y="109"/>
                </a:cubicBezTo>
                <a:cubicBezTo>
                  <a:pt x="40" y="110"/>
                  <a:pt x="43" y="111"/>
                  <a:pt x="45" y="110"/>
                </a:cubicBezTo>
                <a:cubicBezTo>
                  <a:pt x="47" y="109"/>
                  <a:pt x="49" y="108"/>
                  <a:pt x="50" y="106"/>
                </a:cubicBezTo>
                <a:cubicBezTo>
                  <a:pt x="52" y="104"/>
                  <a:pt x="54" y="101"/>
                  <a:pt x="56" y="105"/>
                </a:cubicBezTo>
                <a:cubicBezTo>
                  <a:pt x="59" y="110"/>
                  <a:pt x="58" y="111"/>
                  <a:pt x="62" y="111"/>
                </a:cubicBezTo>
                <a:cubicBezTo>
                  <a:pt x="65" y="112"/>
                  <a:pt x="65" y="111"/>
                  <a:pt x="69" y="110"/>
                </a:cubicBezTo>
                <a:cubicBezTo>
                  <a:pt x="72" y="109"/>
                  <a:pt x="77" y="107"/>
                  <a:pt x="78" y="109"/>
                </a:cubicBezTo>
                <a:cubicBezTo>
                  <a:pt x="79" y="112"/>
                  <a:pt x="81" y="113"/>
                  <a:pt x="83" y="11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86" y="112"/>
                  <a:pt x="87" y="110"/>
                  <a:pt x="88" y="107"/>
                </a:cubicBezTo>
                <a:cubicBezTo>
                  <a:pt x="89" y="100"/>
                  <a:pt x="89" y="96"/>
                  <a:pt x="91" y="94"/>
                </a:cubicBezTo>
                <a:cubicBezTo>
                  <a:pt x="94" y="91"/>
                  <a:pt x="97" y="87"/>
                  <a:pt x="97" y="84"/>
                </a:cubicBezTo>
                <a:cubicBezTo>
                  <a:pt x="98" y="82"/>
                  <a:pt x="99" y="77"/>
                  <a:pt x="102" y="80"/>
                </a:cubicBezTo>
                <a:cubicBezTo>
                  <a:pt x="105" y="83"/>
                  <a:pt x="105" y="84"/>
                  <a:pt x="108" y="82"/>
                </a:cubicBezTo>
                <a:cubicBezTo>
                  <a:pt x="111" y="79"/>
                  <a:pt x="117" y="83"/>
                  <a:pt x="114" y="77"/>
                </a:cubicBezTo>
                <a:cubicBezTo>
                  <a:pt x="111" y="71"/>
                  <a:pt x="107" y="69"/>
                  <a:pt x="111" y="65"/>
                </a:cubicBezTo>
                <a:cubicBezTo>
                  <a:pt x="114" y="62"/>
                  <a:pt x="112" y="61"/>
                  <a:pt x="109" y="58"/>
                </a:cubicBezTo>
                <a:cubicBezTo>
                  <a:pt x="107" y="55"/>
                  <a:pt x="107" y="52"/>
                  <a:pt x="111" y="52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1" name="Freeform 30">
            <a:extLst>
              <a:ext uri="{FF2B5EF4-FFF2-40B4-BE49-F238E27FC236}">
                <a16:creationId xmlns:a16="http://schemas.microsoft.com/office/drawing/2014/main" xmlns="" id="{FB94A145-4126-4440-A152-414D09ED6D38}"/>
              </a:ext>
            </a:extLst>
          </p:cNvPr>
          <p:cNvSpPr>
            <a:spLocks/>
          </p:cNvSpPr>
          <p:nvPr/>
        </p:nvSpPr>
        <p:spPr bwMode="auto">
          <a:xfrm>
            <a:off x="11773426" y="7937949"/>
            <a:ext cx="247027" cy="253360"/>
          </a:xfrm>
          <a:custGeom>
            <a:avLst/>
            <a:gdLst>
              <a:gd name="T0" fmla="*/ 2 w 33"/>
              <a:gd name="T1" fmla="*/ 27 h 34"/>
              <a:gd name="T2" fmla="*/ 9 w 33"/>
              <a:gd name="T3" fmla="*/ 31 h 34"/>
              <a:gd name="T4" fmla="*/ 12 w 33"/>
              <a:gd name="T5" fmla="*/ 34 h 34"/>
              <a:gd name="T6" fmla="*/ 14 w 33"/>
              <a:gd name="T7" fmla="*/ 32 h 34"/>
              <a:gd name="T8" fmla="*/ 32 w 33"/>
              <a:gd name="T9" fmla="*/ 25 h 34"/>
              <a:gd name="T10" fmla="*/ 26 w 33"/>
              <a:gd name="T11" fmla="*/ 14 h 34"/>
              <a:gd name="T12" fmla="*/ 13 w 33"/>
              <a:gd name="T13" fmla="*/ 8 h 34"/>
              <a:gd name="T14" fmla="*/ 9 w 33"/>
              <a:gd name="T15" fmla="*/ 1 h 34"/>
              <a:gd name="T16" fmla="*/ 5 w 33"/>
              <a:gd name="T17" fmla="*/ 2 h 34"/>
              <a:gd name="T18" fmla="*/ 5 w 33"/>
              <a:gd name="T19" fmla="*/ 6 h 34"/>
              <a:gd name="T20" fmla="*/ 9 w 33"/>
              <a:gd name="T21" fmla="*/ 10 h 34"/>
              <a:gd name="T22" fmla="*/ 5 w 33"/>
              <a:gd name="T23" fmla="*/ 13 h 34"/>
              <a:gd name="T24" fmla="*/ 6 w 33"/>
              <a:gd name="T25" fmla="*/ 18 h 34"/>
              <a:gd name="T26" fmla="*/ 2 w 33"/>
              <a:gd name="T27" fmla="*/ 22 h 34"/>
              <a:gd name="T28" fmla="*/ 0 w 33"/>
              <a:gd name="T29" fmla="*/ 25 h 34"/>
              <a:gd name="T30" fmla="*/ 2 w 33"/>
              <a:gd name="T31" fmla="*/ 2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34">
                <a:moveTo>
                  <a:pt x="2" y="27"/>
                </a:moveTo>
                <a:cubicBezTo>
                  <a:pt x="6" y="29"/>
                  <a:pt x="6" y="30"/>
                  <a:pt x="9" y="31"/>
                </a:cubicBezTo>
                <a:cubicBezTo>
                  <a:pt x="10" y="31"/>
                  <a:pt x="11" y="33"/>
                  <a:pt x="12" y="34"/>
                </a:cubicBezTo>
                <a:cubicBezTo>
                  <a:pt x="12" y="33"/>
                  <a:pt x="13" y="33"/>
                  <a:pt x="14" y="32"/>
                </a:cubicBezTo>
                <a:cubicBezTo>
                  <a:pt x="18" y="30"/>
                  <a:pt x="33" y="28"/>
                  <a:pt x="32" y="25"/>
                </a:cubicBezTo>
                <a:cubicBezTo>
                  <a:pt x="30" y="21"/>
                  <a:pt x="29" y="17"/>
                  <a:pt x="26" y="14"/>
                </a:cubicBezTo>
                <a:cubicBezTo>
                  <a:pt x="23" y="12"/>
                  <a:pt x="16" y="10"/>
                  <a:pt x="13" y="8"/>
                </a:cubicBezTo>
                <a:cubicBezTo>
                  <a:pt x="11" y="7"/>
                  <a:pt x="8" y="3"/>
                  <a:pt x="9" y="1"/>
                </a:cubicBezTo>
                <a:cubicBezTo>
                  <a:pt x="6" y="0"/>
                  <a:pt x="6" y="1"/>
                  <a:pt x="5" y="2"/>
                </a:cubicBezTo>
                <a:cubicBezTo>
                  <a:pt x="3" y="2"/>
                  <a:pt x="3" y="4"/>
                  <a:pt x="5" y="6"/>
                </a:cubicBezTo>
                <a:cubicBezTo>
                  <a:pt x="7" y="8"/>
                  <a:pt x="8" y="8"/>
                  <a:pt x="9" y="10"/>
                </a:cubicBezTo>
                <a:cubicBezTo>
                  <a:pt x="11" y="13"/>
                  <a:pt x="8" y="12"/>
                  <a:pt x="5" y="13"/>
                </a:cubicBezTo>
                <a:cubicBezTo>
                  <a:pt x="2" y="13"/>
                  <a:pt x="6" y="16"/>
                  <a:pt x="6" y="18"/>
                </a:cubicBezTo>
                <a:cubicBezTo>
                  <a:pt x="5" y="21"/>
                  <a:pt x="3" y="20"/>
                  <a:pt x="2" y="22"/>
                </a:cubicBezTo>
                <a:cubicBezTo>
                  <a:pt x="2" y="25"/>
                  <a:pt x="1" y="25"/>
                  <a:pt x="0" y="25"/>
                </a:cubicBezTo>
                <a:cubicBezTo>
                  <a:pt x="0" y="26"/>
                  <a:pt x="1" y="26"/>
                  <a:pt x="2" y="2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2" name="Freeform 31">
            <a:extLst>
              <a:ext uri="{FF2B5EF4-FFF2-40B4-BE49-F238E27FC236}">
                <a16:creationId xmlns:a16="http://schemas.microsoft.com/office/drawing/2014/main" xmlns="" id="{AE6CB187-0442-4588-8EBD-1B1A3C13E7A6}"/>
              </a:ext>
            </a:extLst>
          </p:cNvPr>
          <p:cNvSpPr>
            <a:spLocks/>
          </p:cNvSpPr>
          <p:nvPr/>
        </p:nvSpPr>
        <p:spPr bwMode="auto">
          <a:xfrm>
            <a:off x="10379928" y="6633158"/>
            <a:ext cx="1574004" cy="832924"/>
          </a:xfrm>
          <a:custGeom>
            <a:avLst/>
            <a:gdLst>
              <a:gd name="T0" fmla="*/ 194 w 210"/>
              <a:gd name="T1" fmla="*/ 11 h 111"/>
              <a:gd name="T2" fmla="*/ 174 w 210"/>
              <a:gd name="T3" fmla="*/ 14 h 111"/>
              <a:gd name="T4" fmla="*/ 159 w 210"/>
              <a:gd name="T5" fmla="*/ 7 h 111"/>
              <a:gd name="T6" fmla="*/ 140 w 210"/>
              <a:gd name="T7" fmla="*/ 14 h 111"/>
              <a:gd name="T8" fmla="*/ 124 w 210"/>
              <a:gd name="T9" fmla="*/ 29 h 111"/>
              <a:gd name="T10" fmla="*/ 107 w 210"/>
              <a:gd name="T11" fmla="*/ 19 h 111"/>
              <a:gd name="T12" fmla="*/ 101 w 210"/>
              <a:gd name="T13" fmla="*/ 2 h 111"/>
              <a:gd name="T14" fmla="*/ 72 w 210"/>
              <a:gd name="T15" fmla="*/ 0 h 111"/>
              <a:gd name="T16" fmla="*/ 62 w 210"/>
              <a:gd name="T17" fmla="*/ 12 h 111"/>
              <a:gd name="T18" fmla="*/ 40 w 210"/>
              <a:gd name="T19" fmla="*/ 21 h 111"/>
              <a:gd name="T20" fmla="*/ 28 w 210"/>
              <a:gd name="T21" fmla="*/ 29 h 111"/>
              <a:gd name="T22" fmla="*/ 15 w 210"/>
              <a:gd name="T23" fmla="*/ 46 h 111"/>
              <a:gd name="T24" fmla="*/ 14 w 210"/>
              <a:gd name="T25" fmla="*/ 61 h 111"/>
              <a:gd name="T26" fmla="*/ 12 w 210"/>
              <a:gd name="T27" fmla="*/ 71 h 111"/>
              <a:gd name="T28" fmla="*/ 26 w 210"/>
              <a:gd name="T29" fmla="*/ 70 h 111"/>
              <a:gd name="T30" fmla="*/ 8 w 210"/>
              <a:gd name="T31" fmla="*/ 87 h 111"/>
              <a:gd name="T32" fmla="*/ 3 w 210"/>
              <a:gd name="T33" fmla="*/ 97 h 111"/>
              <a:gd name="T34" fmla="*/ 18 w 210"/>
              <a:gd name="T35" fmla="*/ 106 h 111"/>
              <a:gd name="T36" fmla="*/ 36 w 210"/>
              <a:gd name="T37" fmla="*/ 107 h 111"/>
              <a:gd name="T38" fmla="*/ 41 w 210"/>
              <a:gd name="T39" fmla="*/ 108 h 111"/>
              <a:gd name="T40" fmla="*/ 45 w 210"/>
              <a:gd name="T41" fmla="*/ 99 h 111"/>
              <a:gd name="T42" fmla="*/ 59 w 210"/>
              <a:gd name="T43" fmla="*/ 98 h 111"/>
              <a:gd name="T44" fmla="*/ 75 w 210"/>
              <a:gd name="T45" fmla="*/ 107 h 111"/>
              <a:gd name="T46" fmla="*/ 85 w 210"/>
              <a:gd name="T47" fmla="*/ 104 h 111"/>
              <a:gd name="T48" fmla="*/ 94 w 210"/>
              <a:gd name="T49" fmla="*/ 106 h 111"/>
              <a:gd name="T50" fmla="*/ 103 w 210"/>
              <a:gd name="T51" fmla="*/ 100 h 111"/>
              <a:gd name="T52" fmla="*/ 115 w 210"/>
              <a:gd name="T53" fmla="*/ 89 h 111"/>
              <a:gd name="T54" fmla="*/ 129 w 210"/>
              <a:gd name="T55" fmla="*/ 83 h 111"/>
              <a:gd name="T56" fmla="*/ 146 w 210"/>
              <a:gd name="T57" fmla="*/ 64 h 111"/>
              <a:gd name="T58" fmla="*/ 160 w 210"/>
              <a:gd name="T59" fmla="*/ 53 h 111"/>
              <a:gd name="T60" fmla="*/ 184 w 210"/>
              <a:gd name="T61" fmla="*/ 31 h 111"/>
              <a:gd name="T62" fmla="*/ 205 w 210"/>
              <a:gd name="T63" fmla="*/ 2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0" h="111">
                <a:moveTo>
                  <a:pt x="204" y="12"/>
                </a:moveTo>
                <a:cubicBezTo>
                  <a:pt x="198" y="11"/>
                  <a:pt x="197" y="13"/>
                  <a:pt x="194" y="11"/>
                </a:cubicBezTo>
                <a:cubicBezTo>
                  <a:pt x="192" y="8"/>
                  <a:pt x="189" y="10"/>
                  <a:pt x="185" y="12"/>
                </a:cubicBezTo>
                <a:cubicBezTo>
                  <a:pt x="182" y="15"/>
                  <a:pt x="179" y="17"/>
                  <a:pt x="174" y="14"/>
                </a:cubicBezTo>
                <a:cubicBezTo>
                  <a:pt x="170" y="11"/>
                  <a:pt x="171" y="11"/>
                  <a:pt x="167" y="11"/>
                </a:cubicBezTo>
                <a:cubicBezTo>
                  <a:pt x="163" y="11"/>
                  <a:pt x="160" y="7"/>
                  <a:pt x="159" y="7"/>
                </a:cubicBezTo>
                <a:cubicBezTo>
                  <a:pt x="157" y="7"/>
                  <a:pt x="153" y="1"/>
                  <a:pt x="147" y="7"/>
                </a:cubicBezTo>
                <a:cubicBezTo>
                  <a:pt x="140" y="14"/>
                  <a:pt x="144" y="9"/>
                  <a:pt x="140" y="14"/>
                </a:cubicBezTo>
                <a:cubicBezTo>
                  <a:pt x="136" y="19"/>
                  <a:pt x="133" y="21"/>
                  <a:pt x="132" y="25"/>
                </a:cubicBezTo>
                <a:cubicBezTo>
                  <a:pt x="130" y="28"/>
                  <a:pt x="130" y="29"/>
                  <a:pt x="124" y="29"/>
                </a:cubicBezTo>
                <a:cubicBezTo>
                  <a:pt x="118" y="29"/>
                  <a:pt x="113" y="29"/>
                  <a:pt x="110" y="27"/>
                </a:cubicBezTo>
                <a:cubicBezTo>
                  <a:pt x="107" y="24"/>
                  <a:pt x="106" y="23"/>
                  <a:pt x="107" y="19"/>
                </a:cubicBezTo>
                <a:cubicBezTo>
                  <a:pt x="109" y="15"/>
                  <a:pt x="113" y="15"/>
                  <a:pt x="109" y="12"/>
                </a:cubicBezTo>
                <a:cubicBezTo>
                  <a:pt x="105" y="9"/>
                  <a:pt x="105" y="2"/>
                  <a:pt x="101" y="2"/>
                </a:cubicBezTo>
                <a:cubicBezTo>
                  <a:pt x="96" y="3"/>
                  <a:pt x="78" y="5"/>
                  <a:pt x="73" y="1"/>
                </a:cubicBezTo>
                <a:cubicBezTo>
                  <a:pt x="73" y="0"/>
                  <a:pt x="73" y="0"/>
                  <a:pt x="72" y="0"/>
                </a:cubicBezTo>
                <a:cubicBezTo>
                  <a:pt x="71" y="2"/>
                  <a:pt x="70" y="3"/>
                  <a:pt x="69" y="5"/>
                </a:cubicBezTo>
                <a:cubicBezTo>
                  <a:pt x="68" y="8"/>
                  <a:pt x="65" y="8"/>
                  <a:pt x="62" y="12"/>
                </a:cubicBezTo>
                <a:cubicBezTo>
                  <a:pt x="59" y="15"/>
                  <a:pt x="55" y="13"/>
                  <a:pt x="48" y="13"/>
                </a:cubicBezTo>
                <a:cubicBezTo>
                  <a:pt x="41" y="13"/>
                  <a:pt x="42" y="20"/>
                  <a:pt x="40" y="21"/>
                </a:cubicBezTo>
                <a:cubicBezTo>
                  <a:pt x="39" y="22"/>
                  <a:pt x="37" y="21"/>
                  <a:pt x="34" y="24"/>
                </a:cubicBezTo>
                <a:cubicBezTo>
                  <a:pt x="32" y="27"/>
                  <a:pt x="33" y="29"/>
                  <a:pt x="28" y="29"/>
                </a:cubicBezTo>
                <a:cubicBezTo>
                  <a:pt x="23" y="29"/>
                  <a:pt x="24" y="34"/>
                  <a:pt x="21" y="39"/>
                </a:cubicBezTo>
                <a:cubicBezTo>
                  <a:pt x="18" y="43"/>
                  <a:pt x="19" y="45"/>
                  <a:pt x="15" y="46"/>
                </a:cubicBezTo>
                <a:cubicBezTo>
                  <a:pt x="12" y="47"/>
                  <a:pt x="12" y="48"/>
                  <a:pt x="9" y="52"/>
                </a:cubicBezTo>
                <a:cubicBezTo>
                  <a:pt x="6" y="55"/>
                  <a:pt x="10" y="57"/>
                  <a:pt x="14" y="61"/>
                </a:cubicBezTo>
                <a:cubicBezTo>
                  <a:pt x="16" y="63"/>
                  <a:pt x="15" y="64"/>
                  <a:pt x="14" y="66"/>
                </a:cubicBezTo>
                <a:cubicBezTo>
                  <a:pt x="15" y="66"/>
                  <a:pt x="13" y="67"/>
                  <a:pt x="12" y="71"/>
                </a:cubicBezTo>
                <a:cubicBezTo>
                  <a:pt x="10" y="77"/>
                  <a:pt x="18" y="71"/>
                  <a:pt x="23" y="70"/>
                </a:cubicBezTo>
                <a:cubicBezTo>
                  <a:pt x="35" y="61"/>
                  <a:pt x="29" y="69"/>
                  <a:pt x="26" y="70"/>
                </a:cubicBezTo>
                <a:cubicBezTo>
                  <a:pt x="23" y="72"/>
                  <a:pt x="19" y="77"/>
                  <a:pt x="16" y="79"/>
                </a:cubicBezTo>
                <a:cubicBezTo>
                  <a:pt x="13" y="81"/>
                  <a:pt x="12" y="85"/>
                  <a:pt x="8" y="87"/>
                </a:cubicBezTo>
                <a:cubicBezTo>
                  <a:pt x="4" y="89"/>
                  <a:pt x="4" y="89"/>
                  <a:pt x="2" y="92"/>
                </a:cubicBezTo>
                <a:cubicBezTo>
                  <a:pt x="0" y="94"/>
                  <a:pt x="0" y="95"/>
                  <a:pt x="3" y="97"/>
                </a:cubicBezTo>
                <a:cubicBezTo>
                  <a:pt x="6" y="99"/>
                  <a:pt x="8" y="99"/>
                  <a:pt x="13" y="101"/>
                </a:cubicBezTo>
                <a:cubicBezTo>
                  <a:pt x="17" y="102"/>
                  <a:pt x="17" y="104"/>
                  <a:pt x="18" y="106"/>
                </a:cubicBezTo>
                <a:cubicBezTo>
                  <a:pt x="19" y="107"/>
                  <a:pt x="20" y="108"/>
                  <a:pt x="25" y="109"/>
                </a:cubicBezTo>
                <a:cubicBezTo>
                  <a:pt x="30" y="110"/>
                  <a:pt x="32" y="107"/>
                  <a:pt x="36" y="107"/>
                </a:cubicBezTo>
                <a:cubicBezTo>
                  <a:pt x="38" y="107"/>
                  <a:pt x="38" y="107"/>
                  <a:pt x="39" y="108"/>
                </a:cubicBezTo>
                <a:cubicBezTo>
                  <a:pt x="40" y="108"/>
                  <a:pt x="40" y="108"/>
                  <a:pt x="41" y="108"/>
                </a:cubicBezTo>
                <a:cubicBezTo>
                  <a:pt x="42" y="107"/>
                  <a:pt x="43" y="106"/>
                  <a:pt x="45" y="105"/>
                </a:cubicBezTo>
                <a:cubicBezTo>
                  <a:pt x="45" y="103"/>
                  <a:pt x="45" y="100"/>
                  <a:pt x="45" y="99"/>
                </a:cubicBezTo>
                <a:cubicBezTo>
                  <a:pt x="46" y="97"/>
                  <a:pt x="46" y="98"/>
                  <a:pt x="50" y="97"/>
                </a:cubicBezTo>
                <a:cubicBezTo>
                  <a:pt x="54" y="95"/>
                  <a:pt x="56" y="95"/>
                  <a:pt x="59" y="98"/>
                </a:cubicBezTo>
                <a:cubicBezTo>
                  <a:pt x="62" y="101"/>
                  <a:pt x="65" y="105"/>
                  <a:pt x="67" y="106"/>
                </a:cubicBezTo>
                <a:cubicBezTo>
                  <a:pt x="68" y="107"/>
                  <a:pt x="72" y="104"/>
                  <a:pt x="75" y="107"/>
                </a:cubicBezTo>
                <a:cubicBezTo>
                  <a:pt x="78" y="111"/>
                  <a:pt x="78" y="109"/>
                  <a:pt x="81" y="107"/>
                </a:cubicBezTo>
                <a:cubicBezTo>
                  <a:pt x="83" y="105"/>
                  <a:pt x="85" y="106"/>
                  <a:pt x="85" y="104"/>
                </a:cubicBezTo>
                <a:cubicBezTo>
                  <a:pt x="85" y="102"/>
                  <a:pt x="85" y="100"/>
                  <a:pt x="91" y="102"/>
                </a:cubicBezTo>
                <a:cubicBezTo>
                  <a:pt x="93" y="104"/>
                  <a:pt x="93" y="106"/>
                  <a:pt x="94" y="106"/>
                </a:cubicBezTo>
                <a:cubicBezTo>
                  <a:pt x="95" y="107"/>
                  <a:pt x="98" y="108"/>
                  <a:pt x="99" y="106"/>
                </a:cubicBezTo>
                <a:cubicBezTo>
                  <a:pt x="100" y="104"/>
                  <a:pt x="99" y="100"/>
                  <a:pt x="103" y="100"/>
                </a:cubicBezTo>
                <a:cubicBezTo>
                  <a:pt x="107" y="100"/>
                  <a:pt x="110" y="100"/>
                  <a:pt x="111" y="97"/>
                </a:cubicBezTo>
                <a:cubicBezTo>
                  <a:pt x="112" y="93"/>
                  <a:pt x="111" y="91"/>
                  <a:pt x="115" y="89"/>
                </a:cubicBezTo>
                <a:cubicBezTo>
                  <a:pt x="119" y="88"/>
                  <a:pt x="118" y="86"/>
                  <a:pt x="126" y="88"/>
                </a:cubicBezTo>
                <a:cubicBezTo>
                  <a:pt x="126" y="87"/>
                  <a:pt x="127" y="85"/>
                  <a:pt x="129" y="83"/>
                </a:cubicBezTo>
                <a:cubicBezTo>
                  <a:pt x="133" y="78"/>
                  <a:pt x="134" y="74"/>
                  <a:pt x="139" y="72"/>
                </a:cubicBezTo>
                <a:cubicBezTo>
                  <a:pt x="145" y="69"/>
                  <a:pt x="146" y="67"/>
                  <a:pt x="146" y="64"/>
                </a:cubicBezTo>
                <a:cubicBezTo>
                  <a:pt x="146" y="61"/>
                  <a:pt x="140" y="61"/>
                  <a:pt x="148" y="58"/>
                </a:cubicBezTo>
                <a:cubicBezTo>
                  <a:pt x="156" y="56"/>
                  <a:pt x="159" y="59"/>
                  <a:pt x="160" y="53"/>
                </a:cubicBezTo>
                <a:cubicBezTo>
                  <a:pt x="161" y="47"/>
                  <a:pt x="159" y="42"/>
                  <a:pt x="166" y="40"/>
                </a:cubicBezTo>
                <a:cubicBezTo>
                  <a:pt x="172" y="38"/>
                  <a:pt x="178" y="34"/>
                  <a:pt x="184" y="31"/>
                </a:cubicBezTo>
                <a:cubicBezTo>
                  <a:pt x="191" y="29"/>
                  <a:pt x="189" y="23"/>
                  <a:pt x="195" y="27"/>
                </a:cubicBezTo>
                <a:cubicBezTo>
                  <a:pt x="201" y="32"/>
                  <a:pt x="206" y="30"/>
                  <a:pt x="205" y="25"/>
                </a:cubicBezTo>
                <a:cubicBezTo>
                  <a:pt x="204" y="20"/>
                  <a:pt x="210" y="13"/>
                  <a:pt x="204" y="12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3" name="Freeform 32">
            <a:extLst>
              <a:ext uri="{FF2B5EF4-FFF2-40B4-BE49-F238E27FC236}">
                <a16:creationId xmlns:a16="http://schemas.microsoft.com/office/drawing/2014/main" xmlns="" id="{8FC9D4CD-9EF9-46A6-9071-2ECD075858F3}"/>
              </a:ext>
            </a:extLst>
          </p:cNvPr>
          <p:cNvSpPr>
            <a:spLocks/>
          </p:cNvSpPr>
          <p:nvPr/>
        </p:nvSpPr>
        <p:spPr bwMode="auto">
          <a:xfrm>
            <a:off x="10041061" y="5673554"/>
            <a:ext cx="1228801" cy="1463157"/>
          </a:xfrm>
          <a:custGeom>
            <a:avLst/>
            <a:gdLst>
              <a:gd name="T0" fmla="*/ 141 w 164"/>
              <a:gd name="T1" fmla="*/ 57 h 195"/>
              <a:gd name="T2" fmla="*/ 137 w 164"/>
              <a:gd name="T3" fmla="*/ 45 h 195"/>
              <a:gd name="T4" fmla="*/ 133 w 164"/>
              <a:gd name="T5" fmla="*/ 39 h 195"/>
              <a:gd name="T6" fmla="*/ 114 w 164"/>
              <a:gd name="T7" fmla="*/ 29 h 195"/>
              <a:gd name="T8" fmla="*/ 109 w 164"/>
              <a:gd name="T9" fmla="*/ 15 h 195"/>
              <a:gd name="T10" fmla="*/ 93 w 164"/>
              <a:gd name="T11" fmla="*/ 3 h 195"/>
              <a:gd name="T12" fmla="*/ 75 w 164"/>
              <a:gd name="T13" fmla="*/ 12 h 195"/>
              <a:gd name="T14" fmla="*/ 73 w 164"/>
              <a:gd name="T15" fmla="*/ 24 h 195"/>
              <a:gd name="T16" fmla="*/ 55 w 164"/>
              <a:gd name="T17" fmla="*/ 27 h 195"/>
              <a:gd name="T18" fmla="*/ 30 w 164"/>
              <a:gd name="T19" fmla="*/ 37 h 195"/>
              <a:gd name="T20" fmla="*/ 17 w 164"/>
              <a:gd name="T21" fmla="*/ 24 h 195"/>
              <a:gd name="T22" fmla="*/ 8 w 164"/>
              <a:gd name="T23" fmla="*/ 38 h 195"/>
              <a:gd name="T24" fmla="*/ 5 w 164"/>
              <a:gd name="T25" fmla="*/ 51 h 195"/>
              <a:gd name="T26" fmla="*/ 11 w 164"/>
              <a:gd name="T27" fmla="*/ 62 h 195"/>
              <a:gd name="T28" fmla="*/ 16 w 164"/>
              <a:gd name="T29" fmla="*/ 71 h 195"/>
              <a:gd name="T30" fmla="*/ 15 w 164"/>
              <a:gd name="T31" fmla="*/ 78 h 195"/>
              <a:gd name="T32" fmla="*/ 19 w 164"/>
              <a:gd name="T33" fmla="*/ 87 h 195"/>
              <a:gd name="T34" fmla="*/ 24 w 164"/>
              <a:gd name="T35" fmla="*/ 96 h 195"/>
              <a:gd name="T36" fmla="*/ 19 w 164"/>
              <a:gd name="T37" fmla="*/ 110 h 195"/>
              <a:gd name="T38" fmla="*/ 7 w 164"/>
              <a:gd name="T39" fmla="*/ 116 h 195"/>
              <a:gd name="T40" fmla="*/ 2 w 164"/>
              <a:gd name="T41" fmla="*/ 127 h 195"/>
              <a:gd name="T42" fmla="*/ 12 w 164"/>
              <a:gd name="T43" fmla="*/ 141 h 195"/>
              <a:gd name="T44" fmla="*/ 18 w 164"/>
              <a:gd name="T45" fmla="*/ 155 h 195"/>
              <a:gd name="T46" fmla="*/ 11 w 164"/>
              <a:gd name="T47" fmla="*/ 170 h 195"/>
              <a:gd name="T48" fmla="*/ 9 w 164"/>
              <a:gd name="T49" fmla="*/ 187 h 195"/>
              <a:gd name="T50" fmla="*/ 21 w 164"/>
              <a:gd name="T51" fmla="*/ 189 h 195"/>
              <a:gd name="T52" fmla="*/ 37 w 164"/>
              <a:gd name="T53" fmla="*/ 193 h 195"/>
              <a:gd name="T54" fmla="*/ 48 w 164"/>
              <a:gd name="T55" fmla="*/ 193 h 195"/>
              <a:gd name="T56" fmla="*/ 59 w 164"/>
              <a:gd name="T57" fmla="*/ 194 h 195"/>
              <a:gd name="T58" fmla="*/ 54 w 164"/>
              <a:gd name="T59" fmla="*/ 180 h 195"/>
              <a:gd name="T60" fmla="*/ 66 w 164"/>
              <a:gd name="T61" fmla="*/ 167 h 195"/>
              <a:gd name="T62" fmla="*/ 79 w 164"/>
              <a:gd name="T63" fmla="*/ 152 h 195"/>
              <a:gd name="T64" fmla="*/ 93 w 164"/>
              <a:gd name="T65" fmla="*/ 141 h 195"/>
              <a:gd name="T66" fmla="*/ 114 w 164"/>
              <a:gd name="T67" fmla="*/ 132 h 195"/>
              <a:gd name="T68" fmla="*/ 110 w 164"/>
              <a:gd name="T69" fmla="*/ 117 h 195"/>
              <a:gd name="T70" fmla="*/ 100 w 164"/>
              <a:gd name="T71" fmla="*/ 120 h 195"/>
              <a:gd name="T72" fmla="*/ 86 w 164"/>
              <a:gd name="T73" fmla="*/ 116 h 195"/>
              <a:gd name="T74" fmla="*/ 87 w 164"/>
              <a:gd name="T75" fmla="*/ 103 h 195"/>
              <a:gd name="T76" fmla="*/ 82 w 164"/>
              <a:gd name="T77" fmla="*/ 91 h 195"/>
              <a:gd name="T78" fmla="*/ 73 w 164"/>
              <a:gd name="T79" fmla="*/ 96 h 195"/>
              <a:gd name="T80" fmla="*/ 54 w 164"/>
              <a:gd name="T81" fmla="*/ 93 h 195"/>
              <a:gd name="T82" fmla="*/ 51 w 164"/>
              <a:gd name="T83" fmla="*/ 79 h 195"/>
              <a:gd name="T84" fmla="*/ 60 w 164"/>
              <a:gd name="T85" fmla="*/ 73 h 195"/>
              <a:gd name="T86" fmla="*/ 68 w 164"/>
              <a:gd name="T87" fmla="*/ 59 h 195"/>
              <a:gd name="T88" fmla="*/ 79 w 164"/>
              <a:gd name="T89" fmla="*/ 54 h 195"/>
              <a:gd name="T90" fmla="*/ 99 w 164"/>
              <a:gd name="T91" fmla="*/ 63 h 195"/>
              <a:gd name="T92" fmla="*/ 103 w 164"/>
              <a:gd name="T93" fmla="*/ 74 h 195"/>
              <a:gd name="T94" fmla="*/ 105 w 164"/>
              <a:gd name="T95" fmla="*/ 87 h 195"/>
              <a:gd name="T96" fmla="*/ 116 w 164"/>
              <a:gd name="T97" fmla="*/ 95 h 195"/>
              <a:gd name="T98" fmla="*/ 120 w 164"/>
              <a:gd name="T99" fmla="*/ 103 h 195"/>
              <a:gd name="T100" fmla="*/ 136 w 164"/>
              <a:gd name="T101" fmla="*/ 102 h 195"/>
              <a:gd name="T102" fmla="*/ 158 w 164"/>
              <a:gd name="T103" fmla="*/ 80 h 195"/>
              <a:gd name="T104" fmla="*/ 154 w 164"/>
              <a:gd name="T105" fmla="*/ 62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4" h="195">
                <a:moveTo>
                  <a:pt x="154" y="62"/>
                </a:moveTo>
                <a:cubicBezTo>
                  <a:pt x="153" y="59"/>
                  <a:pt x="145" y="58"/>
                  <a:pt x="141" y="57"/>
                </a:cubicBezTo>
                <a:cubicBezTo>
                  <a:pt x="138" y="56"/>
                  <a:pt x="136" y="56"/>
                  <a:pt x="133" y="52"/>
                </a:cubicBezTo>
                <a:cubicBezTo>
                  <a:pt x="130" y="48"/>
                  <a:pt x="136" y="48"/>
                  <a:pt x="137" y="45"/>
                </a:cubicBezTo>
                <a:cubicBezTo>
                  <a:pt x="138" y="43"/>
                  <a:pt x="139" y="41"/>
                  <a:pt x="141" y="39"/>
                </a:cubicBezTo>
                <a:cubicBezTo>
                  <a:pt x="138" y="39"/>
                  <a:pt x="135" y="39"/>
                  <a:pt x="133" y="39"/>
                </a:cubicBezTo>
                <a:cubicBezTo>
                  <a:pt x="128" y="39"/>
                  <a:pt x="124" y="41"/>
                  <a:pt x="120" y="38"/>
                </a:cubicBezTo>
                <a:cubicBezTo>
                  <a:pt x="116" y="35"/>
                  <a:pt x="118" y="31"/>
                  <a:pt x="114" y="29"/>
                </a:cubicBezTo>
                <a:cubicBezTo>
                  <a:pt x="110" y="27"/>
                  <a:pt x="111" y="26"/>
                  <a:pt x="111" y="22"/>
                </a:cubicBezTo>
                <a:cubicBezTo>
                  <a:pt x="111" y="18"/>
                  <a:pt x="112" y="17"/>
                  <a:pt x="109" y="15"/>
                </a:cubicBezTo>
                <a:cubicBezTo>
                  <a:pt x="106" y="13"/>
                  <a:pt x="102" y="6"/>
                  <a:pt x="102" y="6"/>
                </a:cubicBezTo>
                <a:cubicBezTo>
                  <a:pt x="102" y="6"/>
                  <a:pt x="99" y="0"/>
                  <a:pt x="93" y="3"/>
                </a:cubicBezTo>
                <a:cubicBezTo>
                  <a:pt x="86" y="6"/>
                  <a:pt x="94" y="5"/>
                  <a:pt x="86" y="6"/>
                </a:cubicBezTo>
                <a:cubicBezTo>
                  <a:pt x="78" y="8"/>
                  <a:pt x="75" y="9"/>
                  <a:pt x="75" y="12"/>
                </a:cubicBezTo>
                <a:cubicBezTo>
                  <a:pt x="75" y="16"/>
                  <a:pt x="77" y="18"/>
                  <a:pt x="78" y="20"/>
                </a:cubicBezTo>
                <a:cubicBezTo>
                  <a:pt x="78" y="23"/>
                  <a:pt x="76" y="26"/>
                  <a:pt x="73" y="24"/>
                </a:cubicBezTo>
                <a:cubicBezTo>
                  <a:pt x="70" y="22"/>
                  <a:pt x="67" y="19"/>
                  <a:pt x="64" y="23"/>
                </a:cubicBezTo>
                <a:cubicBezTo>
                  <a:pt x="60" y="27"/>
                  <a:pt x="58" y="30"/>
                  <a:pt x="55" y="27"/>
                </a:cubicBezTo>
                <a:cubicBezTo>
                  <a:pt x="52" y="25"/>
                  <a:pt x="49" y="25"/>
                  <a:pt x="45" y="28"/>
                </a:cubicBezTo>
                <a:cubicBezTo>
                  <a:pt x="41" y="32"/>
                  <a:pt x="35" y="41"/>
                  <a:pt x="30" y="37"/>
                </a:cubicBezTo>
                <a:cubicBezTo>
                  <a:pt x="26" y="32"/>
                  <a:pt x="31" y="26"/>
                  <a:pt x="28" y="23"/>
                </a:cubicBezTo>
                <a:cubicBezTo>
                  <a:pt x="24" y="20"/>
                  <a:pt x="21" y="21"/>
                  <a:pt x="17" y="24"/>
                </a:cubicBezTo>
                <a:cubicBezTo>
                  <a:pt x="14" y="27"/>
                  <a:pt x="13" y="28"/>
                  <a:pt x="13" y="31"/>
                </a:cubicBezTo>
                <a:cubicBezTo>
                  <a:pt x="12" y="35"/>
                  <a:pt x="10" y="37"/>
                  <a:pt x="8" y="38"/>
                </a:cubicBezTo>
                <a:cubicBezTo>
                  <a:pt x="6" y="38"/>
                  <a:pt x="6" y="39"/>
                  <a:pt x="6" y="43"/>
                </a:cubicBezTo>
                <a:cubicBezTo>
                  <a:pt x="5" y="47"/>
                  <a:pt x="8" y="49"/>
                  <a:pt x="5" y="51"/>
                </a:cubicBezTo>
                <a:cubicBezTo>
                  <a:pt x="2" y="52"/>
                  <a:pt x="4" y="53"/>
                  <a:pt x="6" y="57"/>
                </a:cubicBezTo>
                <a:cubicBezTo>
                  <a:pt x="8" y="60"/>
                  <a:pt x="12" y="60"/>
                  <a:pt x="11" y="62"/>
                </a:cubicBezTo>
                <a:cubicBezTo>
                  <a:pt x="11" y="62"/>
                  <a:pt x="11" y="62"/>
                  <a:pt x="11" y="63"/>
                </a:cubicBezTo>
                <a:cubicBezTo>
                  <a:pt x="15" y="65"/>
                  <a:pt x="15" y="68"/>
                  <a:pt x="16" y="71"/>
                </a:cubicBezTo>
                <a:cubicBezTo>
                  <a:pt x="16" y="73"/>
                  <a:pt x="19" y="71"/>
                  <a:pt x="21" y="74"/>
                </a:cubicBezTo>
                <a:cubicBezTo>
                  <a:pt x="23" y="78"/>
                  <a:pt x="19" y="77"/>
                  <a:pt x="15" y="78"/>
                </a:cubicBezTo>
                <a:cubicBezTo>
                  <a:pt x="11" y="79"/>
                  <a:pt x="15" y="78"/>
                  <a:pt x="10" y="82"/>
                </a:cubicBezTo>
                <a:cubicBezTo>
                  <a:pt x="6" y="85"/>
                  <a:pt x="15" y="87"/>
                  <a:pt x="19" y="87"/>
                </a:cubicBezTo>
                <a:cubicBezTo>
                  <a:pt x="23" y="87"/>
                  <a:pt x="22" y="89"/>
                  <a:pt x="22" y="91"/>
                </a:cubicBezTo>
                <a:cubicBezTo>
                  <a:pt x="22" y="93"/>
                  <a:pt x="22" y="93"/>
                  <a:pt x="24" y="96"/>
                </a:cubicBezTo>
                <a:cubicBezTo>
                  <a:pt x="26" y="100"/>
                  <a:pt x="24" y="102"/>
                  <a:pt x="23" y="104"/>
                </a:cubicBezTo>
                <a:cubicBezTo>
                  <a:pt x="23" y="106"/>
                  <a:pt x="21" y="107"/>
                  <a:pt x="19" y="110"/>
                </a:cubicBezTo>
                <a:cubicBezTo>
                  <a:pt x="16" y="113"/>
                  <a:pt x="13" y="111"/>
                  <a:pt x="9" y="110"/>
                </a:cubicBezTo>
                <a:cubicBezTo>
                  <a:pt x="6" y="108"/>
                  <a:pt x="7" y="114"/>
                  <a:pt x="7" y="116"/>
                </a:cubicBezTo>
                <a:cubicBezTo>
                  <a:pt x="7" y="118"/>
                  <a:pt x="7" y="117"/>
                  <a:pt x="7" y="121"/>
                </a:cubicBezTo>
                <a:cubicBezTo>
                  <a:pt x="7" y="125"/>
                  <a:pt x="3" y="123"/>
                  <a:pt x="2" y="127"/>
                </a:cubicBezTo>
                <a:cubicBezTo>
                  <a:pt x="0" y="132"/>
                  <a:pt x="3" y="135"/>
                  <a:pt x="7" y="136"/>
                </a:cubicBezTo>
                <a:cubicBezTo>
                  <a:pt x="12" y="138"/>
                  <a:pt x="12" y="139"/>
                  <a:pt x="12" y="141"/>
                </a:cubicBezTo>
                <a:cubicBezTo>
                  <a:pt x="11" y="144"/>
                  <a:pt x="13" y="145"/>
                  <a:pt x="16" y="147"/>
                </a:cubicBezTo>
                <a:cubicBezTo>
                  <a:pt x="18" y="150"/>
                  <a:pt x="18" y="152"/>
                  <a:pt x="18" y="155"/>
                </a:cubicBezTo>
                <a:cubicBezTo>
                  <a:pt x="17" y="157"/>
                  <a:pt x="16" y="159"/>
                  <a:pt x="13" y="162"/>
                </a:cubicBezTo>
                <a:cubicBezTo>
                  <a:pt x="10" y="166"/>
                  <a:pt x="11" y="166"/>
                  <a:pt x="11" y="170"/>
                </a:cubicBezTo>
                <a:cubicBezTo>
                  <a:pt x="11" y="175"/>
                  <a:pt x="9" y="175"/>
                  <a:pt x="5" y="177"/>
                </a:cubicBezTo>
                <a:cubicBezTo>
                  <a:pt x="2" y="179"/>
                  <a:pt x="4" y="183"/>
                  <a:pt x="9" y="187"/>
                </a:cubicBezTo>
                <a:cubicBezTo>
                  <a:pt x="10" y="187"/>
                  <a:pt x="10" y="188"/>
                  <a:pt x="10" y="188"/>
                </a:cubicBezTo>
                <a:cubicBezTo>
                  <a:pt x="14" y="188"/>
                  <a:pt x="19" y="189"/>
                  <a:pt x="21" y="189"/>
                </a:cubicBezTo>
                <a:cubicBezTo>
                  <a:pt x="23" y="190"/>
                  <a:pt x="26" y="191"/>
                  <a:pt x="30" y="192"/>
                </a:cubicBezTo>
                <a:cubicBezTo>
                  <a:pt x="34" y="193"/>
                  <a:pt x="34" y="193"/>
                  <a:pt x="37" y="193"/>
                </a:cubicBezTo>
                <a:cubicBezTo>
                  <a:pt x="41" y="193"/>
                  <a:pt x="40" y="193"/>
                  <a:pt x="42" y="194"/>
                </a:cubicBezTo>
                <a:cubicBezTo>
                  <a:pt x="45" y="195"/>
                  <a:pt x="46" y="195"/>
                  <a:pt x="48" y="193"/>
                </a:cubicBezTo>
                <a:cubicBezTo>
                  <a:pt x="53" y="188"/>
                  <a:pt x="52" y="193"/>
                  <a:pt x="57" y="193"/>
                </a:cubicBezTo>
                <a:cubicBezTo>
                  <a:pt x="58" y="193"/>
                  <a:pt x="58" y="193"/>
                  <a:pt x="59" y="194"/>
                </a:cubicBezTo>
                <a:cubicBezTo>
                  <a:pt x="60" y="192"/>
                  <a:pt x="61" y="191"/>
                  <a:pt x="59" y="189"/>
                </a:cubicBezTo>
                <a:cubicBezTo>
                  <a:pt x="55" y="185"/>
                  <a:pt x="51" y="183"/>
                  <a:pt x="54" y="180"/>
                </a:cubicBezTo>
                <a:cubicBezTo>
                  <a:pt x="57" y="176"/>
                  <a:pt x="57" y="175"/>
                  <a:pt x="60" y="174"/>
                </a:cubicBezTo>
                <a:cubicBezTo>
                  <a:pt x="63" y="173"/>
                  <a:pt x="63" y="171"/>
                  <a:pt x="66" y="167"/>
                </a:cubicBezTo>
                <a:cubicBezTo>
                  <a:pt x="69" y="162"/>
                  <a:pt x="68" y="157"/>
                  <a:pt x="73" y="157"/>
                </a:cubicBezTo>
                <a:cubicBezTo>
                  <a:pt x="78" y="157"/>
                  <a:pt x="76" y="155"/>
                  <a:pt x="79" y="152"/>
                </a:cubicBezTo>
                <a:cubicBezTo>
                  <a:pt x="82" y="149"/>
                  <a:pt x="84" y="150"/>
                  <a:pt x="85" y="149"/>
                </a:cubicBezTo>
                <a:cubicBezTo>
                  <a:pt x="87" y="148"/>
                  <a:pt x="86" y="141"/>
                  <a:pt x="93" y="141"/>
                </a:cubicBezTo>
                <a:cubicBezTo>
                  <a:pt x="100" y="141"/>
                  <a:pt x="104" y="143"/>
                  <a:pt x="107" y="140"/>
                </a:cubicBezTo>
                <a:cubicBezTo>
                  <a:pt x="109" y="136"/>
                  <a:pt x="113" y="136"/>
                  <a:pt x="114" y="132"/>
                </a:cubicBezTo>
                <a:cubicBezTo>
                  <a:pt x="115" y="130"/>
                  <a:pt x="116" y="129"/>
                  <a:pt x="117" y="128"/>
                </a:cubicBezTo>
                <a:cubicBezTo>
                  <a:pt x="113" y="124"/>
                  <a:pt x="110" y="120"/>
                  <a:pt x="110" y="117"/>
                </a:cubicBezTo>
                <a:cubicBezTo>
                  <a:pt x="109" y="117"/>
                  <a:pt x="108" y="118"/>
                  <a:pt x="107" y="119"/>
                </a:cubicBezTo>
                <a:cubicBezTo>
                  <a:pt x="105" y="120"/>
                  <a:pt x="104" y="122"/>
                  <a:pt x="100" y="120"/>
                </a:cubicBezTo>
                <a:cubicBezTo>
                  <a:pt x="96" y="118"/>
                  <a:pt x="96" y="114"/>
                  <a:pt x="93" y="116"/>
                </a:cubicBezTo>
                <a:cubicBezTo>
                  <a:pt x="91" y="119"/>
                  <a:pt x="89" y="118"/>
                  <a:pt x="86" y="116"/>
                </a:cubicBezTo>
                <a:cubicBezTo>
                  <a:pt x="83" y="113"/>
                  <a:pt x="82" y="109"/>
                  <a:pt x="85" y="108"/>
                </a:cubicBezTo>
                <a:cubicBezTo>
                  <a:pt x="87" y="107"/>
                  <a:pt x="88" y="105"/>
                  <a:pt x="87" y="103"/>
                </a:cubicBezTo>
                <a:cubicBezTo>
                  <a:pt x="85" y="101"/>
                  <a:pt x="86" y="98"/>
                  <a:pt x="86" y="95"/>
                </a:cubicBezTo>
                <a:cubicBezTo>
                  <a:pt x="86" y="93"/>
                  <a:pt x="86" y="90"/>
                  <a:pt x="82" y="91"/>
                </a:cubicBezTo>
                <a:cubicBezTo>
                  <a:pt x="79" y="91"/>
                  <a:pt x="76" y="92"/>
                  <a:pt x="76" y="94"/>
                </a:cubicBezTo>
                <a:cubicBezTo>
                  <a:pt x="76" y="96"/>
                  <a:pt x="75" y="98"/>
                  <a:pt x="73" y="96"/>
                </a:cubicBezTo>
                <a:cubicBezTo>
                  <a:pt x="70" y="94"/>
                  <a:pt x="69" y="93"/>
                  <a:pt x="65" y="94"/>
                </a:cubicBezTo>
                <a:cubicBezTo>
                  <a:pt x="60" y="95"/>
                  <a:pt x="56" y="96"/>
                  <a:pt x="54" y="93"/>
                </a:cubicBezTo>
                <a:cubicBezTo>
                  <a:pt x="51" y="91"/>
                  <a:pt x="48" y="89"/>
                  <a:pt x="48" y="86"/>
                </a:cubicBezTo>
                <a:cubicBezTo>
                  <a:pt x="48" y="83"/>
                  <a:pt x="48" y="80"/>
                  <a:pt x="51" y="79"/>
                </a:cubicBezTo>
                <a:cubicBezTo>
                  <a:pt x="54" y="78"/>
                  <a:pt x="54" y="76"/>
                  <a:pt x="56" y="76"/>
                </a:cubicBezTo>
                <a:cubicBezTo>
                  <a:pt x="59" y="76"/>
                  <a:pt x="61" y="75"/>
                  <a:pt x="60" y="73"/>
                </a:cubicBezTo>
                <a:cubicBezTo>
                  <a:pt x="59" y="71"/>
                  <a:pt x="56" y="66"/>
                  <a:pt x="60" y="64"/>
                </a:cubicBezTo>
                <a:cubicBezTo>
                  <a:pt x="64" y="62"/>
                  <a:pt x="68" y="63"/>
                  <a:pt x="68" y="59"/>
                </a:cubicBezTo>
                <a:cubicBezTo>
                  <a:pt x="69" y="56"/>
                  <a:pt x="68" y="56"/>
                  <a:pt x="72" y="53"/>
                </a:cubicBezTo>
                <a:cubicBezTo>
                  <a:pt x="76" y="51"/>
                  <a:pt x="76" y="51"/>
                  <a:pt x="79" y="54"/>
                </a:cubicBezTo>
                <a:cubicBezTo>
                  <a:pt x="82" y="56"/>
                  <a:pt x="86" y="60"/>
                  <a:pt x="91" y="60"/>
                </a:cubicBezTo>
                <a:cubicBezTo>
                  <a:pt x="96" y="60"/>
                  <a:pt x="103" y="60"/>
                  <a:pt x="99" y="63"/>
                </a:cubicBezTo>
                <a:cubicBezTo>
                  <a:pt x="95" y="65"/>
                  <a:pt x="94" y="68"/>
                  <a:pt x="96" y="70"/>
                </a:cubicBezTo>
                <a:cubicBezTo>
                  <a:pt x="98" y="71"/>
                  <a:pt x="98" y="73"/>
                  <a:pt x="103" y="74"/>
                </a:cubicBezTo>
                <a:cubicBezTo>
                  <a:pt x="107" y="75"/>
                  <a:pt x="109" y="77"/>
                  <a:pt x="106" y="79"/>
                </a:cubicBezTo>
                <a:cubicBezTo>
                  <a:pt x="103" y="82"/>
                  <a:pt x="104" y="85"/>
                  <a:pt x="105" y="87"/>
                </a:cubicBezTo>
                <a:cubicBezTo>
                  <a:pt x="107" y="88"/>
                  <a:pt x="112" y="91"/>
                  <a:pt x="113" y="93"/>
                </a:cubicBezTo>
                <a:cubicBezTo>
                  <a:pt x="114" y="94"/>
                  <a:pt x="115" y="94"/>
                  <a:pt x="116" y="95"/>
                </a:cubicBezTo>
                <a:cubicBezTo>
                  <a:pt x="118" y="96"/>
                  <a:pt x="119" y="98"/>
                  <a:pt x="119" y="100"/>
                </a:cubicBezTo>
                <a:cubicBezTo>
                  <a:pt x="118" y="101"/>
                  <a:pt x="119" y="102"/>
                  <a:pt x="120" y="103"/>
                </a:cubicBezTo>
                <a:cubicBezTo>
                  <a:pt x="121" y="104"/>
                  <a:pt x="123" y="104"/>
                  <a:pt x="125" y="105"/>
                </a:cubicBezTo>
                <a:cubicBezTo>
                  <a:pt x="128" y="107"/>
                  <a:pt x="130" y="103"/>
                  <a:pt x="136" y="102"/>
                </a:cubicBezTo>
                <a:cubicBezTo>
                  <a:pt x="141" y="101"/>
                  <a:pt x="148" y="100"/>
                  <a:pt x="149" y="97"/>
                </a:cubicBezTo>
                <a:cubicBezTo>
                  <a:pt x="150" y="94"/>
                  <a:pt x="151" y="82"/>
                  <a:pt x="158" y="80"/>
                </a:cubicBezTo>
                <a:cubicBezTo>
                  <a:pt x="160" y="79"/>
                  <a:pt x="162" y="78"/>
                  <a:pt x="164" y="76"/>
                </a:cubicBezTo>
                <a:cubicBezTo>
                  <a:pt x="161" y="71"/>
                  <a:pt x="154" y="64"/>
                  <a:pt x="154" y="62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4" name="Freeform 33">
            <a:extLst>
              <a:ext uri="{FF2B5EF4-FFF2-40B4-BE49-F238E27FC236}">
                <a16:creationId xmlns:a16="http://schemas.microsoft.com/office/drawing/2014/main" xmlns="" id="{BC867DB5-466A-4136-B0C5-C30E6AD882E5}"/>
              </a:ext>
            </a:extLst>
          </p:cNvPr>
          <p:cNvSpPr>
            <a:spLocks/>
          </p:cNvSpPr>
          <p:nvPr/>
        </p:nvSpPr>
        <p:spPr bwMode="auto">
          <a:xfrm>
            <a:off x="10402110" y="6053597"/>
            <a:ext cx="411711" cy="361039"/>
          </a:xfrm>
          <a:custGeom>
            <a:avLst/>
            <a:gdLst>
              <a:gd name="T0" fmla="*/ 42 w 55"/>
              <a:gd name="T1" fmla="*/ 38 h 48"/>
              <a:gd name="T2" fmla="*/ 48 w 55"/>
              <a:gd name="T3" fmla="*/ 34 h 48"/>
              <a:gd name="T4" fmla="*/ 48 w 55"/>
              <a:gd name="T5" fmla="*/ 26 h 48"/>
              <a:gd name="T6" fmla="*/ 52 w 55"/>
              <a:gd name="T7" fmla="*/ 22 h 48"/>
              <a:gd name="T8" fmla="*/ 48 w 55"/>
              <a:gd name="T9" fmla="*/ 19 h 48"/>
              <a:gd name="T10" fmla="*/ 51 w 55"/>
              <a:gd name="T11" fmla="*/ 12 h 48"/>
              <a:gd name="T12" fmla="*/ 43 w 55"/>
              <a:gd name="T13" fmla="*/ 9 h 48"/>
              <a:gd name="T14" fmla="*/ 32 w 55"/>
              <a:gd name="T15" fmla="*/ 3 h 48"/>
              <a:gd name="T16" fmla="*/ 24 w 55"/>
              <a:gd name="T17" fmla="*/ 3 h 48"/>
              <a:gd name="T18" fmla="*/ 20 w 55"/>
              <a:gd name="T19" fmla="*/ 9 h 48"/>
              <a:gd name="T20" fmla="*/ 12 w 55"/>
              <a:gd name="T21" fmla="*/ 13 h 48"/>
              <a:gd name="T22" fmla="*/ 12 w 55"/>
              <a:gd name="T23" fmla="*/ 22 h 48"/>
              <a:gd name="T24" fmla="*/ 9 w 55"/>
              <a:gd name="T25" fmla="*/ 25 h 48"/>
              <a:gd name="T26" fmla="*/ 3 w 55"/>
              <a:gd name="T27" fmla="*/ 28 h 48"/>
              <a:gd name="T28" fmla="*/ 0 w 55"/>
              <a:gd name="T29" fmla="*/ 35 h 48"/>
              <a:gd name="T30" fmla="*/ 6 w 55"/>
              <a:gd name="T31" fmla="*/ 42 h 48"/>
              <a:gd name="T32" fmla="*/ 17 w 55"/>
              <a:gd name="T33" fmla="*/ 43 h 48"/>
              <a:gd name="T34" fmla="*/ 25 w 55"/>
              <a:gd name="T35" fmla="*/ 46 h 48"/>
              <a:gd name="T36" fmla="*/ 29 w 55"/>
              <a:gd name="T37" fmla="*/ 43 h 48"/>
              <a:gd name="T38" fmla="*/ 35 w 55"/>
              <a:gd name="T39" fmla="*/ 40 h 48"/>
              <a:gd name="T40" fmla="*/ 37 w 55"/>
              <a:gd name="T41" fmla="*/ 40 h 48"/>
              <a:gd name="T42" fmla="*/ 42 w 55"/>
              <a:gd name="T43" fmla="*/ 3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5" h="48">
                <a:moveTo>
                  <a:pt x="42" y="38"/>
                </a:moveTo>
                <a:cubicBezTo>
                  <a:pt x="46" y="38"/>
                  <a:pt x="49" y="37"/>
                  <a:pt x="48" y="34"/>
                </a:cubicBezTo>
                <a:cubicBezTo>
                  <a:pt x="48" y="31"/>
                  <a:pt x="45" y="29"/>
                  <a:pt x="48" y="26"/>
                </a:cubicBezTo>
                <a:cubicBezTo>
                  <a:pt x="50" y="25"/>
                  <a:pt x="51" y="24"/>
                  <a:pt x="52" y="22"/>
                </a:cubicBezTo>
                <a:cubicBezTo>
                  <a:pt x="50" y="22"/>
                  <a:pt x="50" y="20"/>
                  <a:pt x="48" y="19"/>
                </a:cubicBezTo>
                <a:cubicBezTo>
                  <a:pt x="46" y="18"/>
                  <a:pt x="47" y="15"/>
                  <a:pt x="51" y="12"/>
                </a:cubicBezTo>
                <a:cubicBezTo>
                  <a:pt x="55" y="9"/>
                  <a:pt x="48" y="9"/>
                  <a:pt x="43" y="9"/>
                </a:cubicBezTo>
                <a:cubicBezTo>
                  <a:pt x="38" y="10"/>
                  <a:pt x="35" y="5"/>
                  <a:pt x="32" y="3"/>
                </a:cubicBezTo>
                <a:cubicBezTo>
                  <a:pt x="29" y="0"/>
                  <a:pt x="28" y="0"/>
                  <a:pt x="24" y="3"/>
                </a:cubicBezTo>
                <a:cubicBezTo>
                  <a:pt x="20" y="5"/>
                  <a:pt x="21" y="5"/>
                  <a:pt x="20" y="9"/>
                </a:cubicBezTo>
                <a:cubicBezTo>
                  <a:pt x="20" y="12"/>
                  <a:pt x="16" y="11"/>
                  <a:pt x="12" y="13"/>
                </a:cubicBezTo>
                <a:cubicBezTo>
                  <a:pt x="8" y="15"/>
                  <a:pt x="11" y="21"/>
                  <a:pt x="12" y="22"/>
                </a:cubicBezTo>
                <a:cubicBezTo>
                  <a:pt x="13" y="24"/>
                  <a:pt x="11" y="25"/>
                  <a:pt x="9" y="25"/>
                </a:cubicBezTo>
                <a:cubicBezTo>
                  <a:pt x="6" y="26"/>
                  <a:pt x="6" y="27"/>
                  <a:pt x="3" y="28"/>
                </a:cubicBezTo>
                <a:cubicBezTo>
                  <a:pt x="0" y="30"/>
                  <a:pt x="0" y="32"/>
                  <a:pt x="0" y="35"/>
                </a:cubicBezTo>
                <a:cubicBezTo>
                  <a:pt x="0" y="38"/>
                  <a:pt x="3" y="40"/>
                  <a:pt x="6" y="42"/>
                </a:cubicBezTo>
                <a:cubicBezTo>
                  <a:pt x="8" y="45"/>
                  <a:pt x="13" y="44"/>
                  <a:pt x="17" y="43"/>
                </a:cubicBezTo>
                <a:cubicBezTo>
                  <a:pt x="21" y="42"/>
                  <a:pt x="23" y="43"/>
                  <a:pt x="25" y="46"/>
                </a:cubicBezTo>
                <a:cubicBezTo>
                  <a:pt x="27" y="48"/>
                  <a:pt x="28" y="45"/>
                  <a:pt x="29" y="43"/>
                </a:cubicBezTo>
                <a:cubicBezTo>
                  <a:pt x="29" y="41"/>
                  <a:pt x="32" y="40"/>
                  <a:pt x="35" y="40"/>
                </a:cubicBezTo>
                <a:cubicBezTo>
                  <a:pt x="36" y="40"/>
                  <a:pt x="36" y="40"/>
                  <a:pt x="37" y="40"/>
                </a:cubicBezTo>
                <a:cubicBezTo>
                  <a:pt x="38" y="39"/>
                  <a:pt x="40" y="37"/>
                  <a:pt x="42" y="38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5" name="Freeform 34">
            <a:extLst>
              <a:ext uri="{FF2B5EF4-FFF2-40B4-BE49-F238E27FC236}">
                <a16:creationId xmlns:a16="http://schemas.microsoft.com/office/drawing/2014/main" xmlns="" id="{092BCED9-A736-4684-9857-29F7536FE013}"/>
              </a:ext>
            </a:extLst>
          </p:cNvPr>
          <p:cNvSpPr>
            <a:spLocks/>
          </p:cNvSpPr>
          <p:nvPr/>
        </p:nvSpPr>
        <p:spPr bwMode="auto">
          <a:xfrm>
            <a:off x="10664972" y="6221437"/>
            <a:ext cx="275531" cy="367375"/>
          </a:xfrm>
          <a:custGeom>
            <a:avLst/>
            <a:gdLst>
              <a:gd name="T0" fmla="*/ 36 w 37"/>
              <a:gd name="T1" fmla="*/ 27 h 49"/>
              <a:gd name="T2" fmla="*/ 34 w 37"/>
              <a:gd name="T3" fmla="*/ 22 h 49"/>
              <a:gd name="T4" fmla="*/ 30 w 37"/>
              <a:gd name="T5" fmla="*/ 20 h 49"/>
              <a:gd name="T6" fmla="*/ 23 w 37"/>
              <a:gd name="T7" fmla="*/ 14 h 49"/>
              <a:gd name="T8" fmla="*/ 23 w 37"/>
              <a:gd name="T9" fmla="*/ 6 h 49"/>
              <a:gd name="T10" fmla="*/ 20 w 37"/>
              <a:gd name="T11" fmla="*/ 1 h 49"/>
              <a:gd name="T12" fmla="*/ 17 w 37"/>
              <a:gd name="T13" fmla="*/ 0 h 49"/>
              <a:gd name="T14" fmla="*/ 13 w 37"/>
              <a:gd name="T15" fmla="*/ 4 h 49"/>
              <a:gd name="T16" fmla="*/ 13 w 37"/>
              <a:gd name="T17" fmla="*/ 12 h 49"/>
              <a:gd name="T18" fmla="*/ 7 w 37"/>
              <a:gd name="T19" fmla="*/ 16 h 49"/>
              <a:gd name="T20" fmla="*/ 2 w 37"/>
              <a:gd name="T21" fmla="*/ 18 h 49"/>
              <a:gd name="T22" fmla="*/ 3 w 37"/>
              <a:gd name="T23" fmla="*/ 22 h 49"/>
              <a:gd name="T24" fmla="*/ 4 w 37"/>
              <a:gd name="T25" fmla="*/ 30 h 49"/>
              <a:gd name="T26" fmla="*/ 2 w 37"/>
              <a:gd name="T27" fmla="*/ 35 h 49"/>
              <a:gd name="T28" fmla="*/ 3 w 37"/>
              <a:gd name="T29" fmla="*/ 43 h 49"/>
              <a:gd name="T30" fmla="*/ 10 w 37"/>
              <a:gd name="T31" fmla="*/ 44 h 49"/>
              <a:gd name="T32" fmla="*/ 17 w 37"/>
              <a:gd name="T33" fmla="*/ 47 h 49"/>
              <a:gd name="T34" fmla="*/ 24 w 37"/>
              <a:gd name="T35" fmla="*/ 46 h 49"/>
              <a:gd name="T36" fmla="*/ 28 w 37"/>
              <a:gd name="T37" fmla="*/ 44 h 49"/>
              <a:gd name="T38" fmla="*/ 28 w 37"/>
              <a:gd name="T39" fmla="*/ 43 h 49"/>
              <a:gd name="T40" fmla="*/ 34 w 37"/>
              <a:gd name="T41" fmla="*/ 32 h 49"/>
              <a:gd name="T42" fmla="*/ 37 w 37"/>
              <a:gd name="T43" fmla="*/ 30 h 49"/>
              <a:gd name="T44" fmla="*/ 36 w 37"/>
              <a:gd name="T45" fmla="*/ 27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" h="49">
                <a:moveTo>
                  <a:pt x="36" y="27"/>
                </a:moveTo>
                <a:cubicBezTo>
                  <a:pt x="36" y="25"/>
                  <a:pt x="35" y="23"/>
                  <a:pt x="34" y="22"/>
                </a:cubicBezTo>
                <a:cubicBezTo>
                  <a:pt x="32" y="21"/>
                  <a:pt x="31" y="22"/>
                  <a:pt x="30" y="20"/>
                </a:cubicBezTo>
                <a:cubicBezTo>
                  <a:pt x="29" y="18"/>
                  <a:pt x="24" y="15"/>
                  <a:pt x="23" y="14"/>
                </a:cubicBezTo>
                <a:cubicBezTo>
                  <a:pt x="21" y="12"/>
                  <a:pt x="21" y="9"/>
                  <a:pt x="23" y="6"/>
                </a:cubicBezTo>
                <a:cubicBezTo>
                  <a:pt x="26" y="4"/>
                  <a:pt x="24" y="2"/>
                  <a:pt x="20" y="1"/>
                </a:cubicBezTo>
                <a:cubicBezTo>
                  <a:pt x="19" y="1"/>
                  <a:pt x="18" y="1"/>
                  <a:pt x="17" y="0"/>
                </a:cubicBezTo>
                <a:cubicBezTo>
                  <a:pt x="16" y="1"/>
                  <a:pt x="15" y="3"/>
                  <a:pt x="13" y="4"/>
                </a:cubicBezTo>
                <a:cubicBezTo>
                  <a:pt x="10" y="7"/>
                  <a:pt x="13" y="9"/>
                  <a:pt x="13" y="12"/>
                </a:cubicBezTo>
                <a:cubicBezTo>
                  <a:pt x="14" y="15"/>
                  <a:pt x="11" y="16"/>
                  <a:pt x="7" y="16"/>
                </a:cubicBezTo>
                <a:cubicBezTo>
                  <a:pt x="5" y="15"/>
                  <a:pt x="3" y="17"/>
                  <a:pt x="2" y="18"/>
                </a:cubicBezTo>
                <a:cubicBezTo>
                  <a:pt x="3" y="18"/>
                  <a:pt x="3" y="20"/>
                  <a:pt x="3" y="22"/>
                </a:cubicBezTo>
                <a:cubicBezTo>
                  <a:pt x="3" y="25"/>
                  <a:pt x="3" y="28"/>
                  <a:pt x="4" y="30"/>
                </a:cubicBezTo>
                <a:cubicBezTo>
                  <a:pt x="6" y="32"/>
                  <a:pt x="4" y="34"/>
                  <a:pt x="2" y="35"/>
                </a:cubicBezTo>
                <a:cubicBezTo>
                  <a:pt x="0" y="37"/>
                  <a:pt x="1" y="40"/>
                  <a:pt x="3" y="43"/>
                </a:cubicBezTo>
                <a:cubicBezTo>
                  <a:pt x="6" y="46"/>
                  <a:pt x="8" y="46"/>
                  <a:pt x="10" y="44"/>
                </a:cubicBezTo>
                <a:cubicBezTo>
                  <a:pt x="13" y="41"/>
                  <a:pt x="14" y="45"/>
                  <a:pt x="17" y="47"/>
                </a:cubicBezTo>
                <a:cubicBezTo>
                  <a:pt x="21" y="49"/>
                  <a:pt x="22" y="48"/>
                  <a:pt x="24" y="46"/>
                </a:cubicBezTo>
                <a:cubicBezTo>
                  <a:pt x="25" y="45"/>
                  <a:pt x="26" y="44"/>
                  <a:pt x="28" y="44"/>
                </a:cubicBezTo>
                <a:cubicBezTo>
                  <a:pt x="28" y="43"/>
                  <a:pt x="28" y="43"/>
                  <a:pt x="28" y="43"/>
                </a:cubicBezTo>
                <a:cubicBezTo>
                  <a:pt x="30" y="38"/>
                  <a:pt x="33" y="36"/>
                  <a:pt x="34" y="32"/>
                </a:cubicBezTo>
                <a:cubicBezTo>
                  <a:pt x="35" y="30"/>
                  <a:pt x="36" y="30"/>
                  <a:pt x="37" y="30"/>
                </a:cubicBezTo>
                <a:cubicBezTo>
                  <a:pt x="37" y="29"/>
                  <a:pt x="36" y="28"/>
                  <a:pt x="36" y="2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6" name="Freeform 35">
            <a:extLst>
              <a:ext uri="{FF2B5EF4-FFF2-40B4-BE49-F238E27FC236}">
                <a16:creationId xmlns:a16="http://schemas.microsoft.com/office/drawing/2014/main" xmlns="" id="{F42DD275-AC2F-4789-8738-7B7E54900339}"/>
              </a:ext>
            </a:extLst>
          </p:cNvPr>
          <p:cNvSpPr>
            <a:spLocks/>
          </p:cNvSpPr>
          <p:nvPr/>
        </p:nvSpPr>
        <p:spPr bwMode="auto">
          <a:xfrm>
            <a:off x="11833599" y="9325113"/>
            <a:ext cx="411711" cy="756916"/>
          </a:xfrm>
          <a:custGeom>
            <a:avLst/>
            <a:gdLst>
              <a:gd name="T0" fmla="*/ 24 w 55"/>
              <a:gd name="T1" fmla="*/ 15 h 101"/>
              <a:gd name="T2" fmla="*/ 19 w 55"/>
              <a:gd name="T3" fmla="*/ 23 h 101"/>
              <a:gd name="T4" fmla="*/ 14 w 55"/>
              <a:gd name="T5" fmla="*/ 27 h 101"/>
              <a:gd name="T6" fmla="*/ 11 w 55"/>
              <a:gd name="T7" fmla="*/ 37 h 101"/>
              <a:gd name="T8" fmla="*/ 7 w 55"/>
              <a:gd name="T9" fmla="*/ 44 h 101"/>
              <a:gd name="T10" fmla="*/ 6 w 55"/>
              <a:gd name="T11" fmla="*/ 49 h 101"/>
              <a:gd name="T12" fmla="*/ 2 w 55"/>
              <a:gd name="T13" fmla="*/ 55 h 101"/>
              <a:gd name="T14" fmla="*/ 4 w 55"/>
              <a:gd name="T15" fmla="*/ 60 h 101"/>
              <a:gd name="T16" fmla="*/ 3 w 55"/>
              <a:gd name="T17" fmla="*/ 69 h 101"/>
              <a:gd name="T18" fmla="*/ 8 w 55"/>
              <a:gd name="T19" fmla="*/ 74 h 101"/>
              <a:gd name="T20" fmla="*/ 12 w 55"/>
              <a:gd name="T21" fmla="*/ 82 h 101"/>
              <a:gd name="T22" fmla="*/ 21 w 55"/>
              <a:gd name="T23" fmla="*/ 87 h 101"/>
              <a:gd name="T24" fmla="*/ 27 w 55"/>
              <a:gd name="T25" fmla="*/ 94 h 101"/>
              <a:gd name="T26" fmla="*/ 32 w 55"/>
              <a:gd name="T27" fmla="*/ 101 h 101"/>
              <a:gd name="T28" fmla="*/ 35 w 55"/>
              <a:gd name="T29" fmla="*/ 97 h 101"/>
              <a:gd name="T30" fmla="*/ 35 w 55"/>
              <a:gd name="T31" fmla="*/ 90 h 101"/>
              <a:gd name="T32" fmla="*/ 37 w 55"/>
              <a:gd name="T33" fmla="*/ 80 h 101"/>
              <a:gd name="T34" fmla="*/ 43 w 55"/>
              <a:gd name="T35" fmla="*/ 71 h 101"/>
              <a:gd name="T36" fmla="*/ 45 w 55"/>
              <a:gd name="T37" fmla="*/ 67 h 101"/>
              <a:gd name="T38" fmla="*/ 47 w 55"/>
              <a:gd name="T39" fmla="*/ 57 h 101"/>
              <a:gd name="T40" fmla="*/ 49 w 55"/>
              <a:gd name="T41" fmla="*/ 51 h 101"/>
              <a:gd name="T42" fmla="*/ 49 w 55"/>
              <a:gd name="T43" fmla="*/ 45 h 101"/>
              <a:gd name="T44" fmla="*/ 52 w 55"/>
              <a:gd name="T45" fmla="*/ 39 h 101"/>
              <a:gd name="T46" fmla="*/ 51 w 55"/>
              <a:gd name="T47" fmla="*/ 32 h 101"/>
              <a:gd name="T48" fmla="*/ 55 w 55"/>
              <a:gd name="T49" fmla="*/ 25 h 101"/>
              <a:gd name="T50" fmla="*/ 52 w 55"/>
              <a:gd name="T51" fmla="*/ 14 h 101"/>
              <a:gd name="T52" fmla="*/ 53 w 55"/>
              <a:gd name="T53" fmla="*/ 6 h 101"/>
              <a:gd name="T54" fmla="*/ 43 w 55"/>
              <a:gd name="T55" fmla="*/ 4 h 101"/>
              <a:gd name="T56" fmla="*/ 39 w 55"/>
              <a:gd name="T57" fmla="*/ 2 h 101"/>
              <a:gd name="T58" fmla="*/ 32 w 55"/>
              <a:gd name="T59" fmla="*/ 7 h 101"/>
              <a:gd name="T60" fmla="*/ 25 w 55"/>
              <a:gd name="T61" fmla="*/ 10 h 101"/>
              <a:gd name="T62" fmla="*/ 24 w 55"/>
              <a:gd name="T63" fmla="*/ 1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" h="101">
                <a:moveTo>
                  <a:pt x="24" y="15"/>
                </a:moveTo>
                <a:cubicBezTo>
                  <a:pt x="24" y="15"/>
                  <a:pt x="22" y="23"/>
                  <a:pt x="19" y="23"/>
                </a:cubicBezTo>
                <a:cubicBezTo>
                  <a:pt x="16" y="23"/>
                  <a:pt x="16" y="24"/>
                  <a:pt x="14" y="27"/>
                </a:cubicBezTo>
                <a:cubicBezTo>
                  <a:pt x="13" y="30"/>
                  <a:pt x="13" y="35"/>
                  <a:pt x="11" y="37"/>
                </a:cubicBezTo>
                <a:cubicBezTo>
                  <a:pt x="9" y="39"/>
                  <a:pt x="7" y="43"/>
                  <a:pt x="7" y="44"/>
                </a:cubicBezTo>
                <a:cubicBezTo>
                  <a:pt x="7" y="46"/>
                  <a:pt x="8" y="48"/>
                  <a:pt x="6" y="49"/>
                </a:cubicBezTo>
                <a:cubicBezTo>
                  <a:pt x="4" y="50"/>
                  <a:pt x="1" y="53"/>
                  <a:pt x="2" y="55"/>
                </a:cubicBezTo>
                <a:cubicBezTo>
                  <a:pt x="2" y="58"/>
                  <a:pt x="4" y="57"/>
                  <a:pt x="4" y="60"/>
                </a:cubicBezTo>
                <a:cubicBezTo>
                  <a:pt x="4" y="63"/>
                  <a:pt x="0" y="65"/>
                  <a:pt x="3" y="69"/>
                </a:cubicBezTo>
                <a:cubicBezTo>
                  <a:pt x="6" y="73"/>
                  <a:pt x="7" y="72"/>
                  <a:pt x="8" y="74"/>
                </a:cubicBezTo>
                <a:cubicBezTo>
                  <a:pt x="8" y="76"/>
                  <a:pt x="9" y="79"/>
                  <a:pt x="12" y="82"/>
                </a:cubicBezTo>
                <a:cubicBezTo>
                  <a:pt x="15" y="85"/>
                  <a:pt x="19" y="84"/>
                  <a:pt x="21" y="87"/>
                </a:cubicBezTo>
                <a:cubicBezTo>
                  <a:pt x="23" y="90"/>
                  <a:pt x="27" y="91"/>
                  <a:pt x="27" y="94"/>
                </a:cubicBezTo>
                <a:cubicBezTo>
                  <a:pt x="28" y="97"/>
                  <a:pt x="30" y="100"/>
                  <a:pt x="32" y="101"/>
                </a:cubicBezTo>
                <a:cubicBezTo>
                  <a:pt x="34" y="101"/>
                  <a:pt x="37" y="100"/>
                  <a:pt x="35" y="97"/>
                </a:cubicBezTo>
                <a:cubicBezTo>
                  <a:pt x="34" y="94"/>
                  <a:pt x="35" y="93"/>
                  <a:pt x="35" y="90"/>
                </a:cubicBezTo>
                <a:cubicBezTo>
                  <a:pt x="34" y="86"/>
                  <a:pt x="34" y="83"/>
                  <a:pt x="37" y="80"/>
                </a:cubicBezTo>
                <a:cubicBezTo>
                  <a:pt x="40" y="78"/>
                  <a:pt x="43" y="74"/>
                  <a:pt x="43" y="71"/>
                </a:cubicBezTo>
                <a:cubicBezTo>
                  <a:pt x="44" y="68"/>
                  <a:pt x="43" y="68"/>
                  <a:pt x="45" y="67"/>
                </a:cubicBezTo>
                <a:cubicBezTo>
                  <a:pt x="48" y="65"/>
                  <a:pt x="45" y="59"/>
                  <a:pt x="47" y="57"/>
                </a:cubicBezTo>
                <a:cubicBezTo>
                  <a:pt x="50" y="54"/>
                  <a:pt x="51" y="52"/>
                  <a:pt x="49" y="51"/>
                </a:cubicBezTo>
                <a:cubicBezTo>
                  <a:pt x="48" y="49"/>
                  <a:pt x="47" y="46"/>
                  <a:pt x="49" y="45"/>
                </a:cubicBezTo>
                <a:cubicBezTo>
                  <a:pt x="51" y="44"/>
                  <a:pt x="53" y="42"/>
                  <a:pt x="52" y="39"/>
                </a:cubicBezTo>
                <a:cubicBezTo>
                  <a:pt x="51" y="37"/>
                  <a:pt x="50" y="36"/>
                  <a:pt x="51" y="32"/>
                </a:cubicBezTo>
                <a:cubicBezTo>
                  <a:pt x="52" y="29"/>
                  <a:pt x="54" y="28"/>
                  <a:pt x="55" y="25"/>
                </a:cubicBezTo>
                <a:cubicBezTo>
                  <a:pt x="55" y="21"/>
                  <a:pt x="51" y="18"/>
                  <a:pt x="52" y="14"/>
                </a:cubicBezTo>
                <a:cubicBezTo>
                  <a:pt x="53" y="10"/>
                  <a:pt x="55" y="8"/>
                  <a:pt x="53" y="6"/>
                </a:cubicBezTo>
                <a:cubicBezTo>
                  <a:pt x="50" y="4"/>
                  <a:pt x="45" y="5"/>
                  <a:pt x="43" y="4"/>
                </a:cubicBezTo>
                <a:cubicBezTo>
                  <a:pt x="42" y="2"/>
                  <a:pt x="42" y="0"/>
                  <a:pt x="39" y="2"/>
                </a:cubicBezTo>
                <a:cubicBezTo>
                  <a:pt x="37" y="3"/>
                  <a:pt x="35" y="6"/>
                  <a:pt x="32" y="7"/>
                </a:cubicBezTo>
                <a:cubicBezTo>
                  <a:pt x="29" y="7"/>
                  <a:pt x="27" y="8"/>
                  <a:pt x="25" y="10"/>
                </a:cubicBezTo>
                <a:cubicBezTo>
                  <a:pt x="23" y="11"/>
                  <a:pt x="24" y="12"/>
                  <a:pt x="24" y="15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7" name="Freeform 36">
            <a:extLst>
              <a:ext uri="{FF2B5EF4-FFF2-40B4-BE49-F238E27FC236}">
                <a16:creationId xmlns:a16="http://schemas.microsoft.com/office/drawing/2014/main" xmlns="" id="{5BD24B56-ABFB-443B-8E97-39AE2B4C1362}"/>
              </a:ext>
            </a:extLst>
          </p:cNvPr>
          <p:cNvSpPr>
            <a:spLocks/>
          </p:cNvSpPr>
          <p:nvPr/>
        </p:nvSpPr>
        <p:spPr bwMode="auto">
          <a:xfrm>
            <a:off x="12666520" y="9461296"/>
            <a:ext cx="72843" cy="44339"/>
          </a:xfrm>
          <a:custGeom>
            <a:avLst/>
            <a:gdLst>
              <a:gd name="T0" fmla="*/ 7 w 10"/>
              <a:gd name="T1" fmla="*/ 0 h 6"/>
              <a:gd name="T2" fmla="*/ 1 w 10"/>
              <a:gd name="T3" fmla="*/ 2 h 6"/>
              <a:gd name="T4" fmla="*/ 4 w 10"/>
              <a:gd name="T5" fmla="*/ 5 h 6"/>
              <a:gd name="T6" fmla="*/ 7 w 10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6">
                <a:moveTo>
                  <a:pt x="7" y="0"/>
                </a:moveTo>
                <a:cubicBezTo>
                  <a:pt x="7" y="0"/>
                  <a:pt x="0" y="0"/>
                  <a:pt x="1" y="2"/>
                </a:cubicBezTo>
                <a:cubicBezTo>
                  <a:pt x="1" y="4"/>
                  <a:pt x="1" y="5"/>
                  <a:pt x="4" y="5"/>
                </a:cubicBezTo>
                <a:cubicBezTo>
                  <a:pt x="7" y="6"/>
                  <a:pt x="10" y="2"/>
                  <a:pt x="7" y="0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FFFFF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8" name="Freeform 37">
            <a:extLst>
              <a:ext uri="{FF2B5EF4-FFF2-40B4-BE49-F238E27FC236}">
                <a16:creationId xmlns:a16="http://schemas.microsoft.com/office/drawing/2014/main" xmlns="" id="{09297391-6D79-49AB-A78E-7556CF89757C}"/>
              </a:ext>
            </a:extLst>
          </p:cNvPr>
          <p:cNvSpPr>
            <a:spLocks/>
          </p:cNvSpPr>
          <p:nvPr/>
        </p:nvSpPr>
        <p:spPr bwMode="auto">
          <a:xfrm>
            <a:off x="12771016" y="9423290"/>
            <a:ext cx="50672" cy="60175"/>
          </a:xfrm>
          <a:custGeom>
            <a:avLst/>
            <a:gdLst>
              <a:gd name="T0" fmla="*/ 4 w 7"/>
              <a:gd name="T1" fmla="*/ 0 h 8"/>
              <a:gd name="T2" fmla="*/ 0 w 7"/>
              <a:gd name="T3" fmla="*/ 3 h 8"/>
              <a:gd name="T4" fmla="*/ 4 w 7"/>
              <a:gd name="T5" fmla="*/ 6 h 8"/>
              <a:gd name="T6" fmla="*/ 4 w 7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8">
                <a:moveTo>
                  <a:pt x="4" y="0"/>
                </a:moveTo>
                <a:cubicBezTo>
                  <a:pt x="4" y="0"/>
                  <a:pt x="0" y="1"/>
                  <a:pt x="0" y="3"/>
                </a:cubicBezTo>
                <a:cubicBezTo>
                  <a:pt x="0" y="6"/>
                  <a:pt x="3" y="8"/>
                  <a:pt x="4" y="6"/>
                </a:cubicBezTo>
                <a:cubicBezTo>
                  <a:pt x="5" y="4"/>
                  <a:pt x="7" y="0"/>
                  <a:pt x="4" y="0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9" name="Freeform 38">
            <a:extLst>
              <a:ext uri="{FF2B5EF4-FFF2-40B4-BE49-F238E27FC236}">
                <a16:creationId xmlns:a16="http://schemas.microsoft.com/office/drawing/2014/main" xmlns="" id="{AEA448EE-3A9E-4685-8791-7F157BE19422}"/>
              </a:ext>
            </a:extLst>
          </p:cNvPr>
          <p:cNvSpPr>
            <a:spLocks/>
          </p:cNvSpPr>
          <p:nvPr/>
        </p:nvSpPr>
        <p:spPr bwMode="auto">
          <a:xfrm>
            <a:off x="13002210" y="9325113"/>
            <a:ext cx="76008" cy="44339"/>
          </a:xfrm>
          <a:custGeom>
            <a:avLst/>
            <a:gdLst>
              <a:gd name="T0" fmla="*/ 6 w 10"/>
              <a:gd name="T1" fmla="*/ 1 h 6"/>
              <a:gd name="T2" fmla="*/ 0 w 10"/>
              <a:gd name="T3" fmla="*/ 1 h 6"/>
              <a:gd name="T4" fmla="*/ 2 w 10"/>
              <a:gd name="T5" fmla="*/ 4 h 6"/>
              <a:gd name="T6" fmla="*/ 6 w 10"/>
              <a:gd name="T7" fmla="*/ 5 h 6"/>
              <a:gd name="T8" fmla="*/ 6 w 10"/>
              <a:gd name="T9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6">
                <a:moveTo>
                  <a:pt x="6" y="1"/>
                </a:moveTo>
                <a:cubicBezTo>
                  <a:pt x="6" y="1"/>
                  <a:pt x="0" y="0"/>
                  <a:pt x="0" y="1"/>
                </a:cubicBezTo>
                <a:cubicBezTo>
                  <a:pt x="1" y="2"/>
                  <a:pt x="2" y="3"/>
                  <a:pt x="2" y="4"/>
                </a:cubicBezTo>
                <a:cubicBezTo>
                  <a:pt x="3" y="6"/>
                  <a:pt x="5" y="6"/>
                  <a:pt x="6" y="5"/>
                </a:cubicBezTo>
                <a:cubicBezTo>
                  <a:pt x="7" y="4"/>
                  <a:pt x="10" y="1"/>
                  <a:pt x="6" y="1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D82792E0-5918-4338-936B-108EF3D57E38}"/>
              </a:ext>
            </a:extLst>
          </p:cNvPr>
          <p:cNvGrpSpPr/>
          <p:nvPr/>
        </p:nvGrpSpPr>
        <p:grpSpPr>
          <a:xfrm>
            <a:off x="9895788" y="7431234"/>
            <a:ext cx="1931474" cy="1931474"/>
            <a:chOff x="4256851" y="3202417"/>
            <a:chExt cx="1290898" cy="1290898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1CABDE7E-E0B9-46CA-AF2A-3A5ED1906A1F}"/>
                </a:ext>
              </a:extLst>
            </p:cNvPr>
            <p:cNvSpPr/>
            <p:nvPr/>
          </p:nvSpPr>
          <p:spPr>
            <a:xfrm>
              <a:off x="4256851" y="3202417"/>
              <a:ext cx="1290898" cy="1290898"/>
            </a:xfrm>
            <a:prstGeom prst="ellipse">
              <a:avLst/>
            </a:prstGeom>
            <a:solidFill>
              <a:srgbClr val="FFFFFF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E1B666C3-2983-4BE7-8636-207283970DA0}"/>
                </a:ext>
              </a:extLst>
            </p:cNvPr>
            <p:cNvSpPr/>
            <p:nvPr/>
          </p:nvSpPr>
          <p:spPr>
            <a:xfrm>
              <a:off x="4841328" y="3786894"/>
              <a:ext cx="121944" cy="1219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2A5CF971-EFCA-4540-9BE9-DBD820E8196F}"/>
              </a:ext>
            </a:extLst>
          </p:cNvPr>
          <p:cNvGrpSpPr/>
          <p:nvPr/>
        </p:nvGrpSpPr>
        <p:grpSpPr>
          <a:xfrm>
            <a:off x="8153947" y="6443139"/>
            <a:ext cx="2570791" cy="2570791"/>
            <a:chOff x="4256851" y="3202417"/>
            <a:chExt cx="1290898" cy="129089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14C295FE-2615-403D-8991-6932A3222939}"/>
                </a:ext>
              </a:extLst>
            </p:cNvPr>
            <p:cNvSpPr/>
            <p:nvPr/>
          </p:nvSpPr>
          <p:spPr>
            <a:xfrm>
              <a:off x="4256851" y="3202417"/>
              <a:ext cx="1290898" cy="1290898"/>
            </a:xfrm>
            <a:prstGeom prst="ellipse">
              <a:avLst/>
            </a:prstGeom>
            <a:solidFill>
              <a:srgbClr val="FFFFFF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xmlns="" id="{B0F9C3C6-EC2F-40F3-AC16-56A6B716CCA8}"/>
                </a:ext>
              </a:extLst>
            </p:cNvPr>
            <p:cNvSpPr/>
            <p:nvPr/>
          </p:nvSpPr>
          <p:spPr>
            <a:xfrm>
              <a:off x="4841328" y="3786894"/>
              <a:ext cx="121944" cy="1219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F400BD1F-CDFE-4F48-B55B-19FE5878DE30}"/>
              </a:ext>
            </a:extLst>
          </p:cNvPr>
          <p:cNvGrpSpPr/>
          <p:nvPr/>
        </p:nvGrpSpPr>
        <p:grpSpPr>
          <a:xfrm>
            <a:off x="9009947" y="8474130"/>
            <a:ext cx="1931474" cy="1931474"/>
            <a:chOff x="4256851" y="3202417"/>
            <a:chExt cx="1290898" cy="1290898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B053FCE5-F9B3-47BD-AF4B-EF78264EF0EB}"/>
                </a:ext>
              </a:extLst>
            </p:cNvPr>
            <p:cNvSpPr/>
            <p:nvPr/>
          </p:nvSpPr>
          <p:spPr>
            <a:xfrm>
              <a:off x="4256851" y="3202417"/>
              <a:ext cx="1290898" cy="1290898"/>
            </a:xfrm>
            <a:prstGeom prst="ellipse">
              <a:avLst/>
            </a:prstGeom>
            <a:solidFill>
              <a:srgbClr val="FFFFFF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062AD8F1-94B2-4980-874E-2EE9273C3A0E}"/>
                </a:ext>
              </a:extLst>
            </p:cNvPr>
            <p:cNvSpPr/>
            <p:nvPr/>
          </p:nvSpPr>
          <p:spPr>
            <a:xfrm>
              <a:off x="4841328" y="3786894"/>
              <a:ext cx="121944" cy="12194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xmlns="" id="{22433630-0D08-426E-A5D5-A5309B914D33}"/>
              </a:ext>
            </a:extLst>
          </p:cNvPr>
          <p:cNvGrpSpPr/>
          <p:nvPr/>
        </p:nvGrpSpPr>
        <p:grpSpPr>
          <a:xfrm>
            <a:off x="9944218" y="5506143"/>
            <a:ext cx="1596259" cy="1596259"/>
            <a:chOff x="4256851" y="3202417"/>
            <a:chExt cx="1290898" cy="1290898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2A92B5B-E781-4B8B-98BF-D8AF5268AA70}"/>
                </a:ext>
              </a:extLst>
            </p:cNvPr>
            <p:cNvSpPr/>
            <p:nvPr/>
          </p:nvSpPr>
          <p:spPr>
            <a:xfrm>
              <a:off x="4256851" y="3202417"/>
              <a:ext cx="1290898" cy="1290898"/>
            </a:xfrm>
            <a:prstGeom prst="ellipse">
              <a:avLst/>
            </a:prstGeom>
            <a:solidFill>
              <a:srgbClr val="FFFFFF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95C54A3E-1E74-4925-A93C-5C3FD828BBAA}"/>
                </a:ext>
              </a:extLst>
            </p:cNvPr>
            <p:cNvSpPr/>
            <p:nvPr/>
          </p:nvSpPr>
          <p:spPr>
            <a:xfrm>
              <a:off x="4841328" y="3786894"/>
              <a:ext cx="121944" cy="1219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</p:grpSp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5E7AB8F3-BFD9-4FA0-8066-B1B25353C4BD}"/>
              </a:ext>
            </a:extLst>
          </p:cNvPr>
          <p:cNvSpPr txBox="1">
            <a:spLocks/>
          </p:cNvSpPr>
          <p:nvPr/>
        </p:nvSpPr>
        <p:spPr>
          <a:xfrm>
            <a:off x="1192878" y="957819"/>
            <a:ext cx="11083651" cy="12712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Tie user stories to strategic themes</a:t>
            </a:r>
          </a:p>
          <a:p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6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decel="10000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de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decel="10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8" fill="hold" grpId="0" nodeType="withEffect" p14:presetBounceEnd="57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175" dur="1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176" dur="1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8" fill="hold" grpId="0" nodeType="withEffect" p14:presetBounceEnd="57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179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180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" presetClass="entr" presetSubtype="8" fill="hold" grpId="0" nodeType="withEffect" p14:presetBounceEnd="57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183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184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5" presetID="2" presetClass="entr" presetSubtype="8" fill="hold" grpId="0" nodeType="withEffect" p14:presetBounceEnd="57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187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188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7" grpId="0" animBg="1"/>
          <p:bldP spid="128" grpId="0" animBg="1"/>
          <p:bldP spid="129" grpId="0" animBg="1"/>
          <p:bldP spid="130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decel="10000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de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decel="10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1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1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4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5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7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8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7" grpId="0" animBg="1"/>
          <p:bldP spid="128" grpId="0" animBg="1"/>
          <p:bldP spid="129" grpId="0" animBg="1"/>
          <p:bldP spid="130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EE978B76-E980-46D4-8103-F6C261B3BE2A}"/>
              </a:ext>
            </a:extLst>
          </p:cNvPr>
          <p:cNvSpPr>
            <a:spLocks/>
          </p:cNvSpPr>
          <p:nvPr/>
        </p:nvSpPr>
        <p:spPr bwMode="auto">
          <a:xfrm>
            <a:off x="9666353" y="3031518"/>
            <a:ext cx="14250221" cy="8235995"/>
          </a:xfrm>
          <a:custGeom>
            <a:avLst/>
            <a:gdLst>
              <a:gd name="T0" fmla="*/ 3663 w 4456"/>
              <a:gd name="T1" fmla="*/ 2115 h 2573"/>
              <a:gd name="T2" fmla="*/ 793 w 4456"/>
              <a:gd name="T3" fmla="*/ 2115 h 2573"/>
              <a:gd name="T4" fmla="*/ 793 w 4456"/>
              <a:gd name="T5" fmla="*/ 458 h 2573"/>
              <a:gd name="T6" fmla="*/ 3663 w 4456"/>
              <a:gd name="T7" fmla="*/ 458 h 2573"/>
              <a:gd name="T8" fmla="*/ 3663 w 4456"/>
              <a:gd name="T9" fmla="*/ 2115 h 2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6" h="2573">
                <a:moveTo>
                  <a:pt x="3663" y="2115"/>
                </a:moveTo>
                <a:cubicBezTo>
                  <a:pt x="2871" y="2573"/>
                  <a:pt x="1585" y="2573"/>
                  <a:pt x="793" y="2115"/>
                </a:cubicBezTo>
                <a:cubicBezTo>
                  <a:pt x="0" y="1658"/>
                  <a:pt x="0" y="916"/>
                  <a:pt x="793" y="458"/>
                </a:cubicBezTo>
                <a:cubicBezTo>
                  <a:pt x="1585" y="0"/>
                  <a:pt x="2871" y="0"/>
                  <a:pt x="3663" y="458"/>
                </a:cubicBezTo>
                <a:cubicBezTo>
                  <a:pt x="4456" y="916"/>
                  <a:pt x="4456" y="1658"/>
                  <a:pt x="3663" y="2115"/>
                </a:cubicBezTo>
              </a:path>
            </a:pathLst>
          </a:custGeom>
          <a:solidFill>
            <a:srgbClr val="0250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xmlns="" id="{16CD4C97-370E-4492-89C5-002F70F1E70E}"/>
              </a:ext>
            </a:extLst>
          </p:cNvPr>
          <p:cNvSpPr>
            <a:spLocks/>
          </p:cNvSpPr>
          <p:nvPr/>
        </p:nvSpPr>
        <p:spPr bwMode="auto">
          <a:xfrm>
            <a:off x="9464040" y="2448487"/>
            <a:ext cx="14654848" cy="8469576"/>
          </a:xfrm>
          <a:custGeom>
            <a:avLst/>
            <a:gdLst>
              <a:gd name="T0" fmla="*/ 3767 w 4582"/>
              <a:gd name="T1" fmla="*/ 2175 h 2646"/>
              <a:gd name="T2" fmla="*/ 815 w 4582"/>
              <a:gd name="T3" fmla="*/ 2175 h 2646"/>
              <a:gd name="T4" fmla="*/ 815 w 4582"/>
              <a:gd name="T5" fmla="*/ 470 h 2646"/>
              <a:gd name="T6" fmla="*/ 3767 w 4582"/>
              <a:gd name="T7" fmla="*/ 470 h 2646"/>
              <a:gd name="T8" fmla="*/ 3767 w 4582"/>
              <a:gd name="T9" fmla="*/ 2175 h 2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2" h="2646">
                <a:moveTo>
                  <a:pt x="3767" y="2175"/>
                </a:moveTo>
                <a:cubicBezTo>
                  <a:pt x="2952" y="2646"/>
                  <a:pt x="1630" y="2646"/>
                  <a:pt x="815" y="2175"/>
                </a:cubicBezTo>
                <a:cubicBezTo>
                  <a:pt x="0" y="1704"/>
                  <a:pt x="0" y="941"/>
                  <a:pt x="815" y="470"/>
                </a:cubicBezTo>
                <a:cubicBezTo>
                  <a:pt x="1630" y="0"/>
                  <a:pt x="2952" y="0"/>
                  <a:pt x="3767" y="470"/>
                </a:cubicBezTo>
                <a:cubicBezTo>
                  <a:pt x="4582" y="941"/>
                  <a:pt x="4582" y="1704"/>
                  <a:pt x="3767" y="2175"/>
                </a:cubicBezTo>
              </a:path>
            </a:pathLst>
          </a:custGeom>
          <a:solidFill>
            <a:srgbClr val="457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5C7476A0-6AC7-4DE4-8307-2F46C0952CE5}"/>
              </a:ext>
            </a:extLst>
          </p:cNvPr>
          <p:cNvSpPr>
            <a:spLocks/>
          </p:cNvSpPr>
          <p:nvPr/>
        </p:nvSpPr>
        <p:spPr bwMode="auto">
          <a:xfrm>
            <a:off x="11935942" y="3875716"/>
            <a:ext cx="9711044" cy="5611439"/>
          </a:xfrm>
          <a:custGeom>
            <a:avLst/>
            <a:gdLst>
              <a:gd name="T0" fmla="*/ 2496 w 3036"/>
              <a:gd name="T1" fmla="*/ 1441 h 1753"/>
              <a:gd name="T2" fmla="*/ 540 w 3036"/>
              <a:gd name="T3" fmla="*/ 1441 h 1753"/>
              <a:gd name="T4" fmla="*/ 540 w 3036"/>
              <a:gd name="T5" fmla="*/ 312 h 1753"/>
              <a:gd name="T6" fmla="*/ 2496 w 3036"/>
              <a:gd name="T7" fmla="*/ 312 h 1753"/>
              <a:gd name="T8" fmla="*/ 2496 w 3036"/>
              <a:gd name="T9" fmla="*/ 1441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6" h="1753">
                <a:moveTo>
                  <a:pt x="2496" y="1441"/>
                </a:moveTo>
                <a:cubicBezTo>
                  <a:pt x="1956" y="1753"/>
                  <a:pt x="1080" y="1753"/>
                  <a:pt x="540" y="1441"/>
                </a:cubicBezTo>
                <a:cubicBezTo>
                  <a:pt x="0" y="1130"/>
                  <a:pt x="0" y="624"/>
                  <a:pt x="540" y="312"/>
                </a:cubicBezTo>
                <a:cubicBezTo>
                  <a:pt x="1080" y="0"/>
                  <a:pt x="1956" y="0"/>
                  <a:pt x="2496" y="312"/>
                </a:cubicBezTo>
                <a:cubicBezTo>
                  <a:pt x="3036" y="624"/>
                  <a:pt x="3036" y="1130"/>
                  <a:pt x="2496" y="1441"/>
                </a:cubicBezTo>
                <a:close/>
              </a:path>
            </a:pathLst>
          </a:custGeom>
          <a:solidFill>
            <a:srgbClr val="79B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870DE15B-CA69-4A91-9665-765797C147B6}"/>
              </a:ext>
            </a:extLst>
          </p:cNvPr>
          <p:cNvGrpSpPr/>
          <p:nvPr/>
        </p:nvGrpSpPr>
        <p:grpSpPr>
          <a:xfrm>
            <a:off x="12243090" y="3476608"/>
            <a:ext cx="9723919" cy="5799039"/>
            <a:chOff x="8267700" y="3935413"/>
            <a:chExt cx="8393113" cy="500538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6E99DD04-7EE1-49E5-9D6D-4AC524DE9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700" y="4081463"/>
              <a:ext cx="8393113" cy="4859338"/>
            </a:xfrm>
            <a:custGeom>
              <a:avLst/>
              <a:gdLst>
                <a:gd name="T0" fmla="*/ 2920 w 3040"/>
                <a:gd name="T1" fmla="*/ 1301 h 1759"/>
                <a:gd name="T2" fmla="*/ 2189 w 3040"/>
                <a:gd name="T3" fmla="*/ 1709 h 1759"/>
                <a:gd name="T4" fmla="*/ 1882 w 3040"/>
                <a:gd name="T5" fmla="*/ 1709 h 1759"/>
                <a:gd name="T6" fmla="*/ 113 w 3040"/>
                <a:gd name="T7" fmla="*/ 687 h 1759"/>
                <a:gd name="T8" fmla="*/ 104 w 3040"/>
                <a:gd name="T9" fmla="*/ 461 h 1759"/>
                <a:gd name="T10" fmla="*/ 818 w 3040"/>
                <a:gd name="T11" fmla="*/ 49 h 1759"/>
                <a:gd name="T12" fmla="*/ 1122 w 3040"/>
                <a:gd name="T13" fmla="*/ 63 h 1759"/>
                <a:gd name="T14" fmla="*/ 2914 w 3040"/>
                <a:gd name="T15" fmla="*/ 1080 h 1759"/>
                <a:gd name="T16" fmla="*/ 2920 w 3040"/>
                <a:gd name="T17" fmla="*/ 1301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0" h="1759">
                  <a:moveTo>
                    <a:pt x="2920" y="1301"/>
                  </a:moveTo>
                  <a:cubicBezTo>
                    <a:pt x="2189" y="1709"/>
                    <a:pt x="2189" y="1709"/>
                    <a:pt x="2189" y="1709"/>
                  </a:cubicBezTo>
                  <a:cubicBezTo>
                    <a:pt x="2105" y="1759"/>
                    <a:pt x="1967" y="1759"/>
                    <a:pt x="1882" y="1709"/>
                  </a:cubicBezTo>
                  <a:cubicBezTo>
                    <a:pt x="113" y="687"/>
                    <a:pt x="113" y="687"/>
                    <a:pt x="113" y="687"/>
                  </a:cubicBezTo>
                  <a:cubicBezTo>
                    <a:pt x="8" y="628"/>
                    <a:pt x="0" y="524"/>
                    <a:pt x="104" y="461"/>
                  </a:cubicBezTo>
                  <a:cubicBezTo>
                    <a:pt x="818" y="49"/>
                    <a:pt x="818" y="49"/>
                    <a:pt x="818" y="49"/>
                  </a:cubicBezTo>
                  <a:cubicBezTo>
                    <a:pt x="903" y="0"/>
                    <a:pt x="1038" y="13"/>
                    <a:pt x="1122" y="63"/>
                  </a:cubicBezTo>
                  <a:cubicBezTo>
                    <a:pt x="2914" y="1080"/>
                    <a:pt x="2914" y="1080"/>
                    <a:pt x="2914" y="1080"/>
                  </a:cubicBezTo>
                  <a:cubicBezTo>
                    <a:pt x="2952" y="1103"/>
                    <a:pt x="3040" y="1226"/>
                    <a:pt x="2920" y="1301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xmlns="" id="{B28E508C-F5FF-4655-89EE-0CC1E531B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700" y="3954463"/>
              <a:ext cx="8393113" cy="4859338"/>
            </a:xfrm>
            <a:custGeom>
              <a:avLst/>
              <a:gdLst>
                <a:gd name="T0" fmla="*/ 2920 w 3040"/>
                <a:gd name="T1" fmla="*/ 1301 h 1759"/>
                <a:gd name="T2" fmla="*/ 2189 w 3040"/>
                <a:gd name="T3" fmla="*/ 1710 h 1759"/>
                <a:gd name="T4" fmla="*/ 1882 w 3040"/>
                <a:gd name="T5" fmla="*/ 1710 h 1759"/>
                <a:gd name="T6" fmla="*/ 113 w 3040"/>
                <a:gd name="T7" fmla="*/ 687 h 1759"/>
                <a:gd name="T8" fmla="*/ 104 w 3040"/>
                <a:gd name="T9" fmla="*/ 462 h 1759"/>
                <a:gd name="T10" fmla="*/ 818 w 3040"/>
                <a:gd name="T11" fmla="*/ 50 h 1759"/>
                <a:gd name="T12" fmla="*/ 1122 w 3040"/>
                <a:gd name="T13" fmla="*/ 63 h 1759"/>
                <a:gd name="T14" fmla="*/ 2914 w 3040"/>
                <a:gd name="T15" fmla="*/ 1080 h 1759"/>
                <a:gd name="T16" fmla="*/ 2920 w 3040"/>
                <a:gd name="T17" fmla="*/ 1301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0" h="1759">
                  <a:moveTo>
                    <a:pt x="2920" y="1301"/>
                  </a:moveTo>
                  <a:cubicBezTo>
                    <a:pt x="2189" y="1710"/>
                    <a:pt x="2189" y="1710"/>
                    <a:pt x="2189" y="1710"/>
                  </a:cubicBezTo>
                  <a:cubicBezTo>
                    <a:pt x="2105" y="1759"/>
                    <a:pt x="1967" y="1759"/>
                    <a:pt x="1882" y="1710"/>
                  </a:cubicBezTo>
                  <a:cubicBezTo>
                    <a:pt x="113" y="687"/>
                    <a:pt x="113" y="687"/>
                    <a:pt x="113" y="687"/>
                  </a:cubicBezTo>
                  <a:cubicBezTo>
                    <a:pt x="8" y="629"/>
                    <a:pt x="0" y="524"/>
                    <a:pt x="104" y="462"/>
                  </a:cubicBezTo>
                  <a:cubicBezTo>
                    <a:pt x="818" y="50"/>
                    <a:pt x="818" y="50"/>
                    <a:pt x="818" y="50"/>
                  </a:cubicBezTo>
                  <a:cubicBezTo>
                    <a:pt x="903" y="0"/>
                    <a:pt x="1038" y="13"/>
                    <a:pt x="1122" y="63"/>
                  </a:cubicBezTo>
                  <a:cubicBezTo>
                    <a:pt x="2914" y="1080"/>
                    <a:pt x="2914" y="1080"/>
                    <a:pt x="2914" y="1080"/>
                  </a:cubicBezTo>
                  <a:cubicBezTo>
                    <a:pt x="2952" y="1103"/>
                    <a:pt x="3040" y="1226"/>
                    <a:pt x="2920" y="1301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2359ED62-C49A-4594-86CD-DB0252EE8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9163" y="4032250"/>
              <a:ext cx="7767638" cy="4489450"/>
            </a:xfrm>
            <a:custGeom>
              <a:avLst/>
              <a:gdLst>
                <a:gd name="T0" fmla="*/ 688 w 2814"/>
                <a:gd name="T1" fmla="*/ 109 h 1625"/>
                <a:gd name="T2" fmla="*/ 695 w 2814"/>
                <a:gd name="T3" fmla="*/ 113 h 1625"/>
                <a:gd name="T4" fmla="*/ 695 w 2814"/>
                <a:gd name="T5" fmla="*/ 167 h 1625"/>
                <a:gd name="T6" fmla="*/ 289 w 2814"/>
                <a:gd name="T7" fmla="*/ 402 h 1625"/>
                <a:gd name="T8" fmla="*/ 195 w 2814"/>
                <a:gd name="T9" fmla="*/ 402 h 1625"/>
                <a:gd name="T10" fmla="*/ 188 w 2814"/>
                <a:gd name="T11" fmla="*/ 397 h 1625"/>
                <a:gd name="T12" fmla="*/ 142 w 2814"/>
                <a:gd name="T13" fmla="*/ 397 h 1625"/>
                <a:gd name="T14" fmla="*/ 55 w 2814"/>
                <a:gd name="T15" fmla="*/ 448 h 1625"/>
                <a:gd name="T16" fmla="*/ 55 w 2814"/>
                <a:gd name="T17" fmla="*/ 563 h 1625"/>
                <a:gd name="T18" fmla="*/ 1840 w 2814"/>
                <a:gd name="T19" fmla="*/ 1593 h 1625"/>
                <a:gd name="T20" fmla="*/ 2039 w 2814"/>
                <a:gd name="T21" fmla="*/ 1593 h 1625"/>
                <a:gd name="T22" fmla="*/ 2759 w 2814"/>
                <a:gd name="T23" fmla="*/ 1178 h 1625"/>
                <a:gd name="T24" fmla="*/ 2759 w 2814"/>
                <a:gd name="T25" fmla="*/ 1063 h 1625"/>
                <a:gd name="T26" fmla="*/ 974 w 2814"/>
                <a:gd name="T27" fmla="*/ 32 h 1625"/>
                <a:gd name="T28" fmla="*/ 775 w 2814"/>
                <a:gd name="T29" fmla="*/ 32 h 1625"/>
                <a:gd name="T30" fmla="*/ 688 w 2814"/>
                <a:gd name="T31" fmla="*/ 82 h 1625"/>
                <a:gd name="T32" fmla="*/ 688 w 2814"/>
                <a:gd name="T33" fmla="*/ 109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14" h="1625">
                  <a:moveTo>
                    <a:pt x="688" y="109"/>
                  </a:moveTo>
                  <a:cubicBezTo>
                    <a:pt x="695" y="113"/>
                    <a:pt x="695" y="113"/>
                    <a:pt x="695" y="113"/>
                  </a:cubicBezTo>
                  <a:cubicBezTo>
                    <a:pt x="721" y="128"/>
                    <a:pt x="721" y="152"/>
                    <a:pt x="695" y="167"/>
                  </a:cubicBezTo>
                  <a:cubicBezTo>
                    <a:pt x="289" y="402"/>
                    <a:pt x="289" y="402"/>
                    <a:pt x="289" y="402"/>
                  </a:cubicBezTo>
                  <a:cubicBezTo>
                    <a:pt x="263" y="417"/>
                    <a:pt x="221" y="417"/>
                    <a:pt x="195" y="402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75" y="390"/>
                    <a:pt x="155" y="390"/>
                    <a:pt x="142" y="397"/>
                  </a:cubicBezTo>
                  <a:cubicBezTo>
                    <a:pt x="55" y="448"/>
                    <a:pt x="55" y="448"/>
                    <a:pt x="55" y="448"/>
                  </a:cubicBezTo>
                  <a:cubicBezTo>
                    <a:pt x="0" y="480"/>
                    <a:pt x="0" y="531"/>
                    <a:pt x="55" y="563"/>
                  </a:cubicBezTo>
                  <a:cubicBezTo>
                    <a:pt x="1840" y="1593"/>
                    <a:pt x="1840" y="1593"/>
                    <a:pt x="1840" y="1593"/>
                  </a:cubicBezTo>
                  <a:cubicBezTo>
                    <a:pt x="1895" y="1625"/>
                    <a:pt x="1984" y="1625"/>
                    <a:pt x="2039" y="1593"/>
                  </a:cubicBezTo>
                  <a:cubicBezTo>
                    <a:pt x="2759" y="1178"/>
                    <a:pt x="2759" y="1178"/>
                    <a:pt x="2759" y="1178"/>
                  </a:cubicBezTo>
                  <a:cubicBezTo>
                    <a:pt x="2814" y="1146"/>
                    <a:pt x="2814" y="1094"/>
                    <a:pt x="2759" y="1063"/>
                  </a:cubicBezTo>
                  <a:cubicBezTo>
                    <a:pt x="974" y="32"/>
                    <a:pt x="974" y="32"/>
                    <a:pt x="974" y="32"/>
                  </a:cubicBezTo>
                  <a:cubicBezTo>
                    <a:pt x="919" y="0"/>
                    <a:pt x="830" y="0"/>
                    <a:pt x="775" y="32"/>
                  </a:cubicBezTo>
                  <a:cubicBezTo>
                    <a:pt x="688" y="82"/>
                    <a:pt x="688" y="82"/>
                    <a:pt x="688" y="82"/>
                  </a:cubicBezTo>
                  <a:cubicBezTo>
                    <a:pt x="675" y="90"/>
                    <a:pt x="675" y="101"/>
                    <a:pt x="688" y="109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AB4E30B0-EF1F-4520-970D-B20D237F5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8825" y="3935413"/>
              <a:ext cx="8104188" cy="4683125"/>
            </a:xfrm>
            <a:custGeom>
              <a:avLst/>
              <a:gdLst>
                <a:gd name="T0" fmla="*/ 806 w 2936"/>
                <a:gd name="T1" fmla="*/ 41 h 1695"/>
                <a:gd name="T2" fmla="*/ 71 w 2936"/>
                <a:gd name="T3" fmla="*/ 465 h 1695"/>
                <a:gd name="T4" fmla="*/ 71 w 2936"/>
                <a:gd name="T5" fmla="*/ 613 h 1695"/>
                <a:gd name="T6" fmla="*/ 1874 w 2936"/>
                <a:gd name="T7" fmla="*/ 1654 h 1695"/>
                <a:gd name="T8" fmla="*/ 2130 w 2936"/>
                <a:gd name="T9" fmla="*/ 1654 h 1695"/>
                <a:gd name="T10" fmla="*/ 2865 w 2936"/>
                <a:gd name="T11" fmla="*/ 1230 h 1695"/>
                <a:gd name="T12" fmla="*/ 2865 w 2936"/>
                <a:gd name="T13" fmla="*/ 1082 h 1695"/>
                <a:gd name="T14" fmla="*/ 1062 w 2936"/>
                <a:gd name="T15" fmla="*/ 41 h 1695"/>
                <a:gd name="T16" fmla="*/ 806 w 2936"/>
                <a:gd name="T17" fmla="*/ 41 h 1695"/>
                <a:gd name="T18" fmla="*/ 2817 w 2936"/>
                <a:gd name="T19" fmla="*/ 1097 h 1695"/>
                <a:gd name="T20" fmla="*/ 2817 w 2936"/>
                <a:gd name="T21" fmla="*/ 1212 h 1695"/>
                <a:gd name="T22" fmla="*/ 2097 w 2936"/>
                <a:gd name="T23" fmla="*/ 1628 h 1695"/>
                <a:gd name="T24" fmla="*/ 1898 w 2936"/>
                <a:gd name="T25" fmla="*/ 1628 h 1695"/>
                <a:gd name="T26" fmla="*/ 113 w 2936"/>
                <a:gd name="T27" fmla="*/ 598 h 1695"/>
                <a:gd name="T28" fmla="*/ 113 w 2936"/>
                <a:gd name="T29" fmla="*/ 482 h 1695"/>
                <a:gd name="T30" fmla="*/ 200 w 2936"/>
                <a:gd name="T31" fmla="*/ 432 h 1695"/>
                <a:gd name="T32" fmla="*/ 246 w 2936"/>
                <a:gd name="T33" fmla="*/ 432 h 1695"/>
                <a:gd name="T34" fmla="*/ 253 w 2936"/>
                <a:gd name="T35" fmla="*/ 436 h 1695"/>
                <a:gd name="T36" fmla="*/ 347 w 2936"/>
                <a:gd name="T37" fmla="*/ 436 h 1695"/>
                <a:gd name="T38" fmla="*/ 753 w 2936"/>
                <a:gd name="T39" fmla="*/ 202 h 1695"/>
                <a:gd name="T40" fmla="*/ 753 w 2936"/>
                <a:gd name="T41" fmla="*/ 147 h 1695"/>
                <a:gd name="T42" fmla="*/ 746 w 2936"/>
                <a:gd name="T43" fmla="*/ 143 h 1695"/>
                <a:gd name="T44" fmla="*/ 746 w 2936"/>
                <a:gd name="T45" fmla="*/ 117 h 1695"/>
                <a:gd name="T46" fmla="*/ 833 w 2936"/>
                <a:gd name="T47" fmla="*/ 67 h 1695"/>
                <a:gd name="T48" fmla="*/ 1032 w 2936"/>
                <a:gd name="T49" fmla="*/ 67 h 1695"/>
                <a:gd name="T50" fmla="*/ 2817 w 2936"/>
                <a:gd name="T51" fmla="*/ 109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36" h="1695">
                  <a:moveTo>
                    <a:pt x="806" y="41"/>
                  </a:moveTo>
                  <a:cubicBezTo>
                    <a:pt x="71" y="465"/>
                    <a:pt x="71" y="465"/>
                    <a:pt x="71" y="465"/>
                  </a:cubicBezTo>
                  <a:cubicBezTo>
                    <a:pt x="0" y="506"/>
                    <a:pt x="0" y="572"/>
                    <a:pt x="71" y="613"/>
                  </a:cubicBezTo>
                  <a:cubicBezTo>
                    <a:pt x="1874" y="1654"/>
                    <a:pt x="1874" y="1654"/>
                    <a:pt x="1874" y="1654"/>
                  </a:cubicBezTo>
                  <a:cubicBezTo>
                    <a:pt x="1945" y="1695"/>
                    <a:pt x="2059" y="1695"/>
                    <a:pt x="2130" y="1654"/>
                  </a:cubicBezTo>
                  <a:cubicBezTo>
                    <a:pt x="2865" y="1230"/>
                    <a:pt x="2865" y="1230"/>
                    <a:pt x="2865" y="1230"/>
                  </a:cubicBezTo>
                  <a:cubicBezTo>
                    <a:pt x="2936" y="1189"/>
                    <a:pt x="2936" y="1123"/>
                    <a:pt x="2865" y="1082"/>
                  </a:cubicBezTo>
                  <a:cubicBezTo>
                    <a:pt x="1062" y="41"/>
                    <a:pt x="1062" y="41"/>
                    <a:pt x="1062" y="41"/>
                  </a:cubicBezTo>
                  <a:cubicBezTo>
                    <a:pt x="991" y="0"/>
                    <a:pt x="877" y="0"/>
                    <a:pt x="806" y="41"/>
                  </a:cubicBezTo>
                  <a:close/>
                  <a:moveTo>
                    <a:pt x="2817" y="1097"/>
                  </a:moveTo>
                  <a:cubicBezTo>
                    <a:pt x="2872" y="1129"/>
                    <a:pt x="2872" y="1181"/>
                    <a:pt x="2817" y="1212"/>
                  </a:cubicBezTo>
                  <a:cubicBezTo>
                    <a:pt x="2097" y="1628"/>
                    <a:pt x="2097" y="1628"/>
                    <a:pt x="2097" y="1628"/>
                  </a:cubicBezTo>
                  <a:cubicBezTo>
                    <a:pt x="2042" y="1660"/>
                    <a:pt x="1953" y="1660"/>
                    <a:pt x="1898" y="1628"/>
                  </a:cubicBezTo>
                  <a:cubicBezTo>
                    <a:pt x="113" y="598"/>
                    <a:pt x="113" y="598"/>
                    <a:pt x="113" y="598"/>
                  </a:cubicBezTo>
                  <a:cubicBezTo>
                    <a:pt x="58" y="566"/>
                    <a:pt x="58" y="514"/>
                    <a:pt x="113" y="482"/>
                  </a:cubicBezTo>
                  <a:cubicBezTo>
                    <a:pt x="200" y="432"/>
                    <a:pt x="200" y="432"/>
                    <a:pt x="200" y="432"/>
                  </a:cubicBezTo>
                  <a:cubicBezTo>
                    <a:pt x="213" y="425"/>
                    <a:pt x="233" y="425"/>
                    <a:pt x="246" y="432"/>
                  </a:cubicBezTo>
                  <a:cubicBezTo>
                    <a:pt x="253" y="436"/>
                    <a:pt x="253" y="436"/>
                    <a:pt x="253" y="436"/>
                  </a:cubicBezTo>
                  <a:cubicBezTo>
                    <a:pt x="279" y="451"/>
                    <a:pt x="321" y="451"/>
                    <a:pt x="347" y="436"/>
                  </a:cubicBezTo>
                  <a:cubicBezTo>
                    <a:pt x="753" y="202"/>
                    <a:pt x="753" y="202"/>
                    <a:pt x="753" y="202"/>
                  </a:cubicBezTo>
                  <a:cubicBezTo>
                    <a:pt x="779" y="187"/>
                    <a:pt x="779" y="162"/>
                    <a:pt x="753" y="147"/>
                  </a:cubicBezTo>
                  <a:cubicBezTo>
                    <a:pt x="746" y="143"/>
                    <a:pt x="746" y="143"/>
                    <a:pt x="746" y="143"/>
                  </a:cubicBezTo>
                  <a:cubicBezTo>
                    <a:pt x="733" y="136"/>
                    <a:pt x="733" y="124"/>
                    <a:pt x="746" y="117"/>
                  </a:cubicBezTo>
                  <a:cubicBezTo>
                    <a:pt x="833" y="67"/>
                    <a:pt x="833" y="67"/>
                    <a:pt x="833" y="67"/>
                  </a:cubicBezTo>
                  <a:cubicBezTo>
                    <a:pt x="888" y="35"/>
                    <a:pt x="977" y="35"/>
                    <a:pt x="1032" y="67"/>
                  </a:cubicBezTo>
                  <a:lnTo>
                    <a:pt x="2817" y="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F6C10CB7-5F46-44BB-A5F7-525F45141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3100" y="4625975"/>
              <a:ext cx="407988" cy="234950"/>
            </a:xfrm>
            <a:custGeom>
              <a:avLst/>
              <a:gdLst>
                <a:gd name="T0" fmla="*/ 143 w 148"/>
                <a:gd name="T1" fmla="*/ 15 h 85"/>
                <a:gd name="T2" fmla="*/ 27 w 148"/>
                <a:gd name="T3" fmla="*/ 82 h 85"/>
                <a:gd name="T4" fmla="*/ 7 w 148"/>
                <a:gd name="T5" fmla="*/ 81 h 85"/>
                <a:gd name="T6" fmla="*/ 6 w 148"/>
                <a:gd name="T7" fmla="*/ 70 h 85"/>
                <a:gd name="T8" fmla="*/ 122 w 148"/>
                <a:gd name="T9" fmla="*/ 2 h 85"/>
                <a:gd name="T10" fmla="*/ 142 w 148"/>
                <a:gd name="T11" fmla="*/ 3 h 85"/>
                <a:gd name="T12" fmla="*/ 143 w 148"/>
                <a:gd name="T13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85">
                  <a:moveTo>
                    <a:pt x="143" y="15"/>
                  </a:moveTo>
                  <a:cubicBezTo>
                    <a:pt x="27" y="82"/>
                    <a:pt x="27" y="82"/>
                    <a:pt x="27" y="82"/>
                  </a:cubicBezTo>
                  <a:cubicBezTo>
                    <a:pt x="22" y="85"/>
                    <a:pt x="13" y="84"/>
                    <a:pt x="7" y="81"/>
                  </a:cubicBezTo>
                  <a:cubicBezTo>
                    <a:pt x="1" y="78"/>
                    <a:pt x="0" y="72"/>
                    <a:pt x="6" y="70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7" y="0"/>
                    <a:pt x="136" y="0"/>
                    <a:pt x="142" y="3"/>
                  </a:cubicBezTo>
                  <a:cubicBezTo>
                    <a:pt x="147" y="7"/>
                    <a:pt x="148" y="12"/>
                    <a:pt x="143" y="1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2B59B9BE-B1F0-42B0-8813-98F9A5917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75" y="5888038"/>
              <a:ext cx="134938" cy="115888"/>
            </a:xfrm>
            <a:custGeom>
              <a:avLst/>
              <a:gdLst>
                <a:gd name="T0" fmla="*/ 42 w 49"/>
                <a:gd name="T1" fmla="*/ 40 h 42"/>
                <a:gd name="T2" fmla="*/ 7 w 49"/>
                <a:gd name="T3" fmla="*/ 20 h 42"/>
                <a:gd name="T4" fmla="*/ 0 w 49"/>
                <a:gd name="T5" fmla="*/ 7 h 42"/>
                <a:gd name="T6" fmla="*/ 7 w 49"/>
                <a:gd name="T7" fmla="*/ 2 h 42"/>
                <a:gd name="T8" fmla="*/ 42 w 49"/>
                <a:gd name="T9" fmla="*/ 22 h 42"/>
                <a:gd name="T10" fmla="*/ 49 w 49"/>
                <a:gd name="T11" fmla="*/ 35 h 42"/>
                <a:gd name="T12" fmla="*/ 42 w 49"/>
                <a:gd name="T13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2">
                  <a:moveTo>
                    <a:pt x="42" y="4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5" y="24"/>
                    <a:pt x="49" y="30"/>
                    <a:pt x="49" y="35"/>
                  </a:cubicBezTo>
                  <a:cubicBezTo>
                    <a:pt x="49" y="40"/>
                    <a:pt x="45" y="42"/>
                    <a:pt x="42" y="40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B182E273-FEBE-4494-B60E-81A4CE1A2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863" y="5705475"/>
              <a:ext cx="69850" cy="242888"/>
            </a:xfrm>
            <a:custGeom>
              <a:avLst/>
              <a:gdLst>
                <a:gd name="T0" fmla="*/ 23 w 25"/>
                <a:gd name="T1" fmla="*/ 88 h 88"/>
                <a:gd name="T2" fmla="*/ 7 w 25"/>
                <a:gd name="T3" fmla="*/ 78 h 88"/>
                <a:gd name="T4" fmla="*/ 9 w 25"/>
                <a:gd name="T5" fmla="*/ 0 h 88"/>
                <a:gd name="T6" fmla="*/ 25 w 25"/>
                <a:gd name="T7" fmla="*/ 9 h 88"/>
                <a:gd name="T8" fmla="*/ 23 w 25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8">
                  <a:moveTo>
                    <a:pt x="23" y="88"/>
                  </a:moveTo>
                  <a:cubicBezTo>
                    <a:pt x="7" y="78"/>
                    <a:pt x="7" y="78"/>
                    <a:pt x="7" y="78"/>
                  </a:cubicBezTo>
                  <a:cubicBezTo>
                    <a:pt x="0" y="58"/>
                    <a:pt x="3" y="21"/>
                    <a:pt x="9" y="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19" y="30"/>
                    <a:pt x="18" y="67"/>
                    <a:pt x="23" y="88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FC85564C-1510-41BC-97CB-325F2C982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300" y="6111875"/>
              <a:ext cx="279400" cy="220663"/>
            </a:xfrm>
            <a:custGeom>
              <a:avLst/>
              <a:gdLst>
                <a:gd name="T0" fmla="*/ 91 w 101"/>
                <a:gd name="T1" fmla="*/ 76 h 80"/>
                <a:gd name="T2" fmla="*/ 10 w 101"/>
                <a:gd name="T3" fmla="*/ 29 h 80"/>
                <a:gd name="T4" fmla="*/ 0 w 101"/>
                <a:gd name="T5" fmla="*/ 10 h 80"/>
                <a:gd name="T6" fmla="*/ 10 w 101"/>
                <a:gd name="T7" fmla="*/ 3 h 80"/>
                <a:gd name="T8" fmla="*/ 91 w 101"/>
                <a:gd name="T9" fmla="*/ 50 h 80"/>
                <a:gd name="T10" fmla="*/ 101 w 101"/>
                <a:gd name="T11" fmla="*/ 69 h 80"/>
                <a:gd name="T12" fmla="*/ 91 w 101"/>
                <a:gd name="T13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80">
                  <a:moveTo>
                    <a:pt x="91" y="76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4" y="26"/>
                    <a:pt x="0" y="18"/>
                    <a:pt x="0" y="10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6" y="53"/>
                    <a:pt x="101" y="62"/>
                    <a:pt x="101" y="69"/>
                  </a:cubicBezTo>
                  <a:cubicBezTo>
                    <a:pt x="101" y="76"/>
                    <a:pt x="96" y="80"/>
                    <a:pt x="91" y="76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88EE316D-FB5E-4BEA-8D35-DD8591BCA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3263" y="6305550"/>
              <a:ext cx="279400" cy="217488"/>
            </a:xfrm>
            <a:custGeom>
              <a:avLst/>
              <a:gdLst>
                <a:gd name="T0" fmla="*/ 91 w 101"/>
                <a:gd name="T1" fmla="*/ 76 h 79"/>
                <a:gd name="T2" fmla="*/ 10 w 101"/>
                <a:gd name="T3" fmla="*/ 29 h 79"/>
                <a:gd name="T4" fmla="*/ 0 w 101"/>
                <a:gd name="T5" fmla="*/ 10 h 79"/>
                <a:gd name="T6" fmla="*/ 10 w 101"/>
                <a:gd name="T7" fmla="*/ 3 h 79"/>
                <a:gd name="T8" fmla="*/ 91 w 101"/>
                <a:gd name="T9" fmla="*/ 50 h 79"/>
                <a:gd name="T10" fmla="*/ 101 w 101"/>
                <a:gd name="T11" fmla="*/ 69 h 79"/>
                <a:gd name="T12" fmla="*/ 91 w 101"/>
                <a:gd name="T13" fmla="*/ 7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79">
                  <a:moveTo>
                    <a:pt x="91" y="76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4" y="26"/>
                    <a:pt x="0" y="17"/>
                    <a:pt x="0" y="10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7" y="53"/>
                    <a:pt x="101" y="61"/>
                    <a:pt x="101" y="69"/>
                  </a:cubicBezTo>
                  <a:cubicBezTo>
                    <a:pt x="101" y="76"/>
                    <a:pt x="97" y="79"/>
                    <a:pt x="91" y="76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23273E5D-55D5-42E4-B528-A82A9319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913" y="8208963"/>
              <a:ext cx="69850" cy="249238"/>
            </a:xfrm>
            <a:custGeom>
              <a:avLst/>
              <a:gdLst>
                <a:gd name="T0" fmla="*/ 25 w 25"/>
                <a:gd name="T1" fmla="*/ 90 h 90"/>
                <a:gd name="T2" fmla="*/ 9 w 25"/>
                <a:gd name="T3" fmla="*/ 81 h 90"/>
                <a:gd name="T4" fmla="*/ 9 w 25"/>
                <a:gd name="T5" fmla="*/ 0 h 90"/>
                <a:gd name="T6" fmla="*/ 25 w 25"/>
                <a:gd name="T7" fmla="*/ 10 h 90"/>
                <a:gd name="T8" fmla="*/ 25 w 2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90">
                  <a:moveTo>
                    <a:pt x="25" y="90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0" y="56"/>
                    <a:pt x="1" y="26"/>
                    <a:pt x="9" y="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8" y="36"/>
                    <a:pt x="19" y="66"/>
                    <a:pt x="25" y="90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7EC2552B-3728-430A-BC0E-1A0FE1A0E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1075" y="8175625"/>
              <a:ext cx="44450" cy="66675"/>
            </a:xfrm>
            <a:custGeom>
              <a:avLst/>
              <a:gdLst>
                <a:gd name="T0" fmla="*/ 16 w 16"/>
                <a:gd name="T1" fmla="*/ 7 h 24"/>
                <a:gd name="T2" fmla="*/ 8 w 16"/>
                <a:gd name="T3" fmla="*/ 21 h 24"/>
                <a:gd name="T4" fmla="*/ 0 w 16"/>
                <a:gd name="T5" fmla="*/ 16 h 24"/>
                <a:gd name="T6" fmla="*/ 8 w 16"/>
                <a:gd name="T7" fmla="*/ 2 h 24"/>
                <a:gd name="T8" fmla="*/ 16 w 16"/>
                <a:gd name="T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6" y="7"/>
                  </a:moveTo>
                  <a:cubicBezTo>
                    <a:pt x="16" y="12"/>
                    <a:pt x="13" y="18"/>
                    <a:pt x="8" y="21"/>
                  </a:cubicBezTo>
                  <a:cubicBezTo>
                    <a:pt x="4" y="24"/>
                    <a:pt x="0" y="22"/>
                    <a:pt x="0" y="16"/>
                  </a:cubicBezTo>
                  <a:cubicBezTo>
                    <a:pt x="0" y="11"/>
                    <a:pt x="4" y="5"/>
                    <a:pt x="8" y="2"/>
                  </a:cubicBezTo>
                  <a:cubicBezTo>
                    <a:pt x="13" y="0"/>
                    <a:pt x="16" y="2"/>
                    <a:pt x="16" y="7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DB2AAEC-5D9F-46A5-91D0-D6889C318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9238" y="7862888"/>
              <a:ext cx="44450" cy="66675"/>
            </a:xfrm>
            <a:custGeom>
              <a:avLst/>
              <a:gdLst>
                <a:gd name="T0" fmla="*/ 16 w 16"/>
                <a:gd name="T1" fmla="*/ 8 h 24"/>
                <a:gd name="T2" fmla="*/ 8 w 16"/>
                <a:gd name="T3" fmla="*/ 22 h 24"/>
                <a:gd name="T4" fmla="*/ 0 w 16"/>
                <a:gd name="T5" fmla="*/ 17 h 24"/>
                <a:gd name="T6" fmla="*/ 8 w 16"/>
                <a:gd name="T7" fmla="*/ 3 h 24"/>
                <a:gd name="T8" fmla="*/ 16 w 16"/>
                <a:gd name="T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6" y="8"/>
                  </a:moveTo>
                  <a:cubicBezTo>
                    <a:pt x="16" y="13"/>
                    <a:pt x="12" y="19"/>
                    <a:pt x="8" y="22"/>
                  </a:cubicBezTo>
                  <a:cubicBezTo>
                    <a:pt x="3" y="24"/>
                    <a:pt x="0" y="22"/>
                    <a:pt x="0" y="17"/>
                  </a:cubicBezTo>
                  <a:cubicBezTo>
                    <a:pt x="0" y="12"/>
                    <a:pt x="3" y="6"/>
                    <a:pt x="8" y="3"/>
                  </a:cubicBezTo>
                  <a:cubicBezTo>
                    <a:pt x="12" y="0"/>
                    <a:pt x="16" y="2"/>
                    <a:pt x="16" y="8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789FDA1C-23F2-4E63-B017-41A16B34C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5" y="8242300"/>
              <a:ext cx="60325" cy="88900"/>
            </a:xfrm>
            <a:custGeom>
              <a:avLst/>
              <a:gdLst>
                <a:gd name="T0" fmla="*/ 22 w 22"/>
                <a:gd name="T1" fmla="*/ 9 h 32"/>
                <a:gd name="T2" fmla="*/ 11 w 22"/>
                <a:gd name="T3" fmla="*/ 28 h 32"/>
                <a:gd name="T4" fmla="*/ 0 w 22"/>
                <a:gd name="T5" fmla="*/ 22 h 32"/>
                <a:gd name="T6" fmla="*/ 11 w 22"/>
                <a:gd name="T7" fmla="*/ 3 h 32"/>
                <a:gd name="T8" fmla="*/ 22 w 22"/>
                <a:gd name="T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9"/>
                  </a:moveTo>
                  <a:cubicBezTo>
                    <a:pt x="22" y="16"/>
                    <a:pt x="17" y="25"/>
                    <a:pt x="11" y="28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7" y="0"/>
                    <a:pt x="22" y="2"/>
                    <a:pt x="22" y="9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5D3A6167-5438-400B-B4D3-9CF4021BF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1363" y="8299450"/>
              <a:ext cx="57150" cy="88900"/>
            </a:xfrm>
            <a:custGeom>
              <a:avLst/>
              <a:gdLst>
                <a:gd name="T0" fmla="*/ 21 w 21"/>
                <a:gd name="T1" fmla="*/ 9 h 32"/>
                <a:gd name="T2" fmla="*/ 10 w 21"/>
                <a:gd name="T3" fmla="*/ 28 h 32"/>
                <a:gd name="T4" fmla="*/ 0 w 21"/>
                <a:gd name="T5" fmla="*/ 22 h 32"/>
                <a:gd name="T6" fmla="*/ 10 w 21"/>
                <a:gd name="T7" fmla="*/ 3 h 32"/>
                <a:gd name="T8" fmla="*/ 21 w 21"/>
                <a:gd name="T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9"/>
                  </a:moveTo>
                  <a:cubicBezTo>
                    <a:pt x="21" y="16"/>
                    <a:pt x="16" y="25"/>
                    <a:pt x="10" y="28"/>
                  </a:cubicBezTo>
                  <a:cubicBezTo>
                    <a:pt x="4" y="32"/>
                    <a:pt x="0" y="29"/>
                    <a:pt x="0" y="22"/>
                  </a:cubicBezTo>
                  <a:cubicBezTo>
                    <a:pt x="0" y="15"/>
                    <a:pt x="4" y="6"/>
                    <a:pt x="10" y="3"/>
                  </a:cubicBezTo>
                  <a:cubicBezTo>
                    <a:pt x="16" y="0"/>
                    <a:pt x="21" y="2"/>
                    <a:pt x="21" y="9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2484E918-F0F8-4289-802A-D7891FA15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9763" y="8355013"/>
              <a:ext cx="60325" cy="92075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CC6C266F-F685-4AED-AF48-B9501385D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0" y="8413750"/>
              <a:ext cx="60325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3F3E07A0-C5DA-46A2-929B-46C6F7E73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9738" y="8470900"/>
              <a:ext cx="58738" cy="92075"/>
            </a:xfrm>
            <a:custGeom>
              <a:avLst/>
              <a:gdLst>
                <a:gd name="T0" fmla="*/ 21 w 21"/>
                <a:gd name="T1" fmla="*/ 10 h 33"/>
                <a:gd name="T2" fmla="*/ 11 w 21"/>
                <a:gd name="T3" fmla="*/ 29 h 33"/>
                <a:gd name="T4" fmla="*/ 0 w 21"/>
                <a:gd name="T5" fmla="*/ 23 h 33"/>
                <a:gd name="T6" fmla="*/ 11 w 21"/>
                <a:gd name="T7" fmla="*/ 4 h 33"/>
                <a:gd name="T8" fmla="*/ 21 w 21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0"/>
                  </a:moveTo>
                  <a:cubicBezTo>
                    <a:pt x="21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1" y="3"/>
                    <a:pt x="21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B4A34871-1E30-4533-AB86-15A469C9B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8138" y="8529638"/>
              <a:ext cx="60325" cy="88900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3 h 32"/>
                <a:gd name="T6" fmla="*/ 11 w 22"/>
                <a:gd name="T7" fmla="*/ 4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DD4CCC1B-CE71-4299-85AE-23D69C1A2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16300" y="7485063"/>
              <a:ext cx="60325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02935154-A1C1-4646-8DED-6E4FCF1F8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7875" y="7543800"/>
              <a:ext cx="57150" cy="90488"/>
            </a:xfrm>
            <a:custGeom>
              <a:avLst/>
              <a:gdLst>
                <a:gd name="T0" fmla="*/ 21 w 21"/>
                <a:gd name="T1" fmla="*/ 10 h 33"/>
                <a:gd name="T2" fmla="*/ 11 w 21"/>
                <a:gd name="T3" fmla="*/ 29 h 33"/>
                <a:gd name="T4" fmla="*/ 0 w 21"/>
                <a:gd name="T5" fmla="*/ 23 h 33"/>
                <a:gd name="T6" fmla="*/ 11 w 21"/>
                <a:gd name="T7" fmla="*/ 4 h 33"/>
                <a:gd name="T8" fmla="*/ 21 w 21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0"/>
                  </a:moveTo>
                  <a:cubicBezTo>
                    <a:pt x="21" y="17"/>
                    <a:pt x="17" y="26"/>
                    <a:pt x="11" y="29"/>
                  </a:cubicBezTo>
                  <a:cubicBezTo>
                    <a:pt x="4" y="33"/>
                    <a:pt x="0" y="30"/>
                    <a:pt x="0" y="23"/>
                  </a:cubicBezTo>
                  <a:cubicBezTo>
                    <a:pt x="0" y="16"/>
                    <a:pt x="4" y="7"/>
                    <a:pt x="11" y="4"/>
                  </a:cubicBezTo>
                  <a:cubicBezTo>
                    <a:pt x="17" y="0"/>
                    <a:pt x="21" y="3"/>
                    <a:pt x="21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4E4D8FC4-68E8-4F72-8D5B-4ECD9CCA8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4688" y="7600950"/>
              <a:ext cx="60325" cy="88900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3 h 32"/>
                <a:gd name="T6" fmla="*/ 11 w 22"/>
                <a:gd name="T7" fmla="*/ 4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A8149A66-7FC9-4A01-9FC9-9DA0B28A0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6263" y="7659688"/>
              <a:ext cx="60325" cy="87313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3 h 32"/>
                <a:gd name="T6" fmla="*/ 11 w 22"/>
                <a:gd name="T7" fmla="*/ 4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DBDDD1E0-94A8-4592-AB27-1B2862B4C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6250" y="7716838"/>
              <a:ext cx="57150" cy="88900"/>
            </a:xfrm>
            <a:custGeom>
              <a:avLst/>
              <a:gdLst>
                <a:gd name="T0" fmla="*/ 21 w 21"/>
                <a:gd name="T1" fmla="*/ 10 h 32"/>
                <a:gd name="T2" fmla="*/ 11 w 21"/>
                <a:gd name="T3" fmla="*/ 29 h 32"/>
                <a:gd name="T4" fmla="*/ 0 w 21"/>
                <a:gd name="T5" fmla="*/ 23 h 32"/>
                <a:gd name="T6" fmla="*/ 11 w 21"/>
                <a:gd name="T7" fmla="*/ 4 h 32"/>
                <a:gd name="T8" fmla="*/ 21 w 2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0"/>
                  </a:moveTo>
                  <a:cubicBezTo>
                    <a:pt x="21" y="17"/>
                    <a:pt x="17" y="25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1" y="3"/>
                    <a:pt x="21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EE8A59C6-B5F3-4085-826E-68BD7E54F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14650" y="7775575"/>
              <a:ext cx="60325" cy="87313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3 h 32"/>
                <a:gd name="T6" fmla="*/ 11 w 22"/>
                <a:gd name="T7" fmla="*/ 4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3ED8BBEE-5082-4B8B-B8A9-A4252858C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1413" y="7940675"/>
              <a:ext cx="261938" cy="223838"/>
            </a:xfrm>
            <a:custGeom>
              <a:avLst/>
              <a:gdLst>
                <a:gd name="T0" fmla="*/ 82 w 95"/>
                <a:gd name="T1" fmla="*/ 37 h 81"/>
                <a:gd name="T2" fmla="*/ 13 w 95"/>
                <a:gd name="T3" fmla="*/ 77 h 81"/>
                <a:gd name="T4" fmla="*/ 0 w 95"/>
                <a:gd name="T5" fmla="*/ 68 h 81"/>
                <a:gd name="T6" fmla="*/ 13 w 95"/>
                <a:gd name="T7" fmla="*/ 44 h 81"/>
                <a:gd name="T8" fmla="*/ 82 w 95"/>
                <a:gd name="T9" fmla="*/ 4 h 81"/>
                <a:gd name="T10" fmla="*/ 95 w 95"/>
                <a:gd name="T11" fmla="*/ 13 h 81"/>
                <a:gd name="T12" fmla="*/ 82 w 95"/>
                <a:gd name="T13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1">
                  <a:moveTo>
                    <a:pt x="82" y="37"/>
                  </a:moveTo>
                  <a:cubicBezTo>
                    <a:pt x="13" y="77"/>
                    <a:pt x="13" y="77"/>
                    <a:pt x="13" y="77"/>
                  </a:cubicBezTo>
                  <a:cubicBezTo>
                    <a:pt x="6" y="81"/>
                    <a:pt x="0" y="77"/>
                    <a:pt x="0" y="68"/>
                  </a:cubicBezTo>
                  <a:cubicBezTo>
                    <a:pt x="0" y="59"/>
                    <a:pt x="6" y="48"/>
                    <a:pt x="13" y="4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9" y="0"/>
                    <a:pt x="95" y="4"/>
                    <a:pt x="95" y="13"/>
                  </a:cubicBezTo>
                  <a:cubicBezTo>
                    <a:pt x="95" y="22"/>
                    <a:pt x="89" y="33"/>
                    <a:pt x="82" y="37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107D7433-3C63-4895-99D8-BDF9A805322A}"/>
              </a:ext>
            </a:extLst>
          </p:cNvPr>
          <p:cNvGrpSpPr/>
          <p:nvPr/>
        </p:nvGrpSpPr>
        <p:grpSpPr>
          <a:xfrm>
            <a:off x="16947797" y="9209433"/>
            <a:ext cx="1116403" cy="774309"/>
            <a:chOff x="12328525" y="8883650"/>
            <a:chExt cx="963613" cy="668338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8F0D1A1E-EA84-4E3C-B11C-7947DA22C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8525" y="8883650"/>
              <a:ext cx="481013" cy="668338"/>
            </a:xfrm>
            <a:custGeom>
              <a:avLst/>
              <a:gdLst>
                <a:gd name="T0" fmla="*/ 303 w 303"/>
                <a:gd name="T1" fmla="*/ 0 h 421"/>
                <a:gd name="T2" fmla="*/ 0 w 303"/>
                <a:gd name="T3" fmla="*/ 245 h 421"/>
                <a:gd name="T4" fmla="*/ 303 w 303"/>
                <a:gd name="T5" fmla="*/ 421 h 421"/>
                <a:gd name="T6" fmla="*/ 303 w 303"/>
                <a:gd name="T7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421">
                  <a:moveTo>
                    <a:pt x="303" y="0"/>
                  </a:moveTo>
                  <a:lnTo>
                    <a:pt x="0" y="245"/>
                  </a:lnTo>
                  <a:lnTo>
                    <a:pt x="303" y="42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2B26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7DDE2F55-15F0-44D5-8872-486B0A00B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9538" y="8883650"/>
              <a:ext cx="482600" cy="668338"/>
            </a:xfrm>
            <a:custGeom>
              <a:avLst/>
              <a:gdLst>
                <a:gd name="T0" fmla="*/ 304 w 304"/>
                <a:gd name="T1" fmla="*/ 245 h 421"/>
                <a:gd name="T2" fmla="*/ 0 w 304"/>
                <a:gd name="T3" fmla="*/ 0 h 421"/>
                <a:gd name="T4" fmla="*/ 0 w 304"/>
                <a:gd name="T5" fmla="*/ 421 h 421"/>
                <a:gd name="T6" fmla="*/ 304 w 304"/>
                <a:gd name="T7" fmla="*/ 245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421">
                  <a:moveTo>
                    <a:pt x="304" y="245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304" y="245"/>
                  </a:lnTo>
                  <a:close/>
                </a:path>
              </a:pathLst>
            </a:custGeom>
            <a:solidFill>
              <a:srgbClr val="3A3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D5CF4D78-60CA-4B5A-B406-2E733586CCD0}"/>
              </a:ext>
            </a:extLst>
          </p:cNvPr>
          <p:cNvGrpSpPr/>
          <p:nvPr/>
        </p:nvGrpSpPr>
        <p:grpSpPr>
          <a:xfrm>
            <a:off x="21288339" y="5595381"/>
            <a:ext cx="583031" cy="424859"/>
            <a:chOff x="16075025" y="5764213"/>
            <a:chExt cx="503238" cy="366713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CFBA8DBF-B858-42B0-9447-FAE57C556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75025" y="5827713"/>
              <a:ext cx="503238" cy="303213"/>
            </a:xfrm>
            <a:custGeom>
              <a:avLst/>
              <a:gdLst>
                <a:gd name="T0" fmla="*/ 2 w 182"/>
                <a:gd name="T1" fmla="*/ 44 h 110"/>
                <a:gd name="T2" fmla="*/ 27 w 182"/>
                <a:gd name="T3" fmla="*/ 17 h 110"/>
                <a:gd name="T4" fmla="*/ 45 w 182"/>
                <a:gd name="T5" fmla="*/ 9 h 110"/>
                <a:gd name="T6" fmla="*/ 138 w 182"/>
                <a:gd name="T7" fmla="*/ 9 h 110"/>
                <a:gd name="T8" fmla="*/ 156 w 182"/>
                <a:gd name="T9" fmla="*/ 17 h 110"/>
                <a:gd name="T10" fmla="*/ 180 w 182"/>
                <a:gd name="T11" fmla="*/ 44 h 110"/>
                <a:gd name="T12" fmla="*/ 182 w 182"/>
                <a:gd name="T13" fmla="*/ 55 h 110"/>
                <a:gd name="T14" fmla="*/ 156 w 182"/>
                <a:gd name="T15" fmla="*/ 92 h 110"/>
                <a:gd name="T16" fmla="*/ 140 w 182"/>
                <a:gd name="T17" fmla="*/ 99 h 110"/>
                <a:gd name="T18" fmla="*/ 43 w 182"/>
                <a:gd name="T19" fmla="*/ 99 h 110"/>
                <a:gd name="T20" fmla="*/ 27 w 182"/>
                <a:gd name="T21" fmla="*/ 92 h 110"/>
                <a:gd name="T22" fmla="*/ 0 w 182"/>
                <a:gd name="T23" fmla="*/ 55 h 110"/>
                <a:gd name="T24" fmla="*/ 2 w 182"/>
                <a:gd name="T25" fmla="*/ 44 h 110"/>
                <a:gd name="T26" fmla="*/ 135 w 182"/>
                <a:gd name="T27" fmla="*/ 30 h 110"/>
                <a:gd name="T28" fmla="*/ 48 w 182"/>
                <a:gd name="T29" fmla="*/ 30 h 110"/>
                <a:gd name="T30" fmla="*/ 33 w 182"/>
                <a:gd name="T31" fmla="*/ 44 h 110"/>
                <a:gd name="T32" fmla="*/ 45 w 182"/>
                <a:gd name="T33" fmla="*/ 78 h 110"/>
                <a:gd name="T34" fmla="*/ 48 w 182"/>
                <a:gd name="T35" fmla="*/ 80 h 110"/>
                <a:gd name="T36" fmla="*/ 135 w 182"/>
                <a:gd name="T37" fmla="*/ 80 h 110"/>
                <a:gd name="T38" fmla="*/ 138 w 182"/>
                <a:gd name="T39" fmla="*/ 78 h 110"/>
                <a:gd name="T40" fmla="*/ 150 w 182"/>
                <a:gd name="T41" fmla="*/ 44 h 110"/>
                <a:gd name="T42" fmla="*/ 135 w 182"/>
                <a:gd name="T43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110">
                  <a:moveTo>
                    <a:pt x="2" y="44"/>
                  </a:moveTo>
                  <a:cubicBezTo>
                    <a:pt x="6" y="34"/>
                    <a:pt x="14" y="25"/>
                    <a:pt x="27" y="17"/>
                  </a:cubicBezTo>
                  <a:cubicBezTo>
                    <a:pt x="33" y="14"/>
                    <a:pt x="39" y="12"/>
                    <a:pt x="45" y="9"/>
                  </a:cubicBezTo>
                  <a:cubicBezTo>
                    <a:pt x="73" y="0"/>
                    <a:pt x="109" y="0"/>
                    <a:pt x="138" y="9"/>
                  </a:cubicBezTo>
                  <a:cubicBezTo>
                    <a:pt x="144" y="12"/>
                    <a:pt x="150" y="14"/>
                    <a:pt x="156" y="17"/>
                  </a:cubicBezTo>
                  <a:cubicBezTo>
                    <a:pt x="169" y="25"/>
                    <a:pt x="177" y="34"/>
                    <a:pt x="180" y="44"/>
                  </a:cubicBezTo>
                  <a:cubicBezTo>
                    <a:pt x="182" y="47"/>
                    <a:pt x="182" y="51"/>
                    <a:pt x="182" y="55"/>
                  </a:cubicBezTo>
                  <a:cubicBezTo>
                    <a:pt x="182" y="68"/>
                    <a:pt x="174" y="82"/>
                    <a:pt x="156" y="92"/>
                  </a:cubicBezTo>
                  <a:cubicBezTo>
                    <a:pt x="151" y="95"/>
                    <a:pt x="146" y="97"/>
                    <a:pt x="140" y="99"/>
                  </a:cubicBezTo>
                  <a:cubicBezTo>
                    <a:pt x="111" y="110"/>
                    <a:pt x="72" y="110"/>
                    <a:pt x="43" y="99"/>
                  </a:cubicBezTo>
                  <a:cubicBezTo>
                    <a:pt x="37" y="97"/>
                    <a:pt x="32" y="95"/>
                    <a:pt x="27" y="92"/>
                  </a:cubicBezTo>
                  <a:cubicBezTo>
                    <a:pt x="9" y="82"/>
                    <a:pt x="0" y="68"/>
                    <a:pt x="0" y="55"/>
                  </a:cubicBezTo>
                  <a:cubicBezTo>
                    <a:pt x="0" y="51"/>
                    <a:pt x="1" y="47"/>
                    <a:pt x="2" y="44"/>
                  </a:cubicBezTo>
                  <a:close/>
                  <a:moveTo>
                    <a:pt x="135" y="30"/>
                  </a:moveTo>
                  <a:cubicBezTo>
                    <a:pt x="111" y="16"/>
                    <a:pt x="72" y="16"/>
                    <a:pt x="48" y="30"/>
                  </a:cubicBezTo>
                  <a:cubicBezTo>
                    <a:pt x="41" y="34"/>
                    <a:pt x="36" y="38"/>
                    <a:pt x="33" y="44"/>
                  </a:cubicBezTo>
                  <a:cubicBezTo>
                    <a:pt x="27" y="55"/>
                    <a:pt x="31" y="68"/>
                    <a:pt x="45" y="78"/>
                  </a:cubicBezTo>
                  <a:cubicBezTo>
                    <a:pt x="46" y="78"/>
                    <a:pt x="47" y="79"/>
                    <a:pt x="48" y="80"/>
                  </a:cubicBezTo>
                  <a:cubicBezTo>
                    <a:pt x="72" y="94"/>
                    <a:pt x="111" y="94"/>
                    <a:pt x="135" y="80"/>
                  </a:cubicBezTo>
                  <a:cubicBezTo>
                    <a:pt x="136" y="79"/>
                    <a:pt x="137" y="78"/>
                    <a:pt x="138" y="78"/>
                  </a:cubicBezTo>
                  <a:cubicBezTo>
                    <a:pt x="152" y="68"/>
                    <a:pt x="156" y="55"/>
                    <a:pt x="150" y="44"/>
                  </a:cubicBezTo>
                  <a:cubicBezTo>
                    <a:pt x="147" y="38"/>
                    <a:pt x="142" y="34"/>
                    <a:pt x="135" y="3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4F3B7BB9-90E0-4325-860C-5010CCA25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75025" y="5794375"/>
              <a:ext cx="503238" cy="306388"/>
            </a:xfrm>
            <a:custGeom>
              <a:avLst/>
              <a:gdLst>
                <a:gd name="T0" fmla="*/ 27 w 182"/>
                <a:gd name="T1" fmla="*/ 7 h 111"/>
                <a:gd name="T2" fmla="*/ 43 w 182"/>
                <a:gd name="T3" fmla="*/ 0 h 111"/>
                <a:gd name="T4" fmla="*/ 140 w 182"/>
                <a:gd name="T5" fmla="*/ 0 h 111"/>
                <a:gd name="T6" fmla="*/ 156 w 182"/>
                <a:gd name="T7" fmla="*/ 7 h 111"/>
                <a:gd name="T8" fmla="*/ 182 w 182"/>
                <a:gd name="T9" fmla="*/ 45 h 111"/>
                <a:gd name="T10" fmla="*/ 182 w 182"/>
                <a:gd name="T11" fmla="*/ 67 h 111"/>
                <a:gd name="T12" fmla="*/ 156 w 182"/>
                <a:gd name="T13" fmla="*/ 104 h 111"/>
                <a:gd name="T14" fmla="*/ 140 w 182"/>
                <a:gd name="T15" fmla="*/ 111 h 111"/>
                <a:gd name="T16" fmla="*/ 43 w 182"/>
                <a:gd name="T17" fmla="*/ 111 h 111"/>
                <a:gd name="T18" fmla="*/ 27 w 182"/>
                <a:gd name="T19" fmla="*/ 104 h 111"/>
                <a:gd name="T20" fmla="*/ 0 w 182"/>
                <a:gd name="T21" fmla="*/ 67 h 111"/>
                <a:gd name="T22" fmla="*/ 0 w 182"/>
                <a:gd name="T23" fmla="*/ 45 h 111"/>
                <a:gd name="T24" fmla="*/ 27 w 182"/>
                <a:gd name="T25" fmla="*/ 7 h 111"/>
                <a:gd name="T26" fmla="*/ 135 w 182"/>
                <a:gd name="T27" fmla="*/ 70 h 111"/>
                <a:gd name="T28" fmla="*/ 150 w 182"/>
                <a:gd name="T29" fmla="*/ 56 h 111"/>
                <a:gd name="T30" fmla="*/ 135 w 182"/>
                <a:gd name="T31" fmla="*/ 42 h 111"/>
                <a:gd name="T32" fmla="*/ 48 w 182"/>
                <a:gd name="T33" fmla="*/ 42 h 111"/>
                <a:gd name="T34" fmla="*/ 33 w 182"/>
                <a:gd name="T35" fmla="*/ 56 h 111"/>
                <a:gd name="T36" fmla="*/ 48 w 182"/>
                <a:gd name="T37" fmla="*/ 70 h 111"/>
                <a:gd name="T38" fmla="*/ 135 w 182"/>
                <a:gd name="T39" fmla="*/ 7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11">
                  <a:moveTo>
                    <a:pt x="27" y="7"/>
                  </a:moveTo>
                  <a:cubicBezTo>
                    <a:pt x="32" y="5"/>
                    <a:pt x="37" y="2"/>
                    <a:pt x="43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6" y="2"/>
                    <a:pt x="151" y="5"/>
                    <a:pt x="156" y="7"/>
                  </a:cubicBezTo>
                  <a:cubicBezTo>
                    <a:pt x="174" y="18"/>
                    <a:pt x="182" y="31"/>
                    <a:pt x="182" y="45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82" y="80"/>
                    <a:pt x="174" y="94"/>
                    <a:pt x="156" y="104"/>
                  </a:cubicBezTo>
                  <a:cubicBezTo>
                    <a:pt x="151" y="107"/>
                    <a:pt x="146" y="109"/>
                    <a:pt x="140" y="111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37" y="109"/>
                    <a:pt x="32" y="107"/>
                    <a:pt x="27" y="104"/>
                  </a:cubicBezTo>
                  <a:cubicBezTo>
                    <a:pt x="9" y="94"/>
                    <a:pt x="0" y="80"/>
                    <a:pt x="0" y="6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1"/>
                    <a:pt x="9" y="18"/>
                    <a:pt x="27" y="7"/>
                  </a:cubicBezTo>
                  <a:close/>
                  <a:moveTo>
                    <a:pt x="135" y="70"/>
                  </a:moveTo>
                  <a:cubicBezTo>
                    <a:pt x="142" y="66"/>
                    <a:pt x="147" y="61"/>
                    <a:pt x="150" y="56"/>
                  </a:cubicBezTo>
                  <a:cubicBezTo>
                    <a:pt x="147" y="50"/>
                    <a:pt x="142" y="46"/>
                    <a:pt x="135" y="42"/>
                  </a:cubicBezTo>
                  <a:cubicBezTo>
                    <a:pt x="111" y="28"/>
                    <a:pt x="72" y="28"/>
                    <a:pt x="48" y="42"/>
                  </a:cubicBezTo>
                  <a:cubicBezTo>
                    <a:pt x="41" y="46"/>
                    <a:pt x="36" y="50"/>
                    <a:pt x="33" y="56"/>
                  </a:cubicBezTo>
                  <a:cubicBezTo>
                    <a:pt x="36" y="61"/>
                    <a:pt x="41" y="66"/>
                    <a:pt x="48" y="70"/>
                  </a:cubicBezTo>
                  <a:cubicBezTo>
                    <a:pt x="72" y="84"/>
                    <a:pt x="111" y="84"/>
                    <a:pt x="135" y="7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799CD3EE-63E5-4053-AFA9-95CD5EB79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75025" y="5764213"/>
              <a:ext cx="503238" cy="306388"/>
            </a:xfrm>
            <a:custGeom>
              <a:avLst/>
              <a:gdLst>
                <a:gd name="T0" fmla="*/ 27 w 182"/>
                <a:gd name="T1" fmla="*/ 18 h 111"/>
                <a:gd name="T2" fmla="*/ 43 w 182"/>
                <a:gd name="T3" fmla="*/ 11 h 111"/>
                <a:gd name="T4" fmla="*/ 140 w 182"/>
                <a:gd name="T5" fmla="*/ 11 h 111"/>
                <a:gd name="T6" fmla="*/ 156 w 182"/>
                <a:gd name="T7" fmla="*/ 18 h 111"/>
                <a:gd name="T8" fmla="*/ 182 w 182"/>
                <a:gd name="T9" fmla="*/ 56 h 111"/>
                <a:gd name="T10" fmla="*/ 180 w 182"/>
                <a:gd name="T11" fmla="*/ 67 h 111"/>
                <a:gd name="T12" fmla="*/ 156 w 182"/>
                <a:gd name="T13" fmla="*/ 93 h 111"/>
                <a:gd name="T14" fmla="*/ 138 w 182"/>
                <a:gd name="T15" fmla="*/ 101 h 111"/>
                <a:gd name="T16" fmla="*/ 45 w 182"/>
                <a:gd name="T17" fmla="*/ 101 h 111"/>
                <a:gd name="T18" fmla="*/ 27 w 182"/>
                <a:gd name="T19" fmla="*/ 93 h 111"/>
                <a:gd name="T20" fmla="*/ 2 w 182"/>
                <a:gd name="T21" fmla="*/ 67 h 111"/>
                <a:gd name="T22" fmla="*/ 0 w 182"/>
                <a:gd name="T23" fmla="*/ 56 h 111"/>
                <a:gd name="T24" fmla="*/ 27 w 182"/>
                <a:gd name="T25" fmla="*/ 18 h 111"/>
                <a:gd name="T26" fmla="*/ 33 w 182"/>
                <a:gd name="T27" fmla="*/ 67 h 111"/>
                <a:gd name="T28" fmla="*/ 48 w 182"/>
                <a:gd name="T29" fmla="*/ 81 h 111"/>
                <a:gd name="T30" fmla="*/ 135 w 182"/>
                <a:gd name="T31" fmla="*/ 81 h 111"/>
                <a:gd name="T32" fmla="*/ 150 w 182"/>
                <a:gd name="T33" fmla="*/ 67 h 111"/>
                <a:gd name="T34" fmla="*/ 138 w 182"/>
                <a:gd name="T35" fmla="*/ 32 h 111"/>
                <a:gd name="T36" fmla="*/ 135 w 182"/>
                <a:gd name="T37" fmla="*/ 31 h 111"/>
                <a:gd name="T38" fmla="*/ 48 w 182"/>
                <a:gd name="T39" fmla="*/ 31 h 111"/>
                <a:gd name="T40" fmla="*/ 45 w 182"/>
                <a:gd name="T41" fmla="*/ 32 h 111"/>
                <a:gd name="T42" fmla="*/ 33 w 182"/>
                <a:gd name="T43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111">
                  <a:moveTo>
                    <a:pt x="27" y="18"/>
                  </a:moveTo>
                  <a:cubicBezTo>
                    <a:pt x="32" y="16"/>
                    <a:pt x="37" y="13"/>
                    <a:pt x="43" y="11"/>
                  </a:cubicBezTo>
                  <a:cubicBezTo>
                    <a:pt x="72" y="0"/>
                    <a:pt x="111" y="0"/>
                    <a:pt x="140" y="11"/>
                  </a:cubicBezTo>
                  <a:cubicBezTo>
                    <a:pt x="146" y="13"/>
                    <a:pt x="151" y="16"/>
                    <a:pt x="156" y="18"/>
                  </a:cubicBezTo>
                  <a:cubicBezTo>
                    <a:pt x="174" y="29"/>
                    <a:pt x="182" y="42"/>
                    <a:pt x="182" y="56"/>
                  </a:cubicBezTo>
                  <a:cubicBezTo>
                    <a:pt x="182" y="59"/>
                    <a:pt x="182" y="63"/>
                    <a:pt x="180" y="67"/>
                  </a:cubicBezTo>
                  <a:cubicBezTo>
                    <a:pt x="177" y="76"/>
                    <a:pt x="169" y="85"/>
                    <a:pt x="156" y="93"/>
                  </a:cubicBezTo>
                  <a:cubicBezTo>
                    <a:pt x="150" y="96"/>
                    <a:pt x="144" y="99"/>
                    <a:pt x="138" y="101"/>
                  </a:cubicBezTo>
                  <a:cubicBezTo>
                    <a:pt x="109" y="111"/>
                    <a:pt x="73" y="111"/>
                    <a:pt x="45" y="101"/>
                  </a:cubicBezTo>
                  <a:cubicBezTo>
                    <a:pt x="39" y="99"/>
                    <a:pt x="33" y="96"/>
                    <a:pt x="27" y="93"/>
                  </a:cubicBezTo>
                  <a:cubicBezTo>
                    <a:pt x="14" y="85"/>
                    <a:pt x="6" y="76"/>
                    <a:pt x="2" y="67"/>
                  </a:cubicBezTo>
                  <a:cubicBezTo>
                    <a:pt x="1" y="63"/>
                    <a:pt x="0" y="59"/>
                    <a:pt x="0" y="56"/>
                  </a:cubicBezTo>
                  <a:cubicBezTo>
                    <a:pt x="0" y="42"/>
                    <a:pt x="9" y="29"/>
                    <a:pt x="27" y="18"/>
                  </a:cubicBezTo>
                  <a:close/>
                  <a:moveTo>
                    <a:pt x="33" y="67"/>
                  </a:moveTo>
                  <a:cubicBezTo>
                    <a:pt x="36" y="72"/>
                    <a:pt x="41" y="77"/>
                    <a:pt x="48" y="81"/>
                  </a:cubicBezTo>
                  <a:cubicBezTo>
                    <a:pt x="72" y="95"/>
                    <a:pt x="111" y="95"/>
                    <a:pt x="135" y="81"/>
                  </a:cubicBezTo>
                  <a:cubicBezTo>
                    <a:pt x="142" y="77"/>
                    <a:pt x="147" y="72"/>
                    <a:pt x="150" y="67"/>
                  </a:cubicBezTo>
                  <a:cubicBezTo>
                    <a:pt x="156" y="55"/>
                    <a:pt x="152" y="42"/>
                    <a:pt x="138" y="32"/>
                  </a:cubicBezTo>
                  <a:cubicBezTo>
                    <a:pt x="137" y="32"/>
                    <a:pt x="136" y="31"/>
                    <a:pt x="135" y="31"/>
                  </a:cubicBezTo>
                  <a:cubicBezTo>
                    <a:pt x="111" y="17"/>
                    <a:pt x="72" y="17"/>
                    <a:pt x="48" y="31"/>
                  </a:cubicBezTo>
                  <a:cubicBezTo>
                    <a:pt x="47" y="31"/>
                    <a:pt x="46" y="32"/>
                    <a:pt x="45" y="32"/>
                  </a:cubicBezTo>
                  <a:cubicBezTo>
                    <a:pt x="30" y="42"/>
                    <a:pt x="27" y="55"/>
                    <a:pt x="33" y="67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2241044A-C30C-436D-85FE-D1CA8BD80643}"/>
              </a:ext>
            </a:extLst>
          </p:cNvPr>
          <p:cNvGrpSpPr/>
          <p:nvPr/>
        </p:nvGrpSpPr>
        <p:grpSpPr>
          <a:xfrm>
            <a:off x="11958013" y="7784044"/>
            <a:ext cx="428537" cy="496587"/>
            <a:chOff x="8021638" y="7653338"/>
            <a:chExt cx="369888" cy="428625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D1A017DD-A18B-46E2-995F-3A7E6B7A1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7653338"/>
              <a:ext cx="369888" cy="215900"/>
            </a:xfrm>
            <a:custGeom>
              <a:avLst/>
              <a:gdLst>
                <a:gd name="T0" fmla="*/ 233 w 233"/>
                <a:gd name="T1" fmla="*/ 66 h 136"/>
                <a:gd name="T2" fmla="*/ 115 w 233"/>
                <a:gd name="T3" fmla="*/ 136 h 136"/>
                <a:gd name="T4" fmla="*/ 0 w 233"/>
                <a:gd name="T5" fmla="*/ 66 h 136"/>
                <a:gd name="T6" fmla="*/ 115 w 233"/>
                <a:gd name="T7" fmla="*/ 0 h 136"/>
                <a:gd name="T8" fmla="*/ 233 w 233"/>
                <a:gd name="T9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36">
                  <a:moveTo>
                    <a:pt x="233" y="66"/>
                  </a:moveTo>
                  <a:lnTo>
                    <a:pt x="115" y="136"/>
                  </a:lnTo>
                  <a:lnTo>
                    <a:pt x="0" y="66"/>
                  </a:lnTo>
                  <a:lnTo>
                    <a:pt x="115" y="0"/>
                  </a:lnTo>
                  <a:lnTo>
                    <a:pt x="233" y="66"/>
                  </a:lnTo>
                  <a:close/>
                </a:path>
              </a:pathLst>
            </a:custGeom>
            <a:solidFill>
              <a:srgbClr val="E37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F489A196-58CD-4963-B7F2-B6AED69F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200" y="7758113"/>
              <a:ext cx="187325" cy="323850"/>
            </a:xfrm>
            <a:custGeom>
              <a:avLst/>
              <a:gdLst>
                <a:gd name="T0" fmla="*/ 118 w 118"/>
                <a:gd name="T1" fmla="*/ 0 h 204"/>
                <a:gd name="T2" fmla="*/ 118 w 118"/>
                <a:gd name="T3" fmla="*/ 136 h 204"/>
                <a:gd name="T4" fmla="*/ 0 w 118"/>
                <a:gd name="T5" fmla="*/ 204 h 204"/>
                <a:gd name="T6" fmla="*/ 0 w 118"/>
                <a:gd name="T7" fmla="*/ 70 h 204"/>
                <a:gd name="T8" fmla="*/ 118 w 118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04">
                  <a:moveTo>
                    <a:pt x="118" y="0"/>
                  </a:moveTo>
                  <a:lnTo>
                    <a:pt x="118" y="136"/>
                  </a:lnTo>
                  <a:lnTo>
                    <a:pt x="0" y="204"/>
                  </a:lnTo>
                  <a:lnTo>
                    <a:pt x="0" y="7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C46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1C021D9E-04B4-4AF9-804B-7DE407889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7758113"/>
              <a:ext cx="182563" cy="323850"/>
            </a:xfrm>
            <a:custGeom>
              <a:avLst/>
              <a:gdLst>
                <a:gd name="T0" fmla="*/ 0 w 115"/>
                <a:gd name="T1" fmla="*/ 0 h 204"/>
                <a:gd name="T2" fmla="*/ 115 w 115"/>
                <a:gd name="T3" fmla="*/ 70 h 204"/>
                <a:gd name="T4" fmla="*/ 115 w 115"/>
                <a:gd name="T5" fmla="*/ 204 h 204"/>
                <a:gd name="T6" fmla="*/ 0 w 115"/>
                <a:gd name="T7" fmla="*/ 136 h 204"/>
                <a:gd name="T8" fmla="*/ 0 w 115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4">
                  <a:moveTo>
                    <a:pt x="0" y="0"/>
                  </a:moveTo>
                  <a:lnTo>
                    <a:pt x="115" y="70"/>
                  </a:lnTo>
                  <a:lnTo>
                    <a:pt x="115" y="204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44523F0A-857A-406C-9ABA-8A4A19943FED}"/>
              </a:ext>
            </a:extLst>
          </p:cNvPr>
          <p:cNvGrpSpPr/>
          <p:nvPr/>
        </p:nvGrpSpPr>
        <p:grpSpPr>
          <a:xfrm>
            <a:off x="11536832" y="4484496"/>
            <a:ext cx="739365" cy="803737"/>
            <a:chOff x="7658100" y="4805363"/>
            <a:chExt cx="638176" cy="693738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xmlns="" id="{A47A27E2-4FF4-493F-A17A-E292DCCB6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8100" y="4805363"/>
              <a:ext cx="563563" cy="593725"/>
            </a:xfrm>
            <a:custGeom>
              <a:avLst/>
              <a:gdLst>
                <a:gd name="T0" fmla="*/ 0 w 204"/>
                <a:gd name="T1" fmla="*/ 152 h 215"/>
                <a:gd name="T2" fmla="*/ 80 w 204"/>
                <a:gd name="T3" fmla="*/ 14 h 215"/>
                <a:gd name="T4" fmla="*/ 136 w 204"/>
                <a:gd name="T5" fmla="*/ 8 h 215"/>
                <a:gd name="T6" fmla="*/ 136 w 204"/>
                <a:gd name="T7" fmla="*/ 8 h 215"/>
                <a:gd name="T8" fmla="*/ 136 w 204"/>
                <a:gd name="T9" fmla="*/ 8 h 215"/>
                <a:gd name="T10" fmla="*/ 137 w 204"/>
                <a:gd name="T11" fmla="*/ 8 h 215"/>
                <a:gd name="T12" fmla="*/ 158 w 204"/>
                <a:gd name="T13" fmla="*/ 21 h 215"/>
                <a:gd name="T14" fmla="*/ 151 w 204"/>
                <a:gd name="T15" fmla="*/ 24 h 215"/>
                <a:gd name="T16" fmla="*/ 158 w 204"/>
                <a:gd name="T17" fmla="*/ 41 h 215"/>
                <a:gd name="T18" fmla="*/ 160 w 204"/>
                <a:gd name="T19" fmla="*/ 43 h 215"/>
                <a:gd name="T20" fmla="*/ 64 w 204"/>
                <a:gd name="T21" fmla="*/ 205 h 215"/>
                <a:gd name="T22" fmla="*/ 41 w 204"/>
                <a:gd name="T23" fmla="*/ 208 h 215"/>
                <a:gd name="T24" fmla="*/ 43 w 204"/>
                <a:gd name="T25" fmla="*/ 215 h 215"/>
                <a:gd name="T26" fmla="*/ 24 w 204"/>
                <a:gd name="T27" fmla="*/ 203 h 215"/>
                <a:gd name="T28" fmla="*/ 22 w 204"/>
                <a:gd name="T29" fmla="*/ 203 h 215"/>
                <a:gd name="T30" fmla="*/ 22 w 204"/>
                <a:gd name="T31" fmla="*/ 202 h 215"/>
                <a:gd name="T32" fmla="*/ 22 w 204"/>
                <a:gd name="T33" fmla="*/ 202 h 215"/>
                <a:gd name="T34" fmla="*/ 0 w 204"/>
                <a:gd name="T35" fmla="*/ 152 h 215"/>
                <a:gd name="T36" fmla="*/ 80 w 204"/>
                <a:gd name="T37" fmla="*/ 180 h 215"/>
                <a:gd name="T38" fmla="*/ 144 w 204"/>
                <a:gd name="T39" fmla="*/ 68 h 215"/>
                <a:gd name="T40" fmla="*/ 122 w 204"/>
                <a:gd name="T41" fmla="*/ 25 h 215"/>
                <a:gd name="T42" fmla="*/ 40 w 204"/>
                <a:gd name="T43" fmla="*/ 106 h 215"/>
                <a:gd name="T44" fmla="*/ 28 w 204"/>
                <a:gd name="T45" fmla="*/ 155 h 215"/>
                <a:gd name="T46" fmla="*/ 31 w 204"/>
                <a:gd name="T47" fmla="*/ 182 h 215"/>
                <a:gd name="T48" fmla="*/ 80 w 204"/>
                <a:gd name="T49" fmla="*/ 18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15">
                  <a:moveTo>
                    <a:pt x="0" y="152"/>
                  </a:moveTo>
                  <a:cubicBezTo>
                    <a:pt x="0" y="101"/>
                    <a:pt x="36" y="39"/>
                    <a:pt x="80" y="14"/>
                  </a:cubicBezTo>
                  <a:cubicBezTo>
                    <a:pt x="102" y="1"/>
                    <a:pt x="121" y="0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4" y="29"/>
                    <a:pt x="156" y="34"/>
                    <a:pt x="158" y="41"/>
                  </a:cubicBezTo>
                  <a:cubicBezTo>
                    <a:pt x="159" y="42"/>
                    <a:pt x="160" y="43"/>
                    <a:pt x="160" y="43"/>
                  </a:cubicBezTo>
                  <a:cubicBezTo>
                    <a:pt x="160" y="43"/>
                    <a:pt x="204" y="186"/>
                    <a:pt x="64" y="205"/>
                  </a:cubicBezTo>
                  <a:cubicBezTo>
                    <a:pt x="56" y="208"/>
                    <a:pt x="48" y="209"/>
                    <a:pt x="41" y="208"/>
                  </a:cubicBezTo>
                  <a:cubicBezTo>
                    <a:pt x="43" y="215"/>
                    <a:pt x="43" y="215"/>
                    <a:pt x="43" y="215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3" y="203"/>
                    <a:pt x="23" y="203"/>
                    <a:pt x="22" y="203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8" y="193"/>
                    <a:pt x="0" y="176"/>
                    <a:pt x="0" y="152"/>
                  </a:cubicBezTo>
                  <a:close/>
                  <a:moveTo>
                    <a:pt x="80" y="180"/>
                  </a:moveTo>
                  <a:cubicBezTo>
                    <a:pt x="115" y="159"/>
                    <a:pt x="144" y="109"/>
                    <a:pt x="144" y="68"/>
                  </a:cubicBezTo>
                  <a:cubicBezTo>
                    <a:pt x="144" y="46"/>
                    <a:pt x="136" y="31"/>
                    <a:pt x="122" y="25"/>
                  </a:cubicBezTo>
                  <a:cubicBezTo>
                    <a:pt x="79" y="31"/>
                    <a:pt x="40" y="106"/>
                    <a:pt x="40" y="10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43" y="191"/>
                    <a:pt x="60" y="191"/>
                    <a:pt x="80" y="18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AB829E6D-41FA-46DD-A382-36EECBB48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3663" y="4805363"/>
              <a:ext cx="441325" cy="649288"/>
            </a:xfrm>
            <a:custGeom>
              <a:avLst/>
              <a:gdLst>
                <a:gd name="T0" fmla="*/ 80 w 160"/>
                <a:gd name="T1" fmla="*/ 210 h 235"/>
                <a:gd name="T2" fmla="*/ 160 w 160"/>
                <a:gd name="T3" fmla="*/ 72 h 235"/>
                <a:gd name="T4" fmla="*/ 80 w 160"/>
                <a:gd name="T5" fmla="*/ 26 h 235"/>
                <a:gd name="T6" fmla="*/ 0 w 160"/>
                <a:gd name="T7" fmla="*/ 164 h 235"/>
                <a:gd name="T8" fmla="*/ 80 w 160"/>
                <a:gd name="T9" fmla="*/ 210 h 235"/>
                <a:gd name="T10" fmla="*/ 80 w 160"/>
                <a:gd name="T11" fmla="*/ 43 h 235"/>
                <a:gd name="T12" fmla="*/ 144 w 160"/>
                <a:gd name="T13" fmla="*/ 80 h 235"/>
                <a:gd name="T14" fmla="*/ 80 w 160"/>
                <a:gd name="T15" fmla="*/ 192 h 235"/>
                <a:gd name="T16" fmla="*/ 16 w 160"/>
                <a:gd name="T17" fmla="*/ 155 h 235"/>
                <a:gd name="T18" fmla="*/ 80 w 160"/>
                <a:gd name="T19" fmla="*/ 4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235">
                  <a:moveTo>
                    <a:pt x="80" y="210"/>
                  </a:moveTo>
                  <a:cubicBezTo>
                    <a:pt x="124" y="184"/>
                    <a:pt x="160" y="122"/>
                    <a:pt x="160" y="72"/>
                  </a:cubicBezTo>
                  <a:cubicBezTo>
                    <a:pt x="160" y="21"/>
                    <a:pt x="124" y="0"/>
                    <a:pt x="80" y="26"/>
                  </a:cubicBezTo>
                  <a:cubicBezTo>
                    <a:pt x="36" y="51"/>
                    <a:pt x="0" y="113"/>
                    <a:pt x="0" y="164"/>
                  </a:cubicBezTo>
                  <a:cubicBezTo>
                    <a:pt x="0" y="214"/>
                    <a:pt x="36" y="235"/>
                    <a:pt x="80" y="210"/>
                  </a:cubicBezTo>
                  <a:close/>
                  <a:moveTo>
                    <a:pt x="80" y="43"/>
                  </a:moveTo>
                  <a:cubicBezTo>
                    <a:pt x="115" y="23"/>
                    <a:pt x="144" y="39"/>
                    <a:pt x="144" y="80"/>
                  </a:cubicBezTo>
                  <a:cubicBezTo>
                    <a:pt x="144" y="121"/>
                    <a:pt x="115" y="171"/>
                    <a:pt x="80" y="192"/>
                  </a:cubicBezTo>
                  <a:cubicBezTo>
                    <a:pt x="44" y="212"/>
                    <a:pt x="16" y="196"/>
                    <a:pt x="16" y="155"/>
                  </a:cubicBezTo>
                  <a:cubicBezTo>
                    <a:pt x="16" y="114"/>
                    <a:pt x="44" y="64"/>
                    <a:pt x="80" y="43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A746C1A7-B425-497F-9580-1C2C125AB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2713" y="4849813"/>
              <a:ext cx="563563" cy="593725"/>
            </a:xfrm>
            <a:custGeom>
              <a:avLst/>
              <a:gdLst>
                <a:gd name="T0" fmla="*/ 0 w 204"/>
                <a:gd name="T1" fmla="*/ 152 h 215"/>
                <a:gd name="T2" fmla="*/ 80 w 204"/>
                <a:gd name="T3" fmla="*/ 13 h 215"/>
                <a:gd name="T4" fmla="*/ 136 w 204"/>
                <a:gd name="T5" fmla="*/ 8 h 215"/>
                <a:gd name="T6" fmla="*/ 136 w 204"/>
                <a:gd name="T7" fmla="*/ 8 h 215"/>
                <a:gd name="T8" fmla="*/ 136 w 204"/>
                <a:gd name="T9" fmla="*/ 8 h 215"/>
                <a:gd name="T10" fmla="*/ 137 w 204"/>
                <a:gd name="T11" fmla="*/ 8 h 215"/>
                <a:gd name="T12" fmla="*/ 158 w 204"/>
                <a:gd name="T13" fmla="*/ 21 h 215"/>
                <a:gd name="T14" fmla="*/ 152 w 204"/>
                <a:gd name="T15" fmla="*/ 23 h 215"/>
                <a:gd name="T16" fmla="*/ 158 w 204"/>
                <a:gd name="T17" fmla="*/ 41 h 215"/>
                <a:gd name="T18" fmla="*/ 160 w 204"/>
                <a:gd name="T19" fmla="*/ 43 h 215"/>
                <a:gd name="T20" fmla="*/ 64 w 204"/>
                <a:gd name="T21" fmla="*/ 205 h 215"/>
                <a:gd name="T22" fmla="*/ 41 w 204"/>
                <a:gd name="T23" fmla="*/ 208 h 215"/>
                <a:gd name="T24" fmla="*/ 43 w 204"/>
                <a:gd name="T25" fmla="*/ 215 h 215"/>
                <a:gd name="T26" fmla="*/ 24 w 204"/>
                <a:gd name="T27" fmla="*/ 203 h 215"/>
                <a:gd name="T28" fmla="*/ 23 w 204"/>
                <a:gd name="T29" fmla="*/ 202 h 215"/>
                <a:gd name="T30" fmla="*/ 22 w 204"/>
                <a:gd name="T31" fmla="*/ 202 h 215"/>
                <a:gd name="T32" fmla="*/ 22 w 204"/>
                <a:gd name="T33" fmla="*/ 202 h 215"/>
                <a:gd name="T34" fmla="*/ 0 w 204"/>
                <a:gd name="T35" fmla="*/ 152 h 215"/>
                <a:gd name="T36" fmla="*/ 80 w 204"/>
                <a:gd name="T37" fmla="*/ 180 h 215"/>
                <a:gd name="T38" fmla="*/ 144 w 204"/>
                <a:gd name="T39" fmla="*/ 68 h 215"/>
                <a:gd name="T40" fmla="*/ 122 w 204"/>
                <a:gd name="T41" fmla="*/ 25 h 215"/>
                <a:gd name="T42" fmla="*/ 41 w 204"/>
                <a:gd name="T43" fmla="*/ 105 h 215"/>
                <a:gd name="T44" fmla="*/ 28 w 204"/>
                <a:gd name="T45" fmla="*/ 155 h 215"/>
                <a:gd name="T46" fmla="*/ 31 w 204"/>
                <a:gd name="T47" fmla="*/ 182 h 215"/>
                <a:gd name="T48" fmla="*/ 80 w 204"/>
                <a:gd name="T49" fmla="*/ 18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15">
                  <a:moveTo>
                    <a:pt x="0" y="152"/>
                  </a:moveTo>
                  <a:cubicBezTo>
                    <a:pt x="0" y="101"/>
                    <a:pt x="36" y="39"/>
                    <a:pt x="80" y="13"/>
                  </a:cubicBezTo>
                  <a:cubicBezTo>
                    <a:pt x="102" y="1"/>
                    <a:pt x="122" y="0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4" y="28"/>
                    <a:pt x="157" y="34"/>
                    <a:pt x="158" y="41"/>
                  </a:cubicBezTo>
                  <a:cubicBezTo>
                    <a:pt x="159" y="42"/>
                    <a:pt x="160" y="43"/>
                    <a:pt x="160" y="43"/>
                  </a:cubicBezTo>
                  <a:cubicBezTo>
                    <a:pt x="160" y="43"/>
                    <a:pt x="204" y="185"/>
                    <a:pt x="64" y="205"/>
                  </a:cubicBezTo>
                  <a:cubicBezTo>
                    <a:pt x="56" y="208"/>
                    <a:pt x="48" y="209"/>
                    <a:pt x="41" y="208"/>
                  </a:cubicBezTo>
                  <a:cubicBezTo>
                    <a:pt x="43" y="215"/>
                    <a:pt x="43" y="215"/>
                    <a:pt x="43" y="215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4" y="203"/>
                    <a:pt x="23" y="203"/>
                    <a:pt x="23" y="202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9" y="193"/>
                    <a:pt x="0" y="176"/>
                    <a:pt x="0" y="152"/>
                  </a:cubicBezTo>
                  <a:close/>
                  <a:moveTo>
                    <a:pt x="80" y="180"/>
                  </a:moveTo>
                  <a:cubicBezTo>
                    <a:pt x="116" y="159"/>
                    <a:pt x="144" y="109"/>
                    <a:pt x="144" y="68"/>
                  </a:cubicBezTo>
                  <a:cubicBezTo>
                    <a:pt x="144" y="46"/>
                    <a:pt x="136" y="31"/>
                    <a:pt x="122" y="25"/>
                  </a:cubicBezTo>
                  <a:cubicBezTo>
                    <a:pt x="79" y="31"/>
                    <a:pt x="41" y="105"/>
                    <a:pt x="41" y="10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43" y="191"/>
                    <a:pt x="61" y="191"/>
                    <a:pt x="80" y="18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212B41D2-9E9C-4B51-B47A-8C496838F2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8275" y="4849813"/>
              <a:ext cx="441325" cy="649288"/>
            </a:xfrm>
            <a:custGeom>
              <a:avLst/>
              <a:gdLst>
                <a:gd name="T0" fmla="*/ 80 w 160"/>
                <a:gd name="T1" fmla="*/ 210 h 235"/>
                <a:gd name="T2" fmla="*/ 160 w 160"/>
                <a:gd name="T3" fmla="*/ 71 h 235"/>
                <a:gd name="T4" fmla="*/ 80 w 160"/>
                <a:gd name="T5" fmla="*/ 25 h 235"/>
                <a:gd name="T6" fmla="*/ 0 w 160"/>
                <a:gd name="T7" fmla="*/ 164 h 235"/>
                <a:gd name="T8" fmla="*/ 80 w 160"/>
                <a:gd name="T9" fmla="*/ 210 h 235"/>
                <a:gd name="T10" fmla="*/ 80 w 160"/>
                <a:gd name="T11" fmla="*/ 43 h 235"/>
                <a:gd name="T12" fmla="*/ 144 w 160"/>
                <a:gd name="T13" fmla="*/ 80 h 235"/>
                <a:gd name="T14" fmla="*/ 80 w 160"/>
                <a:gd name="T15" fmla="*/ 192 h 235"/>
                <a:gd name="T16" fmla="*/ 16 w 160"/>
                <a:gd name="T17" fmla="*/ 155 h 235"/>
                <a:gd name="T18" fmla="*/ 80 w 160"/>
                <a:gd name="T19" fmla="*/ 4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235">
                  <a:moveTo>
                    <a:pt x="80" y="210"/>
                  </a:moveTo>
                  <a:cubicBezTo>
                    <a:pt x="124" y="184"/>
                    <a:pt x="160" y="122"/>
                    <a:pt x="160" y="71"/>
                  </a:cubicBezTo>
                  <a:cubicBezTo>
                    <a:pt x="160" y="21"/>
                    <a:pt x="124" y="0"/>
                    <a:pt x="80" y="25"/>
                  </a:cubicBezTo>
                  <a:cubicBezTo>
                    <a:pt x="36" y="51"/>
                    <a:pt x="0" y="113"/>
                    <a:pt x="0" y="164"/>
                  </a:cubicBezTo>
                  <a:cubicBezTo>
                    <a:pt x="0" y="214"/>
                    <a:pt x="36" y="235"/>
                    <a:pt x="80" y="210"/>
                  </a:cubicBezTo>
                  <a:close/>
                  <a:moveTo>
                    <a:pt x="80" y="43"/>
                  </a:moveTo>
                  <a:cubicBezTo>
                    <a:pt x="116" y="23"/>
                    <a:pt x="144" y="39"/>
                    <a:pt x="144" y="80"/>
                  </a:cubicBezTo>
                  <a:cubicBezTo>
                    <a:pt x="144" y="121"/>
                    <a:pt x="116" y="171"/>
                    <a:pt x="80" y="192"/>
                  </a:cubicBezTo>
                  <a:cubicBezTo>
                    <a:pt x="45" y="212"/>
                    <a:pt x="16" y="196"/>
                    <a:pt x="16" y="155"/>
                  </a:cubicBezTo>
                  <a:cubicBezTo>
                    <a:pt x="16" y="114"/>
                    <a:pt x="45" y="64"/>
                    <a:pt x="80" y="43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81A77268-73AE-4AE6-9520-D967F0539D40}"/>
              </a:ext>
            </a:extLst>
          </p:cNvPr>
          <p:cNvGrpSpPr/>
          <p:nvPr/>
        </p:nvGrpSpPr>
        <p:grpSpPr>
          <a:xfrm>
            <a:off x="15035015" y="5496063"/>
            <a:ext cx="969266" cy="947194"/>
            <a:chOff x="10677525" y="5678488"/>
            <a:chExt cx="836613" cy="817562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18924BE6-F70D-4294-89A6-CC3B1FB4E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7525" y="5991225"/>
              <a:ext cx="538163" cy="504825"/>
            </a:xfrm>
            <a:custGeom>
              <a:avLst/>
              <a:gdLst>
                <a:gd name="T0" fmla="*/ 151 w 195"/>
                <a:gd name="T1" fmla="*/ 1 h 183"/>
                <a:gd name="T2" fmla="*/ 0 w 195"/>
                <a:gd name="T3" fmla="*/ 131 h 183"/>
                <a:gd name="T4" fmla="*/ 44 w 195"/>
                <a:gd name="T5" fmla="*/ 183 h 183"/>
                <a:gd name="T6" fmla="*/ 192 w 195"/>
                <a:gd name="T7" fmla="*/ 31 h 183"/>
                <a:gd name="T8" fmla="*/ 193 w 195"/>
                <a:gd name="T9" fmla="*/ 24 h 183"/>
                <a:gd name="T10" fmla="*/ 155 w 195"/>
                <a:gd name="T11" fmla="*/ 0 h 183"/>
                <a:gd name="T12" fmla="*/ 151 w 195"/>
                <a:gd name="T13" fmla="*/ 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83">
                  <a:moveTo>
                    <a:pt x="151" y="1"/>
                  </a:moveTo>
                  <a:cubicBezTo>
                    <a:pt x="109" y="42"/>
                    <a:pt x="57" y="86"/>
                    <a:pt x="0" y="131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99" y="121"/>
                    <a:pt x="153" y="59"/>
                    <a:pt x="192" y="31"/>
                  </a:cubicBezTo>
                  <a:cubicBezTo>
                    <a:pt x="194" y="29"/>
                    <a:pt x="195" y="26"/>
                    <a:pt x="193" y="24"/>
                  </a:cubicBezTo>
                  <a:cubicBezTo>
                    <a:pt x="185" y="11"/>
                    <a:pt x="172" y="3"/>
                    <a:pt x="155" y="0"/>
                  </a:cubicBezTo>
                  <a:cubicBezTo>
                    <a:pt x="153" y="0"/>
                    <a:pt x="152" y="0"/>
                    <a:pt x="15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C5DAAF66-DB69-45C2-B1FE-4C2BBE2D1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5678488"/>
              <a:ext cx="404813" cy="376238"/>
            </a:xfrm>
            <a:custGeom>
              <a:avLst/>
              <a:gdLst>
                <a:gd name="T0" fmla="*/ 0 w 147"/>
                <a:gd name="T1" fmla="*/ 115 h 136"/>
                <a:gd name="T2" fmla="*/ 40 w 147"/>
                <a:gd name="T3" fmla="*/ 83 h 136"/>
                <a:gd name="T4" fmla="*/ 40 w 147"/>
                <a:gd name="T5" fmla="*/ 54 h 136"/>
                <a:gd name="T6" fmla="*/ 43 w 147"/>
                <a:gd name="T7" fmla="*/ 45 h 136"/>
                <a:gd name="T8" fmla="*/ 61 w 147"/>
                <a:gd name="T9" fmla="*/ 19 h 136"/>
                <a:gd name="T10" fmla="*/ 66 w 147"/>
                <a:gd name="T11" fmla="*/ 22 h 136"/>
                <a:gd name="T12" fmla="*/ 61 w 147"/>
                <a:gd name="T13" fmla="*/ 50 h 136"/>
                <a:gd name="T14" fmla="*/ 107 w 147"/>
                <a:gd name="T15" fmla="*/ 1 h 136"/>
                <a:gd name="T16" fmla="*/ 113 w 147"/>
                <a:gd name="T17" fmla="*/ 3 h 136"/>
                <a:gd name="T18" fmla="*/ 94 w 147"/>
                <a:gd name="T19" fmla="*/ 37 h 136"/>
                <a:gd name="T20" fmla="*/ 134 w 147"/>
                <a:gd name="T21" fmla="*/ 9 h 136"/>
                <a:gd name="T22" fmla="*/ 140 w 147"/>
                <a:gd name="T23" fmla="*/ 11 h 136"/>
                <a:gd name="T24" fmla="*/ 109 w 147"/>
                <a:gd name="T25" fmla="*/ 44 h 136"/>
                <a:gd name="T26" fmla="*/ 143 w 147"/>
                <a:gd name="T27" fmla="*/ 29 h 136"/>
                <a:gd name="T28" fmla="*/ 146 w 147"/>
                <a:gd name="T29" fmla="*/ 33 h 136"/>
                <a:gd name="T30" fmla="*/ 110 w 147"/>
                <a:gd name="T31" fmla="*/ 62 h 136"/>
                <a:gd name="T32" fmla="*/ 140 w 147"/>
                <a:gd name="T33" fmla="*/ 51 h 136"/>
                <a:gd name="T34" fmla="*/ 143 w 147"/>
                <a:gd name="T35" fmla="*/ 54 h 136"/>
                <a:gd name="T36" fmla="*/ 137 w 147"/>
                <a:gd name="T37" fmla="*/ 58 h 136"/>
                <a:gd name="T38" fmla="*/ 33 w 147"/>
                <a:gd name="T39" fmla="*/ 136 h 136"/>
                <a:gd name="T40" fmla="*/ 0 w 147"/>
                <a:gd name="T41" fmla="*/ 11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136">
                  <a:moveTo>
                    <a:pt x="0" y="115"/>
                  </a:moveTo>
                  <a:cubicBezTo>
                    <a:pt x="40" y="83"/>
                    <a:pt x="40" y="83"/>
                    <a:pt x="40" y="83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1"/>
                    <a:pt x="41" y="48"/>
                    <a:pt x="43" y="45"/>
                  </a:cubicBezTo>
                  <a:cubicBezTo>
                    <a:pt x="50" y="39"/>
                    <a:pt x="55" y="29"/>
                    <a:pt x="61" y="19"/>
                  </a:cubicBezTo>
                  <a:cubicBezTo>
                    <a:pt x="64" y="18"/>
                    <a:pt x="66" y="19"/>
                    <a:pt x="66" y="22"/>
                  </a:cubicBezTo>
                  <a:cubicBezTo>
                    <a:pt x="63" y="31"/>
                    <a:pt x="61" y="40"/>
                    <a:pt x="61" y="50"/>
                  </a:cubicBezTo>
                  <a:cubicBezTo>
                    <a:pt x="77" y="29"/>
                    <a:pt x="93" y="12"/>
                    <a:pt x="107" y="1"/>
                  </a:cubicBezTo>
                  <a:cubicBezTo>
                    <a:pt x="111" y="0"/>
                    <a:pt x="113" y="1"/>
                    <a:pt x="113" y="3"/>
                  </a:cubicBezTo>
                  <a:cubicBezTo>
                    <a:pt x="103" y="15"/>
                    <a:pt x="96" y="27"/>
                    <a:pt x="94" y="37"/>
                  </a:cubicBezTo>
                  <a:cubicBezTo>
                    <a:pt x="105" y="27"/>
                    <a:pt x="118" y="17"/>
                    <a:pt x="134" y="9"/>
                  </a:cubicBezTo>
                  <a:cubicBezTo>
                    <a:pt x="138" y="7"/>
                    <a:pt x="140" y="9"/>
                    <a:pt x="140" y="11"/>
                  </a:cubicBezTo>
                  <a:cubicBezTo>
                    <a:pt x="126" y="22"/>
                    <a:pt x="114" y="33"/>
                    <a:pt x="109" y="44"/>
                  </a:cubicBezTo>
                  <a:cubicBezTo>
                    <a:pt x="120" y="37"/>
                    <a:pt x="131" y="32"/>
                    <a:pt x="143" y="29"/>
                  </a:cubicBezTo>
                  <a:cubicBezTo>
                    <a:pt x="146" y="29"/>
                    <a:pt x="147" y="30"/>
                    <a:pt x="146" y="33"/>
                  </a:cubicBezTo>
                  <a:cubicBezTo>
                    <a:pt x="131" y="42"/>
                    <a:pt x="118" y="51"/>
                    <a:pt x="110" y="62"/>
                  </a:cubicBezTo>
                  <a:cubicBezTo>
                    <a:pt x="121" y="56"/>
                    <a:pt x="131" y="52"/>
                    <a:pt x="140" y="51"/>
                  </a:cubicBezTo>
                  <a:cubicBezTo>
                    <a:pt x="143" y="51"/>
                    <a:pt x="143" y="52"/>
                    <a:pt x="143" y="54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21" y="65"/>
                    <a:pt x="73" y="104"/>
                    <a:pt x="33" y="136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D3ECDEDD-8677-490C-B20A-56CFCE878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8075" y="5786438"/>
              <a:ext cx="55563" cy="141288"/>
            </a:xfrm>
            <a:custGeom>
              <a:avLst/>
              <a:gdLst>
                <a:gd name="T0" fmla="*/ 12 w 20"/>
                <a:gd name="T1" fmla="*/ 0 h 51"/>
                <a:gd name="T2" fmla="*/ 17 w 20"/>
                <a:gd name="T3" fmla="*/ 8 h 51"/>
                <a:gd name="T4" fmla="*/ 20 w 20"/>
                <a:gd name="T5" fmla="*/ 17 h 51"/>
                <a:gd name="T6" fmla="*/ 20 w 20"/>
                <a:gd name="T7" fmla="*/ 23 h 51"/>
                <a:gd name="T8" fmla="*/ 19 w 20"/>
                <a:gd name="T9" fmla="*/ 29 h 51"/>
                <a:gd name="T10" fmla="*/ 17 w 20"/>
                <a:gd name="T11" fmla="*/ 34 h 51"/>
                <a:gd name="T12" fmla="*/ 14 w 20"/>
                <a:gd name="T13" fmla="*/ 39 h 51"/>
                <a:gd name="T14" fmla="*/ 7 w 20"/>
                <a:gd name="T15" fmla="*/ 46 h 51"/>
                <a:gd name="T16" fmla="*/ 2 w 20"/>
                <a:gd name="T17" fmla="*/ 50 h 51"/>
                <a:gd name="T18" fmla="*/ 0 w 20"/>
                <a:gd name="T19" fmla="*/ 51 h 51"/>
                <a:gd name="T20" fmla="*/ 6 w 20"/>
                <a:gd name="T21" fmla="*/ 45 h 51"/>
                <a:gd name="T22" fmla="*/ 12 w 20"/>
                <a:gd name="T23" fmla="*/ 37 h 51"/>
                <a:gd name="T24" fmla="*/ 15 w 20"/>
                <a:gd name="T25" fmla="*/ 33 h 51"/>
                <a:gd name="T26" fmla="*/ 17 w 20"/>
                <a:gd name="T27" fmla="*/ 28 h 51"/>
                <a:gd name="T28" fmla="*/ 18 w 20"/>
                <a:gd name="T29" fmla="*/ 23 h 51"/>
                <a:gd name="T30" fmla="*/ 18 w 20"/>
                <a:gd name="T31" fmla="*/ 17 h 51"/>
                <a:gd name="T32" fmla="*/ 16 w 20"/>
                <a:gd name="T33" fmla="*/ 8 h 51"/>
                <a:gd name="T34" fmla="*/ 12 w 20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51">
                  <a:moveTo>
                    <a:pt x="12" y="0"/>
                  </a:moveTo>
                  <a:cubicBezTo>
                    <a:pt x="12" y="0"/>
                    <a:pt x="15" y="3"/>
                    <a:pt x="17" y="8"/>
                  </a:cubicBezTo>
                  <a:cubicBezTo>
                    <a:pt x="18" y="10"/>
                    <a:pt x="20" y="14"/>
                    <a:pt x="20" y="17"/>
                  </a:cubicBezTo>
                  <a:cubicBezTo>
                    <a:pt x="20" y="19"/>
                    <a:pt x="20" y="21"/>
                    <a:pt x="20" y="23"/>
                  </a:cubicBezTo>
                  <a:cubicBezTo>
                    <a:pt x="20" y="25"/>
                    <a:pt x="20" y="27"/>
                    <a:pt x="19" y="29"/>
                  </a:cubicBezTo>
                  <a:cubicBezTo>
                    <a:pt x="19" y="30"/>
                    <a:pt x="18" y="32"/>
                    <a:pt x="17" y="34"/>
                  </a:cubicBezTo>
                  <a:cubicBezTo>
                    <a:pt x="16" y="35"/>
                    <a:pt x="15" y="37"/>
                    <a:pt x="14" y="39"/>
                  </a:cubicBezTo>
                  <a:cubicBezTo>
                    <a:pt x="12" y="41"/>
                    <a:pt x="9" y="44"/>
                    <a:pt x="7" y="46"/>
                  </a:cubicBezTo>
                  <a:cubicBezTo>
                    <a:pt x="5" y="48"/>
                    <a:pt x="3" y="49"/>
                    <a:pt x="2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3" y="49"/>
                    <a:pt x="6" y="45"/>
                  </a:cubicBezTo>
                  <a:cubicBezTo>
                    <a:pt x="8" y="43"/>
                    <a:pt x="10" y="40"/>
                    <a:pt x="12" y="37"/>
                  </a:cubicBezTo>
                  <a:cubicBezTo>
                    <a:pt x="13" y="36"/>
                    <a:pt x="14" y="34"/>
                    <a:pt x="15" y="33"/>
                  </a:cubicBezTo>
                  <a:cubicBezTo>
                    <a:pt x="16" y="31"/>
                    <a:pt x="16" y="29"/>
                    <a:pt x="17" y="28"/>
                  </a:cubicBezTo>
                  <a:cubicBezTo>
                    <a:pt x="17" y="26"/>
                    <a:pt x="18" y="24"/>
                    <a:pt x="18" y="23"/>
                  </a:cubicBezTo>
                  <a:cubicBezTo>
                    <a:pt x="18" y="21"/>
                    <a:pt x="18" y="19"/>
                    <a:pt x="18" y="17"/>
                  </a:cubicBezTo>
                  <a:cubicBezTo>
                    <a:pt x="18" y="14"/>
                    <a:pt x="17" y="11"/>
                    <a:pt x="16" y="8"/>
                  </a:cubicBezTo>
                  <a:cubicBezTo>
                    <a:pt x="14" y="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19BBED85-FBD7-4FFD-8812-0C0801C8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1413" y="5788025"/>
              <a:ext cx="66675" cy="103188"/>
            </a:xfrm>
            <a:custGeom>
              <a:avLst/>
              <a:gdLst>
                <a:gd name="T0" fmla="*/ 23 w 24"/>
                <a:gd name="T1" fmla="*/ 37 h 37"/>
                <a:gd name="T2" fmla="*/ 22 w 24"/>
                <a:gd name="T3" fmla="*/ 30 h 37"/>
                <a:gd name="T4" fmla="*/ 15 w 24"/>
                <a:gd name="T5" fmla="*/ 17 h 37"/>
                <a:gd name="T6" fmla="*/ 5 w 24"/>
                <a:gd name="T7" fmla="*/ 5 h 37"/>
                <a:gd name="T8" fmla="*/ 0 w 24"/>
                <a:gd name="T9" fmla="*/ 0 h 37"/>
                <a:gd name="T10" fmla="*/ 2 w 24"/>
                <a:gd name="T11" fmla="*/ 1 h 37"/>
                <a:gd name="T12" fmla="*/ 6 w 24"/>
                <a:gd name="T13" fmla="*/ 4 h 37"/>
                <a:gd name="T14" fmla="*/ 17 w 24"/>
                <a:gd name="T15" fmla="*/ 15 h 37"/>
                <a:gd name="T16" fmla="*/ 23 w 24"/>
                <a:gd name="T17" fmla="*/ 30 h 37"/>
                <a:gd name="T18" fmla="*/ 23 w 24"/>
                <a:gd name="T1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7">
                  <a:moveTo>
                    <a:pt x="23" y="37"/>
                  </a:moveTo>
                  <a:cubicBezTo>
                    <a:pt x="23" y="37"/>
                    <a:pt x="23" y="34"/>
                    <a:pt x="22" y="30"/>
                  </a:cubicBezTo>
                  <a:cubicBezTo>
                    <a:pt x="21" y="26"/>
                    <a:pt x="19" y="21"/>
                    <a:pt x="15" y="17"/>
                  </a:cubicBezTo>
                  <a:cubicBezTo>
                    <a:pt x="12" y="12"/>
                    <a:pt x="8" y="8"/>
                    <a:pt x="5" y="5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2"/>
                    <a:pt x="4" y="3"/>
                    <a:pt x="6" y="4"/>
                  </a:cubicBezTo>
                  <a:cubicBezTo>
                    <a:pt x="10" y="7"/>
                    <a:pt x="14" y="11"/>
                    <a:pt x="17" y="15"/>
                  </a:cubicBezTo>
                  <a:cubicBezTo>
                    <a:pt x="21" y="20"/>
                    <a:pt x="23" y="26"/>
                    <a:pt x="23" y="30"/>
                  </a:cubicBezTo>
                  <a:cubicBezTo>
                    <a:pt x="24" y="35"/>
                    <a:pt x="23" y="37"/>
                    <a:pt x="23" y="37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4CBAF342-B56B-404E-BDD6-B11A0E39E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6975" y="5788025"/>
              <a:ext cx="38100" cy="92075"/>
            </a:xfrm>
            <a:custGeom>
              <a:avLst/>
              <a:gdLst>
                <a:gd name="T0" fmla="*/ 2 w 14"/>
                <a:gd name="T1" fmla="*/ 0 h 33"/>
                <a:gd name="T2" fmla="*/ 1 w 14"/>
                <a:gd name="T3" fmla="*/ 6 h 33"/>
                <a:gd name="T4" fmla="*/ 5 w 14"/>
                <a:gd name="T5" fmla="*/ 17 h 33"/>
                <a:gd name="T6" fmla="*/ 11 w 14"/>
                <a:gd name="T7" fmla="*/ 28 h 33"/>
                <a:gd name="T8" fmla="*/ 14 w 14"/>
                <a:gd name="T9" fmla="*/ 33 h 33"/>
                <a:gd name="T10" fmla="*/ 10 w 14"/>
                <a:gd name="T11" fmla="*/ 29 h 33"/>
                <a:gd name="T12" fmla="*/ 3 w 14"/>
                <a:gd name="T13" fmla="*/ 18 h 33"/>
                <a:gd name="T14" fmla="*/ 0 w 14"/>
                <a:gd name="T15" fmla="*/ 6 h 33"/>
                <a:gd name="T16" fmla="*/ 2 w 1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3">
                  <a:moveTo>
                    <a:pt x="2" y="0"/>
                  </a:moveTo>
                  <a:cubicBezTo>
                    <a:pt x="2" y="0"/>
                    <a:pt x="1" y="2"/>
                    <a:pt x="1" y="6"/>
                  </a:cubicBezTo>
                  <a:cubicBezTo>
                    <a:pt x="2" y="9"/>
                    <a:pt x="3" y="13"/>
                    <a:pt x="5" y="17"/>
                  </a:cubicBezTo>
                  <a:cubicBezTo>
                    <a:pt x="7" y="22"/>
                    <a:pt x="9" y="25"/>
                    <a:pt x="11" y="28"/>
                  </a:cubicBezTo>
                  <a:cubicBezTo>
                    <a:pt x="13" y="31"/>
                    <a:pt x="14" y="33"/>
                    <a:pt x="14" y="33"/>
                  </a:cubicBezTo>
                  <a:cubicBezTo>
                    <a:pt x="14" y="33"/>
                    <a:pt x="12" y="32"/>
                    <a:pt x="10" y="29"/>
                  </a:cubicBezTo>
                  <a:cubicBezTo>
                    <a:pt x="7" y="27"/>
                    <a:pt x="5" y="23"/>
                    <a:pt x="3" y="18"/>
                  </a:cubicBezTo>
                  <a:cubicBezTo>
                    <a:pt x="1" y="14"/>
                    <a:pt x="0" y="9"/>
                    <a:pt x="0" y="6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D114840-88AE-4237-8D20-388678287CE1}"/>
              </a:ext>
            </a:extLst>
          </p:cNvPr>
          <p:cNvGrpSpPr/>
          <p:nvPr/>
        </p:nvGrpSpPr>
        <p:grpSpPr>
          <a:xfrm>
            <a:off x="16609381" y="3386486"/>
            <a:ext cx="895697" cy="610620"/>
            <a:chOff x="12036425" y="3857625"/>
            <a:chExt cx="773113" cy="527051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603AA7C6-EA53-49BD-90DB-EC689E2CD6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6425" y="3970338"/>
              <a:ext cx="773113" cy="414338"/>
            </a:xfrm>
            <a:custGeom>
              <a:avLst/>
              <a:gdLst>
                <a:gd name="T0" fmla="*/ 124 w 280"/>
                <a:gd name="T1" fmla="*/ 111 h 150"/>
                <a:gd name="T2" fmla="*/ 124 w 280"/>
                <a:gd name="T3" fmla="*/ 111 h 150"/>
                <a:gd name="T4" fmla="*/ 109 w 280"/>
                <a:gd name="T5" fmla="*/ 109 h 150"/>
                <a:gd name="T6" fmla="*/ 139 w 280"/>
                <a:gd name="T7" fmla="*/ 92 h 150"/>
                <a:gd name="T8" fmla="*/ 142 w 280"/>
                <a:gd name="T9" fmla="*/ 100 h 150"/>
                <a:gd name="T10" fmla="*/ 137 w 280"/>
                <a:gd name="T11" fmla="*/ 108 h 150"/>
                <a:gd name="T12" fmla="*/ 124 w 280"/>
                <a:gd name="T13" fmla="*/ 111 h 150"/>
                <a:gd name="T14" fmla="*/ 162 w 280"/>
                <a:gd name="T15" fmla="*/ 52 h 150"/>
                <a:gd name="T16" fmla="*/ 160 w 280"/>
                <a:gd name="T17" fmla="*/ 46 h 150"/>
                <a:gd name="T18" fmla="*/ 164 w 280"/>
                <a:gd name="T19" fmla="*/ 41 h 150"/>
                <a:gd name="T20" fmla="*/ 177 w 280"/>
                <a:gd name="T21" fmla="*/ 38 h 150"/>
                <a:gd name="T22" fmla="*/ 185 w 280"/>
                <a:gd name="T23" fmla="*/ 38 h 150"/>
                <a:gd name="T24" fmla="*/ 162 w 280"/>
                <a:gd name="T25" fmla="*/ 52 h 150"/>
                <a:gd name="T26" fmla="*/ 252 w 280"/>
                <a:gd name="T27" fmla="*/ 0 h 150"/>
                <a:gd name="T28" fmla="*/ 225 w 280"/>
                <a:gd name="T29" fmla="*/ 15 h 150"/>
                <a:gd name="T30" fmla="*/ 206 w 280"/>
                <a:gd name="T31" fmla="*/ 8 h 150"/>
                <a:gd name="T32" fmla="*/ 185 w 280"/>
                <a:gd name="T33" fmla="*/ 5 h 150"/>
                <a:gd name="T34" fmla="*/ 173 w 280"/>
                <a:gd name="T35" fmla="*/ 4 h 150"/>
                <a:gd name="T36" fmla="*/ 148 w 280"/>
                <a:gd name="T37" fmla="*/ 6 h 150"/>
                <a:gd name="T38" fmla="*/ 116 w 280"/>
                <a:gd name="T39" fmla="*/ 17 h 150"/>
                <a:gd name="T40" fmla="*/ 98 w 280"/>
                <a:gd name="T41" fmla="*/ 40 h 150"/>
                <a:gd name="T42" fmla="*/ 100 w 280"/>
                <a:gd name="T43" fmla="*/ 50 h 150"/>
                <a:gd name="T44" fmla="*/ 106 w 280"/>
                <a:gd name="T45" fmla="*/ 58 h 150"/>
                <a:gd name="T46" fmla="*/ 113 w 280"/>
                <a:gd name="T47" fmla="*/ 67 h 150"/>
                <a:gd name="T48" fmla="*/ 122 w 280"/>
                <a:gd name="T49" fmla="*/ 75 h 150"/>
                <a:gd name="T50" fmla="*/ 87 w 280"/>
                <a:gd name="T51" fmla="*/ 95 h 150"/>
                <a:gd name="T52" fmla="*/ 73 w 280"/>
                <a:gd name="T53" fmla="*/ 81 h 150"/>
                <a:gd name="T54" fmla="*/ 61 w 280"/>
                <a:gd name="T55" fmla="*/ 67 h 150"/>
                <a:gd name="T56" fmla="*/ 0 w 280"/>
                <a:gd name="T57" fmla="*/ 81 h 150"/>
                <a:gd name="T58" fmla="*/ 19 w 280"/>
                <a:gd name="T59" fmla="*/ 102 h 150"/>
                <a:gd name="T60" fmla="*/ 41 w 280"/>
                <a:gd name="T61" fmla="*/ 121 h 150"/>
                <a:gd name="T62" fmla="*/ 15 w 280"/>
                <a:gd name="T63" fmla="*/ 137 h 150"/>
                <a:gd name="T64" fmla="*/ 38 w 280"/>
                <a:gd name="T65" fmla="*/ 150 h 150"/>
                <a:gd name="T66" fmla="*/ 64 w 280"/>
                <a:gd name="T67" fmla="*/ 135 h 150"/>
                <a:gd name="T68" fmla="*/ 80 w 280"/>
                <a:gd name="T69" fmla="*/ 142 h 150"/>
                <a:gd name="T70" fmla="*/ 98 w 280"/>
                <a:gd name="T71" fmla="*/ 147 h 150"/>
                <a:gd name="T72" fmla="*/ 117 w 280"/>
                <a:gd name="T73" fmla="*/ 149 h 150"/>
                <a:gd name="T74" fmla="*/ 124 w 280"/>
                <a:gd name="T75" fmla="*/ 149 h 150"/>
                <a:gd name="T76" fmla="*/ 137 w 280"/>
                <a:gd name="T77" fmla="*/ 149 h 150"/>
                <a:gd name="T78" fmla="*/ 162 w 280"/>
                <a:gd name="T79" fmla="*/ 143 h 150"/>
                <a:gd name="T80" fmla="*/ 183 w 280"/>
                <a:gd name="T81" fmla="*/ 134 h 150"/>
                <a:gd name="T82" fmla="*/ 200 w 280"/>
                <a:gd name="T83" fmla="*/ 119 h 150"/>
                <a:gd name="T84" fmla="*/ 203 w 280"/>
                <a:gd name="T85" fmla="*/ 102 h 150"/>
                <a:gd name="T86" fmla="*/ 194 w 280"/>
                <a:gd name="T87" fmla="*/ 84 h 150"/>
                <a:gd name="T88" fmla="*/ 180 w 280"/>
                <a:gd name="T89" fmla="*/ 68 h 150"/>
                <a:gd name="T90" fmla="*/ 208 w 280"/>
                <a:gd name="T91" fmla="*/ 52 h 150"/>
                <a:gd name="T92" fmla="*/ 217 w 280"/>
                <a:gd name="T93" fmla="*/ 62 h 150"/>
                <a:gd name="T94" fmla="*/ 225 w 280"/>
                <a:gd name="T95" fmla="*/ 73 h 150"/>
                <a:gd name="T96" fmla="*/ 253 w 280"/>
                <a:gd name="T97" fmla="*/ 70 h 150"/>
                <a:gd name="T98" fmla="*/ 280 w 280"/>
                <a:gd name="T99" fmla="*/ 66 h 150"/>
                <a:gd name="T100" fmla="*/ 266 w 280"/>
                <a:gd name="T101" fmla="*/ 47 h 150"/>
                <a:gd name="T102" fmla="*/ 248 w 280"/>
                <a:gd name="T103" fmla="*/ 29 h 150"/>
                <a:gd name="T104" fmla="*/ 275 w 280"/>
                <a:gd name="T105" fmla="*/ 13 h 150"/>
                <a:gd name="T106" fmla="*/ 252 w 280"/>
                <a:gd name="T10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0" h="150">
                  <a:moveTo>
                    <a:pt x="124" y="111"/>
                  </a:moveTo>
                  <a:cubicBezTo>
                    <a:pt x="124" y="111"/>
                    <a:pt x="124" y="111"/>
                    <a:pt x="124" y="111"/>
                  </a:cubicBezTo>
                  <a:cubicBezTo>
                    <a:pt x="118" y="111"/>
                    <a:pt x="114" y="110"/>
                    <a:pt x="109" y="109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41" y="94"/>
                    <a:pt x="142" y="97"/>
                    <a:pt x="142" y="100"/>
                  </a:cubicBezTo>
                  <a:cubicBezTo>
                    <a:pt x="143" y="103"/>
                    <a:pt x="141" y="106"/>
                    <a:pt x="137" y="108"/>
                  </a:cubicBezTo>
                  <a:cubicBezTo>
                    <a:pt x="134" y="110"/>
                    <a:pt x="129" y="111"/>
                    <a:pt x="124" y="111"/>
                  </a:cubicBezTo>
                  <a:moveTo>
                    <a:pt x="162" y="52"/>
                  </a:moveTo>
                  <a:cubicBezTo>
                    <a:pt x="161" y="50"/>
                    <a:pt x="160" y="48"/>
                    <a:pt x="160" y="46"/>
                  </a:cubicBezTo>
                  <a:cubicBezTo>
                    <a:pt x="160" y="44"/>
                    <a:pt x="162" y="42"/>
                    <a:pt x="164" y="41"/>
                  </a:cubicBezTo>
                  <a:cubicBezTo>
                    <a:pt x="168" y="39"/>
                    <a:pt x="172" y="38"/>
                    <a:pt x="177" y="38"/>
                  </a:cubicBezTo>
                  <a:cubicBezTo>
                    <a:pt x="180" y="38"/>
                    <a:pt x="182" y="38"/>
                    <a:pt x="185" y="38"/>
                  </a:cubicBezTo>
                  <a:cubicBezTo>
                    <a:pt x="162" y="52"/>
                    <a:pt x="162" y="52"/>
                    <a:pt x="162" y="52"/>
                  </a:cubicBezTo>
                  <a:moveTo>
                    <a:pt x="252" y="0"/>
                  </a:moveTo>
                  <a:cubicBezTo>
                    <a:pt x="225" y="15"/>
                    <a:pt x="225" y="15"/>
                    <a:pt x="225" y="15"/>
                  </a:cubicBezTo>
                  <a:cubicBezTo>
                    <a:pt x="220" y="12"/>
                    <a:pt x="213" y="10"/>
                    <a:pt x="206" y="8"/>
                  </a:cubicBezTo>
                  <a:cubicBezTo>
                    <a:pt x="200" y="6"/>
                    <a:pt x="193" y="5"/>
                    <a:pt x="185" y="5"/>
                  </a:cubicBezTo>
                  <a:cubicBezTo>
                    <a:pt x="181" y="4"/>
                    <a:pt x="177" y="4"/>
                    <a:pt x="173" y="4"/>
                  </a:cubicBezTo>
                  <a:cubicBezTo>
                    <a:pt x="164" y="4"/>
                    <a:pt x="156" y="5"/>
                    <a:pt x="148" y="6"/>
                  </a:cubicBezTo>
                  <a:cubicBezTo>
                    <a:pt x="136" y="8"/>
                    <a:pt x="125" y="12"/>
                    <a:pt x="116" y="17"/>
                  </a:cubicBezTo>
                  <a:cubicBezTo>
                    <a:pt x="105" y="23"/>
                    <a:pt x="99" y="31"/>
                    <a:pt x="98" y="40"/>
                  </a:cubicBezTo>
                  <a:cubicBezTo>
                    <a:pt x="98" y="43"/>
                    <a:pt x="99" y="47"/>
                    <a:pt x="100" y="50"/>
                  </a:cubicBezTo>
                  <a:cubicBezTo>
                    <a:pt x="102" y="53"/>
                    <a:pt x="103" y="56"/>
                    <a:pt x="106" y="58"/>
                  </a:cubicBezTo>
                  <a:cubicBezTo>
                    <a:pt x="108" y="61"/>
                    <a:pt x="111" y="64"/>
                    <a:pt x="113" y="67"/>
                  </a:cubicBezTo>
                  <a:cubicBezTo>
                    <a:pt x="116" y="69"/>
                    <a:pt x="119" y="72"/>
                    <a:pt x="122" y="75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2" y="91"/>
                    <a:pt x="77" y="86"/>
                    <a:pt x="73" y="81"/>
                  </a:cubicBezTo>
                  <a:cubicBezTo>
                    <a:pt x="69" y="77"/>
                    <a:pt x="65" y="72"/>
                    <a:pt x="61" y="6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6" y="88"/>
                    <a:pt x="13" y="95"/>
                    <a:pt x="19" y="102"/>
                  </a:cubicBezTo>
                  <a:cubicBezTo>
                    <a:pt x="25" y="109"/>
                    <a:pt x="33" y="115"/>
                    <a:pt x="41" y="121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38" y="150"/>
                    <a:pt x="38" y="150"/>
                    <a:pt x="38" y="150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9" y="138"/>
                    <a:pt x="74" y="140"/>
                    <a:pt x="80" y="142"/>
                  </a:cubicBezTo>
                  <a:cubicBezTo>
                    <a:pt x="86" y="144"/>
                    <a:pt x="92" y="145"/>
                    <a:pt x="98" y="147"/>
                  </a:cubicBezTo>
                  <a:cubicBezTo>
                    <a:pt x="104" y="148"/>
                    <a:pt x="111" y="149"/>
                    <a:pt x="117" y="149"/>
                  </a:cubicBezTo>
                  <a:cubicBezTo>
                    <a:pt x="119" y="149"/>
                    <a:pt x="122" y="149"/>
                    <a:pt x="124" y="149"/>
                  </a:cubicBezTo>
                  <a:cubicBezTo>
                    <a:pt x="128" y="149"/>
                    <a:pt x="133" y="149"/>
                    <a:pt x="137" y="149"/>
                  </a:cubicBezTo>
                  <a:cubicBezTo>
                    <a:pt x="146" y="147"/>
                    <a:pt x="154" y="146"/>
                    <a:pt x="162" y="143"/>
                  </a:cubicBezTo>
                  <a:cubicBezTo>
                    <a:pt x="170" y="141"/>
                    <a:pt x="177" y="138"/>
                    <a:pt x="183" y="134"/>
                  </a:cubicBezTo>
                  <a:cubicBezTo>
                    <a:pt x="192" y="130"/>
                    <a:pt x="197" y="124"/>
                    <a:pt x="200" y="119"/>
                  </a:cubicBezTo>
                  <a:cubicBezTo>
                    <a:pt x="203" y="113"/>
                    <a:pt x="204" y="107"/>
                    <a:pt x="203" y="102"/>
                  </a:cubicBezTo>
                  <a:cubicBezTo>
                    <a:pt x="201" y="96"/>
                    <a:pt x="199" y="90"/>
                    <a:pt x="194" y="84"/>
                  </a:cubicBezTo>
                  <a:cubicBezTo>
                    <a:pt x="190" y="79"/>
                    <a:pt x="185" y="73"/>
                    <a:pt x="180" y="68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12" y="55"/>
                    <a:pt x="215" y="59"/>
                    <a:pt x="217" y="62"/>
                  </a:cubicBezTo>
                  <a:cubicBezTo>
                    <a:pt x="219" y="66"/>
                    <a:pt x="222" y="70"/>
                    <a:pt x="225" y="73"/>
                  </a:cubicBezTo>
                  <a:cubicBezTo>
                    <a:pt x="235" y="72"/>
                    <a:pt x="244" y="71"/>
                    <a:pt x="253" y="70"/>
                  </a:cubicBezTo>
                  <a:cubicBezTo>
                    <a:pt x="262" y="69"/>
                    <a:pt x="271" y="67"/>
                    <a:pt x="280" y="66"/>
                  </a:cubicBezTo>
                  <a:cubicBezTo>
                    <a:pt x="276" y="60"/>
                    <a:pt x="271" y="53"/>
                    <a:pt x="266" y="47"/>
                  </a:cubicBezTo>
                  <a:cubicBezTo>
                    <a:pt x="262" y="40"/>
                    <a:pt x="255" y="34"/>
                    <a:pt x="248" y="29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52" y="0"/>
                    <a:pt x="252" y="0"/>
                    <a:pt x="252" y="0"/>
                  </a:cubicBezTo>
                </a:path>
              </a:pathLst>
            </a:custGeom>
            <a:solidFill>
              <a:srgbClr val="394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76E334CA-5261-4E86-B2C2-CFC8435DF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6425" y="3857625"/>
              <a:ext cx="773113" cy="514350"/>
            </a:xfrm>
            <a:custGeom>
              <a:avLst/>
              <a:gdLst>
                <a:gd name="T0" fmla="*/ 275 w 280"/>
                <a:gd name="T1" fmla="*/ 46 h 186"/>
                <a:gd name="T2" fmla="*/ 275 w 280"/>
                <a:gd name="T3" fmla="*/ 43 h 186"/>
                <a:gd name="T4" fmla="*/ 275 w 280"/>
                <a:gd name="T5" fmla="*/ 41 h 186"/>
                <a:gd name="T6" fmla="*/ 275 w 280"/>
                <a:gd name="T7" fmla="*/ 38 h 186"/>
                <a:gd name="T8" fmla="*/ 275 w 280"/>
                <a:gd name="T9" fmla="*/ 35 h 186"/>
                <a:gd name="T10" fmla="*/ 275 w 280"/>
                <a:gd name="T11" fmla="*/ 32 h 186"/>
                <a:gd name="T12" fmla="*/ 275 w 280"/>
                <a:gd name="T13" fmla="*/ 29 h 186"/>
                <a:gd name="T14" fmla="*/ 275 w 280"/>
                <a:gd name="T15" fmla="*/ 26 h 186"/>
                <a:gd name="T16" fmla="*/ 275 w 280"/>
                <a:gd name="T17" fmla="*/ 23 h 186"/>
                <a:gd name="T18" fmla="*/ 275 w 280"/>
                <a:gd name="T19" fmla="*/ 20 h 186"/>
                <a:gd name="T20" fmla="*/ 275 w 280"/>
                <a:gd name="T21" fmla="*/ 17 h 186"/>
                <a:gd name="T22" fmla="*/ 275 w 280"/>
                <a:gd name="T23" fmla="*/ 15 h 186"/>
                <a:gd name="T24" fmla="*/ 98 w 280"/>
                <a:gd name="T25" fmla="*/ 44 h 186"/>
                <a:gd name="T26" fmla="*/ 98 w 280"/>
                <a:gd name="T27" fmla="*/ 50 h 186"/>
                <a:gd name="T28" fmla="*/ 98 w 280"/>
                <a:gd name="T29" fmla="*/ 56 h 186"/>
                <a:gd name="T30" fmla="*/ 98 w 280"/>
                <a:gd name="T31" fmla="*/ 62 h 186"/>
                <a:gd name="T32" fmla="*/ 98 w 280"/>
                <a:gd name="T33" fmla="*/ 67 h 186"/>
                <a:gd name="T34" fmla="*/ 98 w 280"/>
                <a:gd name="T35" fmla="*/ 73 h 186"/>
                <a:gd name="T36" fmla="*/ 87 w 280"/>
                <a:gd name="T37" fmla="*/ 95 h 186"/>
                <a:gd name="T38" fmla="*/ 0 w 280"/>
                <a:gd name="T39" fmla="*/ 84 h 186"/>
                <a:gd name="T40" fmla="*/ 0 w 280"/>
                <a:gd name="T41" fmla="*/ 87 h 186"/>
                <a:gd name="T42" fmla="*/ 0 w 280"/>
                <a:gd name="T43" fmla="*/ 90 h 186"/>
                <a:gd name="T44" fmla="*/ 0 w 280"/>
                <a:gd name="T45" fmla="*/ 93 h 186"/>
                <a:gd name="T46" fmla="*/ 0 w 280"/>
                <a:gd name="T47" fmla="*/ 95 h 186"/>
                <a:gd name="T48" fmla="*/ 0 w 280"/>
                <a:gd name="T49" fmla="*/ 98 h 186"/>
                <a:gd name="T50" fmla="*/ 0 w 280"/>
                <a:gd name="T51" fmla="*/ 101 h 186"/>
                <a:gd name="T52" fmla="*/ 0 w 280"/>
                <a:gd name="T53" fmla="*/ 104 h 186"/>
                <a:gd name="T54" fmla="*/ 0 w 280"/>
                <a:gd name="T55" fmla="*/ 107 h 186"/>
                <a:gd name="T56" fmla="*/ 0 w 280"/>
                <a:gd name="T57" fmla="*/ 110 h 186"/>
                <a:gd name="T58" fmla="*/ 0 w 280"/>
                <a:gd name="T59" fmla="*/ 113 h 186"/>
                <a:gd name="T60" fmla="*/ 0 w 280"/>
                <a:gd name="T61" fmla="*/ 116 h 186"/>
                <a:gd name="T62" fmla="*/ 15 w 280"/>
                <a:gd name="T63" fmla="*/ 138 h 186"/>
                <a:gd name="T64" fmla="*/ 15 w 280"/>
                <a:gd name="T65" fmla="*/ 141 h 186"/>
                <a:gd name="T66" fmla="*/ 15 w 280"/>
                <a:gd name="T67" fmla="*/ 144 h 186"/>
                <a:gd name="T68" fmla="*/ 15 w 280"/>
                <a:gd name="T69" fmla="*/ 147 h 186"/>
                <a:gd name="T70" fmla="*/ 15 w 280"/>
                <a:gd name="T71" fmla="*/ 150 h 186"/>
                <a:gd name="T72" fmla="*/ 15 w 280"/>
                <a:gd name="T73" fmla="*/ 152 h 186"/>
                <a:gd name="T74" fmla="*/ 15 w 280"/>
                <a:gd name="T75" fmla="*/ 155 h 186"/>
                <a:gd name="T76" fmla="*/ 15 w 280"/>
                <a:gd name="T77" fmla="*/ 158 h 186"/>
                <a:gd name="T78" fmla="*/ 15 w 280"/>
                <a:gd name="T79" fmla="*/ 161 h 186"/>
                <a:gd name="T80" fmla="*/ 15 w 280"/>
                <a:gd name="T81" fmla="*/ 164 h 186"/>
                <a:gd name="T82" fmla="*/ 15 w 280"/>
                <a:gd name="T83" fmla="*/ 167 h 186"/>
                <a:gd name="T84" fmla="*/ 15 w 280"/>
                <a:gd name="T85" fmla="*/ 170 h 186"/>
                <a:gd name="T86" fmla="*/ 15 w 280"/>
                <a:gd name="T87" fmla="*/ 173 h 186"/>
                <a:gd name="T88" fmla="*/ 203 w 280"/>
                <a:gd name="T89" fmla="*/ 137 h 186"/>
                <a:gd name="T90" fmla="*/ 203 w 280"/>
                <a:gd name="T91" fmla="*/ 132 h 186"/>
                <a:gd name="T92" fmla="*/ 203 w 280"/>
                <a:gd name="T93" fmla="*/ 126 h 186"/>
                <a:gd name="T94" fmla="*/ 203 w 280"/>
                <a:gd name="T95" fmla="*/ 120 h 186"/>
                <a:gd name="T96" fmla="*/ 203 w 280"/>
                <a:gd name="T97" fmla="*/ 114 h 186"/>
                <a:gd name="T98" fmla="*/ 203 w 280"/>
                <a:gd name="T99" fmla="*/ 109 h 186"/>
                <a:gd name="T100" fmla="*/ 280 w 280"/>
                <a:gd name="T101" fmla="*/ 101 h 186"/>
                <a:gd name="T102" fmla="*/ 280 w 280"/>
                <a:gd name="T103" fmla="*/ 98 h 186"/>
                <a:gd name="T104" fmla="*/ 280 w 280"/>
                <a:gd name="T105" fmla="*/ 95 h 186"/>
                <a:gd name="T106" fmla="*/ 280 w 280"/>
                <a:gd name="T107" fmla="*/ 92 h 186"/>
                <a:gd name="T108" fmla="*/ 280 w 280"/>
                <a:gd name="T109" fmla="*/ 90 h 186"/>
                <a:gd name="T110" fmla="*/ 280 w 280"/>
                <a:gd name="T111" fmla="*/ 87 h 186"/>
                <a:gd name="T112" fmla="*/ 280 w 280"/>
                <a:gd name="T113" fmla="*/ 84 h 186"/>
                <a:gd name="T114" fmla="*/ 280 w 280"/>
                <a:gd name="T115" fmla="*/ 81 h 186"/>
                <a:gd name="T116" fmla="*/ 280 w 280"/>
                <a:gd name="T117" fmla="*/ 78 h 186"/>
                <a:gd name="T118" fmla="*/ 280 w 280"/>
                <a:gd name="T119" fmla="*/ 75 h 186"/>
                <a:gd name="T120" fmla="*/ 280 w 280"/>
                <a:gd name="T121" fmla="*/ 72 h 186"/>
                <a:gd name="T122" fmla="*/ 280 w 280"/>
                <a:gd name="T123" fmla="*/ 69 h 186"/>
                <a:gd name="T124" fmla="*/ 280 w 280"/>
                <a:gd name="T125" fmla="*/ 6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" h="186">
                  <a:moveTo>
                    <a:pt x="280" y="66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277" y="61"/>
                    <a:pt x="274" y="57"/>
                    <a:pt x="270" y="52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25" y="15"/>
                    <a:pt x="225" y="15"/>
                    <a:pt x="225" y="15"/>
                  </a:cubicBezTo>
                  <a:cubicBezTo>
                    <a:pt x="220" y="12"/>
                    <a:pt x="213" y="10"/>
                    <a:pt x="206" y="8"/>
                  </a:cubicBezTo>
                  <a:cubicBezTo>
                    <a:pt x="200" y="6"/>
                    <a:pt x="193" y="5"/>
                    <a:pt x="185" y="5"/>
                  </a:cubicBezTo>
                  <a:cubicBezTo>
                    <a:pt x="173" y="3"/>
                    <a:pt x="161" y="4"/>
                    <a:pt x="148" y="6"/>
                  </a:cubicBezTo>
                  <a:cubicBezTo>
                    <a:pt x="136" y="8"/>
                    <a:pt x="125" y="12"/>
                    <a:pt x="116" y="17"/>
                  </a:cubicBezTo>
                  <a:cubicBezTo>
                    <a:pt x="105" y="23"/>
                    <a:pt x="99" y="31"/>
                    <a:pt x="98" y="40"/>
                  </a:cubicBezTo>
                  <a:cubicBezTo>
                    <a:pt x="98" y="41"/>
                    <a:pt x="98" y="42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1"/>
                    <a:pt x="99" y="83"/>
                    <a:pt x="100" y="86"/>
                  </a:cubicBezTo>
                  <a:cubicBezTo>
                    <a:pt x="100" y="86"/>
                    <a:pt x="101" y="87"/>
                    <a:pt x="101" y="87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2" y="91"/>
                    <a:pt x="77" y="86"/>
                    <a:pt x="73" y="81"/>
                  </a:cubicBezTo>
                  <a:cubicBezTo>
                    <a:pt x="69" y="77"/>
                    <a:pt x="65" y="72"/>
                    <a:pt x="61" y="6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6" y="123"/>
                    <a:pt x="11" y="129"/>
                    <a:pt x="17" y="136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9" y="174"/>
                    <a:pt x="74" y="176"/>
                    <a:pt x="80" y="178"/>
                  </a:cubicBezTo>
                  <a:cubicBezTo>
                    <a:pt x="86" y="180"/>
                    <a:pt x="92" y="181"/>
                    <a:pt x="98" y="183"/>
                  </a:cubicBezTo>
                  <a:cubicBezTo>
                    <a:pt x="104" y="184"/>
                    <a:pt x="111" y="185"/>
                    <a:pt x="117" y="185"/>
                  </a:cubicBezTo>
                  <a:cubicBezTo>
                    <a:pt x="124" y="186"/>
                    <a:pt x="131" y="185"/>
                    <a:pt x="137" y="185"/>
                  </a:cubicBezTo>
                  <a:cubicBezTo>
                    <a:pt x="146" y="183"/>
                    <a:pt x="154" y="182"/>
                    <a:pt x="162" y="179"/>
                  </a:cubicBezTo>
                  <a:cubicBezTo>
                    <a:pt x="170" y="177"/>
                    <a:pt x="177" y="174"/>
                    <a:pt x="183" y="170"/>
                  </a:cubicBezTo>
                  <a:cubicBezTo>
                    <a:pt x="192" y="166"/>
                    <a:pt x="197" y="160"/>
                    <a:pt x="200" y="155"/>
                  </a:cubicBezTo>
                  <a:cubicBezTo>
                    <a:pt x="202" y="150"/>
                    <a:pt x="203" y="146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6"/>
                    <a:pt x="203" y="106"/>
                    <a:pt x="203" y="106"/>
                  </a:cubicBezTo>
                  <a:cubicBezTo>
                    <a:pt x="203" y="106"/>
                    <a:pt x="203" y="106"/>
                    <a:pt x="203" y="106"/>
                  </a:cubicBezTo>
                  <a:cubicBezTo>
                    <a:pt x="203" y="106"/>
                    <a:pt x="203" y="106"/>
                    <a:pt x="203" y="106"/>
                  </a:cubicBezTo>
                  <a:cubicBezTo>
                    <a:pt x="203" y="106"/>
                    <a:pt x="203" y="106"/>
                    <a:pt x="203" y="106"/>
                  </a:cubicBezTo>
                  <a:cubicBezTo>
                    <a:pt x="203" y="105"/>
                    <a:pt x="203" y="103"/>
                    <a:pt x="203" y="102"/>
                  </a:cubicBezTo>
                  <a:cubicBezTo>
                    <a:pt x="202" y="99"/>
                    <a:pt x="201" y="96"/>
                    <a:pt x="199" y="93"/>
                  </a:cubicBezTo>
                  <a:cubicBezTo>
                    <a:pt x="208" y="88"/>
                    <a:pt x="208" y="88"/>
                    <a:pt x="208" y="88"/>
                  </a:cubicBezTo>
                  <a:cubicBezTo>
                    <a:pt x="212" y="91"/>
                    <a:pt x="215" y="95"/>
                    <a:pt x="217" y="98"/>
                  </a:cubicBezTo>
                  <a:cubicBezTo>
                    <a:pt x="219" y="102"/>
                    <a:pt x="222" y="106"/>
                    <a:pt x="225" y="109"/>
                  </a:cubicBezTo>
                  <a:cubicBezTo>
                    <a:pt x="235" y="108"/>
                    <a:pt x="244" y="107"/>
                    <a:pt x="253" y="106"/>
                  </a:cubicBezTo>
                  <a:cubicBezTo>
                    <a:pt x="262" y="105"/>
                    <a:pt x="271" y="103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0" y="66"/>
                    <a:pt x="280" y="66"/>
                    <a:pt x="280" y="66"/>
                  </a:cubicBezTo>
                  <a:close/>
                </a:path>
              </a:pathLst>
            </a:custGeom>
            <a:solidFill>
              <a:srgbClr val="C46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xmlns="" id="{CE7DAED4-2B49-4350-8AC8-DAB1815D0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6425" y="3857625"/>
              <a:ext cx="773113" cy="414338"/>
            </a:xfrm>
            <a:custGeom>
              <a:avLst/>
              <a:gdLst>
                <a:gd name="T0" fmla="*/ 64 w 280"/>
                <a:gd name="T1" fmla="*/ 135 h 150"/>
                <a:gd name="T2" fmla="*/ 38 w 280"/>
                <a:gd name="T3" fmla="*/ 150 h 150"/>
                <a:gd name="T4" fmla="*/ 15 w 280"/>
                <a:gd name="T5" fmla="*/ 137 h 150"/>
                <a:gd name="T6" fmla="*/ 41 w 280"/>
                <a:gd name="T7" fmla="*/ 121 h 150"/>
                <a:gd name="T8" fmla="*/ 19 w 280"/>
                <a:gd name="T9" fmla="*/ 102 h 150"/>
                <a:gd name="T10" fmla="*/ 0 w 280"/>
                <a:gd name="T11" fmla="*/ 81 h 150"/>
                <a:gd name="T12" fmla="*/ 61 w 280"/>
                <a:gd name="T13" fmla="*/ 67 h 150"/>
                <a:gd name="T14" fmla="*/ 73 w 280"/>
                <a:gd name="T15" fmla="*/ 81 h 150"/>
                <a:gd name="T16" fmla="*/ 87 w 280"/>
                <a:gd name="T17" fmla="*/ 95 h 150"/>
                <a:gd name="T18" fmla="*/ 122 w 280"/>
                <a:gd name="T19" fmla="*/ 75 h 150"/>
                <a:gd name="T20" fmla="*/ 113 w 280"/>
                <a:gd name="T21" fmla="*/ 67 h 150"/>
                <a:gd name="T22" fmla="*/ 106 w 280"/>
                <a:gd name="T23" fmla="*/ 58 h 150"/>
                <a:gd name="T24" fmla="*/ 100 w 280"/>
                <a:gd name="T25" fmla="*/ 50 h 150"/>
                <a:gd name="T26" fmla="*/ 98 w 280"/>
                <a:gd name="T27" fmla="*/ 40 h 150"/>
                <a:gd name="T28" fmla="*/ 116 w 280"/>
                <a:gd name="T29" fmla="*/ 17 h 150"/>
                <a:gd name="T30" fmla="*/ 148 w 280"/>
                <a:gd name="T31" fmla="*/ 6 h 150"/>
                <a:gd name="T32" fmla="*/ 185 w 280"/>
                <a:gd name="T33" fmla="*/ 5 h 150"/>
                <a:gd name="T34" fmla="*/ 206 w 280"/>
                <a:gd name="T35" fmla="*/ 8 h 150"/>
                <a:gd name="T36" fmla="*/ 225 w 280"/>
                <a:gd name="T37" fmla="*/ 15 h 150"/>
                <a:gd name="T38" fmla="*/ 252 w 280"/>
                <a:gd name="T39" fmla="*/ 0 h 150"/>
                <a:gd name="T40" fmla="*/ 275 w 280"/>
                <a:gd name="T41" fmla="*/ 13 h 150"/>
                <a:gd name="T42" fmla="*/ 248 w 280"/>
                <a:gd name="T43" fmla="*/ 29 h 150"/>
                <a:gd name="T44" fmla="*/ 266 w 280"/>
                <a:gd name="T45" fmla="*/ 47 h 150"/>
                <a:gd name="T46" fmla="*/ 280 w 280"/>
                <a:gd name="T47" fmla="*/ 66 h 150"/>
                <a:gd name="T48" fmla="*/ 253 w 280"/>
                <a:gd name="T49" fmla="*/ 70 h 150"/>
                <a:gd name="T50" fmla="*/ 225 w 280"/>
                <a:gd name="T51" fmla="*/ 73 h 150"/>
                <a:gd name="T52" fmla="*/ 217 w 280"/>
                <a:gd name="T53" fmla="*/ 62 h 150"/>
                <a:gd name="T54" fmla="*/ 208 w 280"/>
                <a:gd name="T55" fmla="*/ 52 h 150"/>
                <a:gd name="T56" fmla="*/ 180 w 280"/>
                <a:gd name="T57" fmla="*/ 68 h 150"/>
                <a:gd name="T58" fmla="*/ 194 w 280"/>
                <a:gd name="T59" fmla="*/ 84 h 150"/>
                <a:gd name="T60" fmla="*/ 203 w 280"/>
                <a:gd name="T61" fmla="*/ 102 h 150"/>
                <a:gd name="T62" fmla="*/ 200 w 280"/>
                <a:gd name="T63" fmla="*/ 119 h 150"/>
                <a:gd name="T64" fmla="*/ 183 w 280"/>
                <a:gd name="T65" fmla="*/ 134 h 150"/>
                <a:gd name="T66" fmla="*/ 162 w 280"/>
                <a:gd name="T67" fmla="*/ 143 h 150"/>
                <a:gd name="T68" fmla="*/ 137 w 280"/>
                <a:gd name="T69" fmla="*/ 149 h 150"/>
                <a:gd name="T70" fmla="*/ 117 w 280"/>
                <a:gd name="T71" fmla="*/ 149 h 150"/>
                <a:gd name="T72" fmla="*/ 98 w 280"/>
                <a:gd name="T73" fmla="*/ 147 h 150"/>
                <a:gd name="T74" fmla="*/ 80 w 280"/>
                <a:gd name="T75" fmla="*/ 142 h 150"/>
                <a:gd name="T76" fmla="*/ 64 w 280"/>
                <a:gd name="T77" fmla="*/ 135 h 150"/>
                <a:gd name="T78" fmla="*/ 185 w 280"/>
                <a:gd name="T79" fmla="*/ 38 h 150"/>
                <a:gd name="T80" fmla="*/ 164 w 280"/>
                <a:gd name="T81" fmla="*/ 41 h 150"/>
                <a:gd name="T82" fmla="*/ 160 w 280"/>
                <a:gd name="T83" fmla="*/ 46 h 150"/>
                <a:gd name="T84" fmla="*/ 162 w 280"/>
                <a:gd name="T85" fmla="*/ 52 h 150"/>
                <a:gd name="T86" fmla="*/ 185 w 280"/>
                <a:gd name="T87" fmla="*/ 38 h 150"/>
                <a:gd name="T88" fmla="*/ 139 w 280"/>
                <a:gd name="T89" fmla="*/ 92 h 150"/>
                <a:gd name="T90" fmla="*/ 109 w 280"/>
                <a:gd name="T91" fmla="*/ 109 h 150"/>
                <a:gd name="T92" fmla="*/ 124 w 280"/>
                <a:gd name="T93" fmla="*/ 111 h 150"/>
                <a:gd name="T94" fmla="*/ 137 w 280"/>
                <a:gd name="T95" fmla="*/ 108 h 150"/>
                <a:gd name="T96" fmla="*/ 142 w 280"/>
                <a:gd name="T97" fmla="*/ 100 h 150"/>
                <a:gd name="T98" fmla="*/ 139 w 280"/>
                <a:gd name="T99" fmla="*/ 9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0" h="150">
                  <a:moveTo>
                    <a:pt x="64" y="135"/>
                  </a:moveTo>
                  <a:cubicBezTo>
                    <a:pt x="38" y="150"/>
                    <a:pt x="38" y="150"/>
                    <a:pt x="38" y="150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3" y="115"/>
                    <a:pt x="25" y="109"/>
                    <a:pt x="19" y="102"/>
                  </a:cubicBezTo>
                  <a:cubicBezTo>
                    <a:pt x="13" y="95"/>
                    <a:pt x="6" y="88"/>
                    <a:pt x="0" y="8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5" y="72"/>
                    <a:pt x="69" y="77"/>
                    <a:pt x="73" y="81"/>
                  </a:cubicBezTo>
                  <a:cubicBezTo>
                    <a:pt x="77" y="86"/>
                    <a:pt x="82" y="91"/>
                    <a:pt x="87" y="95"/>
                  </a:cubicBezTo>
                  <a:cubicBezTo>
                    <a:pt x="122" y="75"/>
                    <a:pt x="122" y="75"/>
                    <a:pt x="122" y="75"/>
                  </a:cubicBezTo>
                  <a:cubicBezTo>
                    <a:pt x="119" y="72"/>
                    <a:pt x="116" y="69"/>
                    <a:pt x="113" y="67"/>
                  </a:cubicBezTo>
                  <a:cubicBezTo>
                    <a:pt x="111" y="64"/>
                    <a:pt x="108" y="61"/>
                    <a:pt x="106" y="58"/>
                  </a:cubicBezTo>
                  <a:cubicBezTo>
                    <a:pt x="103" y="56"/>
                    <a:pt x="102" y="53"/>
                    <a:pt x="100" y="50"/>
                  </a:cubicBezTo>
                  <a:cubicBezTo>
                    <a:pt x="99" y="47"/>
                    <a:pt x="98" y="43"/>
                    <a:pt x="98" y="40"/>
                  </a:cubicBezTo>
                  <a:cubicBezTo>
                    <a:pt x="99" y="31"/>
                    <a:pt x="105" y="23"/>
                    <a:pt x="116" y="17"/>
                  </a:cubicBezTo>
                  <a:cubicBezTo>
                    <a:pt x="125" y="12"/>
                    <a:pt x="136" y="8"/>
                    <a:pt x="148" y="6"/>
                  </a:cubicBezTo>
                  <a:cubicBezTo>
                    <a:pt x="161" y="4"/>
                    <a:pt x="173" y="3"/>
                    <a:pt x="185" y="5"/>
                  </a:cubicBezTo>
                  <a:cubicBezTo>
                    <a:pt x="193" y="5"/>
                    <a:pt x="200" y="6"/>
                    <a:pt x="206" y="8"/>
                  </a:cubicBezTo>
                  <a:cubicBezTo>
                    <a:pt x="213" y="10"/>
                    <a:pt x="220" y="12"/>
                    <a:pt x="225" y="15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55" y="34"/>
                    <a:pt x="262" y="40"/>
                    <a:pt x="266" y="47"/>
                  </a:cubicBezTo>
                  <a:cubicBezTo>
                    <a:pt x="271" y="53"/>
                    <a:pt x="276" y="60"/>
                    <a:pt x="280" y="66"/>
                  </a:cubicBezTo>
                  <a:cubicBezTo>
                    <a:pt x="271" y="67"/>
                    <a:pt x="262" y="69"/>
                    <a:pt x="253" y="70"/>
                  </a:cubicBezTo>
                  <a:cubicBezTo>
                    <a:pt x="244" y="71"/>
                    <a:pt x="235" y="72"/>
                    <a:pt x="225" y="73"/>
                  </a:cubicBezTo>
                  <a:cubicBezTo>
                    <a:pt x="222" y="70"/>
                    <a:pt x="219" y="66"/>
                    <a:pt x="217" y="62"/>
                  </a:cubicBezTo>
                  <a:cubicBezTo>
                    <a:pt x="215" y="59"/>
                    <a:pt x="212" y="55"/>
                    <a:pt x="208" y="52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5" y="73"/>
                    <a:pt x="190" y="79"/>
                    <a:pt x="194" y="84"/>
                  </a:cubicBezTo>
                  <a:cubicBezTo>
                    <a:pt x="199" y="90"/>
                    <a:pt x="201" y="96"/>
                    <a:pt x="203" y="102"/>
                  </a:cubicBezTo>
                  <a:cubicBezTo>
                    <a:pt x="204" y="107"/>
                    <a:pt x="203" y="113"/>
                    <a:pt x="200" y="119"/>
                  </a:cubicBezTo>
                  <a:cubicBezTo>
                    <a:pt x="197" y="124"/>
                    <a:pt x="192" y="130"/>
                    <a:pt x="183" y="134"/>
                  </a:cubicBezTo>
                  <a:cubicBezTo>
                    <a:pt x="177" y="138"/>
                    <a:pt x="170" y="141"/>
                    <a:pt x="162" y="143"/>
                  </a:cubicBezTo>
                  <a:cubicBezTo>
                    <a:pt x="154" y="146"/>
                    <a:pt x="146" y="147"/>
                    <a:pt x="137" y="149"/>
                  </a:cubicBezTo>
                  <a:cubicBezTo>
                    <a:pt x="131" y="149"/>
                    <a:pt x="124" y="150"/>
                    <a:pt x="117" y="149"/>
                  </a:cubicBezTo>
                  <a:cubicBezTo>
                    <a:pt x="111" y="149"/>
                    <a:pt x="104" y="148"/>
                    <a:pt x="98" y="147"/>
                  </a:cubicBezTo>
                  <a:cubicBezTo>
                    <a:pt x="92" y="145"/>
                    <a:pt x="86" y="144"/>
                    <a:pt x="80" y="142"/>
                  </a:cubicBezTo>
                  <a:cubicBezTo>
                    <a:pt x="74" y="140"/>
                    <a:pt x="69" y="138"/>
                    <a:pt x="64" y="135"/>
                  </a:cubicBezTo>
                  <a:close/>
                  <a:moveTo>
                    <a:pt x="185" y="38"/>
                  </a:moveTo>
                  <a:cubicBezTo>
                    <a:pt x="177" y="37"/>
                    <a:pt x="170" y="37"/>
                    <a:pt x="164" y="41"/>
                  </a:cubicBezTo>
                  <a:cubicBezTo>
                    <a:pt x="162" y="42"/>
                    <a:pt x="160" y="44"/>
                    <a:pt x="160" y="46"/>
                  </a:cubicBezTo>
                  <a:cubicBezTo>
                    <a:pt x="160" y="48"/>
                    <a:pt x="161" y="50"/>
                    <a:pt x="162" y="52"/>
                  </a:cubicBezTo>
                  <a:lnTo>
                    <a:pt x="185" y="38"/>
                  </a:lnTo>
                  <a:close/>
                  <a:moveTo>
                    <a:pt x="139" y="92"/>
                  </a:moveTo>
                  <a:cubicBezTo>
                    <a:pt x="109" y="109"/>
                    <a:pt x="109" y="109"/>
                    <a:pt x="109" y="109"/>
                  </a:cubicBezTo>
                  <a:cubicBezTo>
                    <a:pt x="114" y="110"/>
                    <a:pt x="118" y="111"/>
                    <a:pt x="124" y="111"/>
                  </a:cubicBezTo>
                  <a:cubicBezTo>
                    <a:pt x="129" y="111"/>
                    <a:pt x="133" y="110"/>
                    <a:pt x="137" y="108"/>
                  </a:cubicBezTo>
                  <a:cubicBezTo>
                    <a:pt x="141" y="106"/>
                    <a:pt x="143" y="103"/>
                    <a:pt x="142" y="100"/>
                  </a:cubicBezTo>
                  <a:cubicBezTo>
                    <a:pt x="142" y="97"/>
                    <a:pt x="141" y="94"/>
                    <a:pt x="139" y="92"/>
                  </a:cubicBezTo>
                  <a:close/>
                </a:path>
              </a:pathLst>
            </a:custGeom>
            <a:solidFill>
              <a:srgbClr val="E37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542913EB-BE5C-4BDE-B7A7-89FF80782E5C}"/>
              </a:ext>
            </a:extLst>
          </p:cNvPr>
          <p:cNvGrpSpPr/>
          <p:nvPr/>
        </p:nvGrpSpPr>
        <p:grpSpPr>
          <a:xfrm>
            <a:off x="14229440" y="4147920"/>
            <a:ext cx="2562024" cy="5861572"/>
            <a:chOff x="9982200" y="4514850"/>
            <a:chExt cx="2211388" cy="5059363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79AD4A0C-503F-4ED4-A044-8036FEA03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8" y="4514850"/>
              <a:ext cx="161925" cy="93663"/>
            </a:xfrm>
            <a:custGeom>
              <a:avLst/>
              <a:gdLst>
                <a:gd name="T0" fmla="*/ 49 w 59"/>
                <a:gd name="T1" fmla="*/ 6 h 34"/>
                <a:gd name="T2" fmla="*/ 49 w 59"/>
                <a:gd name="T3" fmla="*/ 28 h 34"/>
                <a:gd name="T4" fmla="*/ 11 w 59"/>
                <a:gd name="T5" fmla="*/ 28 h 34"/>
                <a:gd name="T6" fmla="*/ 11 w 59"/>
                <a:gd name="T7" fmla="*/ 6 h 34"/>
                <a:gd name="T8" fmla="*/ 49 w 59"/>
                <a:gd name="T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4">
                  <a:moveTo>
                    <a:pt x="49" y="6"/>
                  </a:moveTo>
                  <a:cubicBezTo>
                    <a:pt x="59" y="12"/>
                    <a:pt x="59" y="22"/>
                    <a:pt x="49" y="28"/>
                  </a:cubicBezTo>
                  <a:cubicBezTo>
                    <a:pt x="38" y="34"/>
                    <a:pt x="21" y="34"/>
                    <a:pt x="11" y="28"/>
                  </a:cubicBezTo>
                  <a:cubicBezTo>
                    <a:pt x="0" y="22"/>
                    <a:pt x="0" y="12"/>
                    <a:pt x="11" y="6"/>
                  </a:cubicBezTo>
                  <a:cubicBezTo>
                    <a:pt x="21" y="0"/>
                    <a:pt x="38" y="0"/>
                    <a:pt x="49" y="6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ACB2F5CC-ABD2-4516-9A39-5A992B547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5750" y="9369425"/>
              <a:ext cx="357188" cy="204788"/>
            </a:xfrm>
            <a:custGeom>
              <a:avLst/>
              <a:gdLst>
                <a:gd name="T0" fmla="*/ 9 w 129"/>
                <a:gd name="T1" fmla="*/ 33 h 74"/>
                <a:gd name="T2" fmla="*/ 32 w 129"/>
                <a:gd name="T3" fmla="*/ 73 h 74"/>
                <a:gd name="T4" fmla="*/ 38 w 129"/>
                <a:gd name="T5" fmla="*/ 70 h 74"/>
                <a:gd name="T6" fmla="*/ 90 w 129"/>
                <a:gd name="T7" fmla="*/ 40 h 74"/>
                <a:gd name="T8" fmla="*/ 93 w 129"/>
                <a:gd name="T9" fmla="*/ 39 h 74"/>
                <a:gd name="T10" fmla="*/ 124 w 129"/>
                <a:gd name="T11" fmla="*/ 23 h 74"/>
                <a:gd name="T12" fmla="*/ 126 w 129"/>
                <a:gd name="T13" fmla="*/ 11 h 74"/>
                <a:gd name="T14" fmla="*/ 89 w 129"/>
                <a:gd name="T15" fmla="*/ 14 h 74"/>
                <a:gd name="T16" fmla="*/ 9 w 129"/>
                <a:gd name="T17" fmla="*/ 3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74">
                  <a:moveTo>
                    <a:pt x="9" y="33"/>
                  </a:moveTo>
                  <a:cubicBezTo>
                    <a:pt x="0" y="63"/>
                    <a:pt x="10" y="74"/>
                    <a:pt x="32" y="73"/>
                  </a:cubicBezTo>
                  <a:cubicBezTo>
                    <a:pt x="34" y="73"/>
                    <a:pt x="36" y="72"/>
                    <a:pt x="38" y="70"/>
                  </a:cubicBezTo>
                  <a:cubicBezTo>
                    <a:pt x="55" y="56"/>
                    <a:pt x="72" y="46"/>
                    <a:pt x="90" y="40"/>
                  </a:cubicBezTo>
                  <a:cubicBezTo>
                    <a:pt x="91" y="39"/>
                    <a:pt x="92" y="39"/>
                    <a:pt x="93" y="39"/>
                  </a:cubicBezTo>
                  <a:cubicBezTo>
                    <a:pt x="104" y="39"/>
                    <a:pt x="115" y="33"/>
                    <a:pt x="124" y="23"/>
                  </a:cubicBezTo>
                  <a:cubicBezTo>
                    <a:pt x="128" y="20"/>
                    <a:pt x="129" y="15"/>
                    <a:pt x="126" y="11"/>
                  </a:cubicBezTo>
                  <a:cubicBezTo>
                    <a:pt x="120" y="0"/>
                    <a:pt x="105" y="5"/>
                    <a:pt x="89" y="14"/>
                  </a:cubicBezTo>
                  <a:lnTo>
                    <a:pt x="9" y="33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20DC70E7-76E0-4A1F-A53A-39FF7F29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9405938"/>
              <a:ext cx="373063" cy="142875"/>
            </a:xfrm>
            <a:custGeom>
              <a:avLst/>
              <a:gdLst>
                <a:gd name="T0" fmla="*/ 15 w 135"/>
                <a:gd name="T1" fmla="*/ 7 h 52"/>
                <a:gd name="T2" fmla="*/ 28 w 135"/>
                <a:gd name="T3" fmla="*/ 51 h 52"/>
                <a:gd name="T4" fmla="*/ 35 w 135"/>
                <a:gd name="T5" fmla="*/ 50 h 52"/>
                <a:gd name="T6" fmla="*/ 92 w 135"/>
                <a:gd name="T7" fmla="*/ 32 h 52"/>
                <a:gd name="T8" fmla="*/ 95 w 135"/>
                <a:gd name="T9" fmla="*/ 32 h 52"/>
                <a:gd name="T10" fmla="*/ 130 w 135"/>
                <a:gd name="T11" fmla="*/ 23 h 52"/>
                <a:gd name="T12" fmla="*/ 134 w 135"/>
                <a:gd name="T13" fmla="*/ 12 h 52"/>
                <a:gd name="T14" fmla="*/ 97 w 135"/>
                <a:gd name="T15" fmla="*/ 6 h 52"/>
                <a:gd name="T16" fmla="*/ 15 w 135"/>
                <a:gd name="T1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52">
                  <a:moveTo>
                    <a:pt x="15" y="7"/>
                  </a:moveTo>
                  <a:cubicBezTo>
                    <a:pt x="0" y="35"/>
                    <a:pt x="7" y="48"/>
                    <a:pt x="28" y="51"/>
                  </a:cubicBezTo>
                  <a:cubicBezTo>
                    <a:pt x="31" y="52"/>
                    <a:pt x="33" y="51"/>
                    <a:pt x="35" y="50"/>
                  </a:cubicBezTo>
                  <a:cubicBezTo>
                    <a:pt x="55" y="40"/>
                    <a:pt x="74" y="34"/>
                    <a:pt x="92" y="32"/>
                  </a:cubicBezTo>
                  <a:cubicBezTo>
                    <a:pt x="93" y="32"/>
                    <a:pt x="94" y="32"/>
                    <a:pt x="95" y="32"/>
                  </a:cubicBezTo>
                  <a:cubicBezTo>
                    <a:pt x="106" y="34"/>
                    <a:pt x="118" y="30"/>
                    <a:pt x="130" y="23"/>
                  </a:cubicBezTo>
                  <a:cubicBezTo>
                    <a:pt x="134" y="21"/>
                    <a:pt x="135" y="16"/>
                    <a:pt x="134" y="12"/>
                  </a:cubicBezTo>
                  <a:cubicBezTo>
                    <a:pt x="130" y="0"/>
                    <a:pt x="114" y="1"/>
                    <a:pt x="97" y="6"/>
                  </a:cubicBezTo>
                  <a:lnTo>
                    <a:pt x="15" y="7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B4DF7B06-F142-40A5-B1D5-B7E85F77E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0038" y="9245600"/>
              <a:ext cx="265113" cy="261938"/>
            </a:xfrm>
            <a:custGeom>
              <a:avLst/>
              <a:gdLst>
                <a:gd name="T0" fmla="*/ 93 w 96"/>
                <a:gd name="T1" fmla="*/ 66 h 95"/>
                <a:gd name="T2" fmla="*/ 8 w 96"/>
                <a:gd name="T3" fmla="*/ 91 h 95"/>
                <a:gd name="T4" fmla="*/ 4 w 96"/>
                <a:gd name="T5" fmla="*/ 87 h 95"/>
                <a:gd name="T6" fmla="*/ 4 w 96"/>
                <a:gd name="T7" fmla="*/ 78 h 95"/>
                <a:gd name="T8" fmla="*/ 0 w 96"/>
                <a:gd name="T9" fmla="*/ 8 h 95"/>
                <a:gd name="T10" fmla="*/ 0 w 96"/>
                <a:gd name="T11" fmla="*/ 5 h 95"/>
                <a:gd name="T12" fmla="*/ 4 w 96"/>
                <a:gd name="T13" fmla="*/ 0 h 95"/>
                <a:gd name="T14" fmla="*/ 35 w 96"/>
                <a:gd name="T15" fmla="*/ 0 h 95"/>
                <a:gd name="T16" fmla="*/ 39 w 96"/>
                <a:gd name="T17" fmla="*/ 4 h 95"/>
                <a:gd name="T18" fmla="*/ 39 w 96"/>
                <a:gd name="T19" fmla="*/ 8 h 95"/>
                <a:gd name="T20" fmla="*/ 39 w 96"/>
                <a:gd name="T21" fmla="*/ 15 h 95"/>
                <a:gd name="T22" fmla="*/ 41 w 96"/>
                <a:gd name="T23" fmla="*/ 48 h 95"/>
                <a:gd name="T24" fmla="*/ 42 w 96"/>
                <a:gd name="T25" fmla="*/ 50 h 95"/>
                <a:gd name="T26" fmla="*/ 84 w 96"/>
                <a:gd name="T27" fmla="*/ 59 h 95"/>
                <a:gd name="T28" fmla="*/ 84 w 96"/>
                <a:gd name="T29" fmla="*/ 59 h 95"/>
                <a:gd name="T30" fmla="*/ 90 w 96"/>
                <a:gd name="T31" fmla="*/ 59 h 95"/>
                <a:gd name="T32" fmla="*/ 93 w 96"/>
                <a:gd name="T33" fmla="*/ 6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95">
                  <a:moveTo>
                    <a:pt x="93" y="66"/>
                  </a:moveTo>
                  <a:cubicBezTo>
                    <a:pt x="69" y="85"/>
                    <a:pt x="41" y="95"/>
                    <a:pt x="8" y="91"/>
                  </a:cubicBezTo>
                  <a:cubicBezTo>
                    <a:pt x="6" y="90"/>
                    <a:pt x="4" y="89"/>
                    <a:pt x="4" y="8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2"/>
                    <a:pt x="39" y="4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50"/>
                    <a:pt x="42" y="50"/>
                  </a:cubicBezTo>
                  <a:cubicBezTo>
                    <a:pt x="49" y="56"/>
                    <a:pt x="64" y="58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6" y="59"/>
                    <a:pt x="88" y="59"/>
                    <a:pt x="90" y="59"/>
                  </a:cubicBezTo>
                  <a:cubicBezTo>
                    <a:pt x="94" y="59"/>
                    <a:pt x="96" y="63"/>
                    <a:pt x="93" y="66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B75078D6-8E8C-466D-B691-179881107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75" y="9217025"/>
              <a:ext cx="261938" cy="279400"/>
            </a:xfrm>
            <a:custGeom>
              <a:avLst/>
              <a:gdLst>
                <a:gd name="T0" fmla="*/ 14 w 95"/>
                <a:gd name="T1" fmla="*/ 3 h 101"/>
                <a:gd name="T2" fmla="*/ 0 w 95"/>
                <a:gd name="T3" fmla="*/ 84 h 101"/>
                <a:gd name="T4" fmla="*/ 3 w 95"/>
                <a:gd name="T5" fmla="*/ 89 h 101"/>
                <a:gd name="T6" fmla="*/ 91 w 95"/>
                <a:gd name="T7" fmla="*/ 83 h 101"/>
                <a:gd name="T8" fmla="*/ 90 w 95"/>
                <a:gd name="T9" fmla="*/ 76 h 101"/>
                <a:gd name="T10" fmla="*/ 45 w 95"/>
                <a:gd name="T11" fmla="*/ 57 h 101"/>
                <a:gd name="T12" fmla="*/ 44 w 95"/>
                <a:gd name="T13" fmla="*/ 54 h 101"/>
                <a:gd name="T14" fmla="*/ 52 w 95"/>
                <a:gd name="T15" fmla="*/ 11 h 101"/>
                <a:gd name="T16" fmla="*/ 49 w 95"/>
                <a:gd name="T17" fmla="*/ 7 h 101"/>
                <a:gd name="T18" fmla="*/ 19 w 95"/>
                <a:gd name="T19" fmla="*/ 0 h 101"/>
                <a:gd name="T20" fmla="*/ 14 w 95"/>
                <a:gd name="T21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01">
                  <a:moveTo>
                    <a:pt x="14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3" y="89"/>
                  </a:cubicBezTo>
                  <a:cubicBezTo>
                    <a:pt x="34" y="101"/>
                    <a:pt x="63" y="97"/>
                    <a:pt x="91" y="83"/>
                  </a:cubicBezTo>
                  <a:cubicBezTo>
                    <a:pt x="95" y="82"/>
                    <a:pt x="94" y="76"/>
                    <a:pt x="90" y="76"/>
                  </a:cubicBezTo>
                  <a:cubicBezTo>
                    <a:pt x="68" y="71"/>
                    <a:pt x="51" y="65"/>
                    <a:pt x="45" y="57"/>
                  </a:cubicBezTo>
                  <a:cubicBezTo>
                    <a:pt x="44" y="56"/>
                    <a:pt x="44" y="55"/>
                    <a:pt x="44" y="54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1" y="7"/>
                    <a:pt x="49" y="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4" y="1"/>
                    <a:pt x="14" y="3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A61FBC79-176C-4570-91F8-3FEA02DB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4600" y="7294563"/>
              <a:ext cx="1017588" cy="2003425"/>
            </a:xfrm>
            <a:custGeom>
              <a:avLst/>
              <a:gdLst>
                <a:gd name="T0" fmla="*/ 369 w 369"/>
                <a:gd name="T1" fmla="*/ 384 h 725"/>
                <a:gd name="T2" fmla="*/ 300 w 369"/>
                <a:gd name="T3" fmla="*/ 725 h 725"/>
                <a:gd name="T4" fmla="*/ 294 w 369"/>
                <a:gd name="T5" fmla="*/ 724 h 725"/>
                <a:gd name="T6" fmla="*/ 284 w 369"/>
                <a:gd name="T7" fmla="*/ 722 h 725"/>
                <a:gd name="T8" fmla="*/ 256 w 369"/>
                <a:gd name="T9" fmla="*/ 716 h 725"/>
                <a:gd name="T10" fmla="*/ 250 w 369"/>
                <a:gd name="T11" fmla="*/ 714 h 725"/>
                <a:gd name="T12" fmla="*/ 253 w 369"/>
                <a:gd name="T13" fmla="*/ 577 h 725"/>
                <a:gd name="T14" fmla="*/ 276 w 369"/>
                <a:gd name="T15" fmla="*/ 378 h 725"/>
                <a:gd name="T16" fmla="*/ 187 w 369"/>
                <a:gd name="T17" fmla="*/ 214 h 725"/>
                <a:gd name="T18" fmla="*/ 185 w 369"/>
                <a:gd name="T19" fmla="*/ 212 h 725"/>
                <a:gd name="T20" fmla="*/ 185 w 369"/>
                <a:gd name="T21" fmla="*/ 212 h 725"/>
                <a:gd name="T22" fmla="*/ 179 w 369"/>
                <a:gd name="T23" fmla="*/ 216 h 725"/>
                <a:gd name="T24" fmla="*/ 169 w 369"/>
                <a:gd name="T25" fmla="*/ 378 h 725"/>
                <a:gd name="T26" fmla="*/ 162 w 369"/>
                <a:gd name="T27" fmla="*/ 714 h 725"/>
                <a:gd name="T28" fmla="*/ 108 w 369"/>
                <a:gd name="T29" fmla="*/ 714 h 725"/>
                <a:gd name="T30" fmla="*/ 87 w 369"/>
                <a:gd name="T31" fmla="*/ 562 h 725"/>
                <a:gd name="T32" fmla="*/ 79 w 369"/>
                <a:gd name="T33" fmla="*/ 382 h 725"/>
                <a:gd name="T34" fmla="*/ 39 w 369"/>
                <a:gd name="T35" fmla="*/ 157 h 725"/>
                <a:gd name="T36" fmla="*/ 53 w 369"/>
                <a:gd name="T37" fmla="*/ 0 h 725"/>
                <a:gd name="T38" fmla="*/ 54 w 369"/>
                <a:gd name="T39" fmla="*/ 0 h 725"/>
                <a:gd name="T40" fmla="*/ 54 w 369"/>
                <a:gd name="T41" fmla="*/ 0 h 725"/>
                <a:gd name="T42" fmla="*/ 285 w 369"/>
                <a:gd name="T43" fmla="*/ 23 h 725"/>
                <a:gd name="T44" fmla="*/ 307 w 369"/>
                <a:gd name="T45" fmla="*/ 25 h 725"/>
                <a:gd name="T46" fmla="*/ 310 w 369"/>
                <a:gd name="T47" fmla="*/ 31 h 725"/>
                <a:gd name="T48" fmla="*/ 369 w 369"/>
                <a:gd name="T49" fmla="*/ 384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9" h="725">
                  <a:moveTo>
                    <a:pt x="369" y="384"/>
                  </a:moveTo>
                  <a:cubicBezTo>
                    <a:pt x="300" y="725"/>
                    <a:pt x="300" y="725"/>
                    <a:pt x="300" y="725"/>
                  </a:cubicBezTo>
                  <a:cubicBezTo>
                    <a:pt x="294" y="724"/>
                    <a:pt x="294" y="724"/>
                    <a:pt x="294" y="724"/>
                  </a:cubicBezTo>
                  <a:cubicBezTo>
                    <a:pt x="284" y="722"/>
                    <a:pt x="284" y="722"/>
                    <a:pt x="284" y="722"/>
                  </a:cubicBezTo>
                  <a:cubicBezTo>
                    <a:pt x="256" y="716"/>
                    <a:pt x="256" y="716"/>
                    <a:pt x="256" y="716"/>
                  </a:cubicBezTo>
                  <a:cubicBezTo>
                    <a:pt x="250" y="714"/>
                    <a:pt x="250" y="714"/>
                    <a:pt x="250" y="714"/>
                  </a:cubicBezTo>
                  <a:cubicBezTo>
                    <a:pt x="260" y="670"/>
                    <a:pt x="260" y="624"/>
                    <a:pt x="253" y="577"/>
                  </a:cubicBezTo>
                  <a:cubicBezTo>
                    <a:pt x="249" y="494"/>
                    <a:pt x="245" y="411"/>
                    <a:pt x="276" y="378"/>
                  </a:cubicBezTo>
                  <a:cubicBezTo>
                    <a:pt x="250" y="344"/>
                    <a:pt x="213" y="275"/>
                    <a:pt x="187" y="214"/>
                  </a:cubicBezTo>
                  <a:cubicBezTo>
                    <a:pt x="187" y="213"/>
                    <a:pt x="186" y="212"/>
                    <a:pt x="185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2" y="211"/>
                    <a:pt x="179" y="213"/>
                    <a:pt x="179" y="216"/>
                  </a:cubicBezTo>
                  <a:cubicBezTo>
                    <a:pt x="180" y="260"/>
                    <a:pt x="184" y="328"/>
                    <a:pt x="169" y="378"/>
                  </a:cubicBezTo>
                  <a:cubicBezTo>
                    <a:pt x="162" y="714"/>
                    <a:pt x="162" y="714"/>
                    <a:pt x="162" y="714"/>
                  </a:cubicBezTo>
                  <a:cubicBezTo>
                    <a:pt x="108" y="714"/>
                    <a:pt x="108" y="714"/>
                    <a:pt x="108" y="714"/>
                  </a:cubicBezTo>
                  <a:cubicBezTo>
                    <a:pt x="110" y="672"/>
                    <a:pt x="102" y="621"/>
                    <a:pt x="87" y="562"/>
                  </a:cubicBezTo>
                  <a:cubicBezTo>
                    <a:pt x="71" y="490"/>
                    <a:pt x="56" y="419"/>
                    <a:pt x="79" y="382"/>
                  </a:cubicBezTo>
                  <a:cubicBezTo>
                    <a:pt x="83" y="310"/>
                    <a:pt x="53" y="238"/>
                    <a:pt x="39" y="157"/>
                  </a:cubicBezTo>
                  <a:cubicBezTo>
                    <a:pt x="0" y="103"/>
                    <a:pt x="4" y="48"/>
                    <a:pt x="5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8" y="27"/>
                    <a:pt x="309" y="29"/>
                    <a:pt x="310" y="31"/>
                  </a:cubicBezTo>
                  <a:cubicBezTo>
                    <a:pt x="346" y="132"/>
                    <a:pt x="365" y="251"/>
                    <a:pt x="369" y="384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DA590FF5-F5DF-4EE2-A38C-FCF2E8515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8825" y="7362825"/>
              <a:ext cx="233363" cy="1935163"/>
            </a:xfrm>
            <a:custGeom>
              <a:avLst/>
              <a:gdLst>
                <a:gd name="T0" fmla="*/ 85 w 85"/>
                <a:gd name="T1" fmla="*/ 359 h 700"/>
                <a:gd name="T2" fmla="*/ 16 w 85"/>
                <a:gd name="T3" fmla="*/ 700 h 700"/>
                <a:gd name="T4" fmla="*/ 10 w 85"/>
                <a:gd name="T5" fmla="*/ 699 h 700"/>
                <a:gd name="T6" fmla="*/ 0 w 85"/>
                <a:gd name="T7" fmla="*/ 697 h 700"/>
                <a:gd name="T8" fmla="*/ 5 w 85"/>
                <a:gd name="T9" fmla="*/ 677 h 700"/>
                <a:gd name="T10" fmla="*/ 69 w 85"/>
                <a:gd name="T11" fmla="*/ 359 h 700"/>
                <a:gd name="T12" fmla="*/ 9 w 85"/>
                <a:gd name="T13" fmla="*/ 4 h 700"/>
                <a:gd name="T14" fmla="*/ 8 w 85"/>
                <a:gd name="T15" fmla="*/ 2 h 700"/>
                <a:gd name="T16" fmla="*/ 7 w 85"/>
                <a:gd name="T17" fmla="*/ 0 h 700"/>
                <a:gd name="T18" fmla="*/ 23 w 85"/>
                <a:gd name="T19" fmla="*/ 0 h 700"/>
                <a:gd name="T20" fmla="*/ 26 w 85"/>
                <a:gd name="T21" fmla="*/ 6 h 700"/>
                <a:gd name="T22" fmla="*/ 85 w 85"/>
                <a:gd name="T23" fmla="*/ 359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700">
                  <a:moveTo>
                    <a:pt x="85" y="359"/>
                  </a:moveTo>
                  <a:cubicBezTo>
                    <a:pt x="16" y="700"/>
                    <a:pt x="16" y="700"/>
                    <a:pt x="16" y="700"/>
                  </a:cubicBezTo>
                  <a:cubicBezTo>
                    <a:pt x="10" y="699"/>
                    <a:pt x="10" y="699"/>
                    <a:pt x="10" y="699"/>
                  </a:cubicBezTo>
                  <a:cubicBezTo>
                    <a:pt x="0" y="697"/>
                    <a:pt x="0" y="697"/>
                    <a:pt x="0" y="697"/>
                  </a:cubicBezTo>
                  <a:cubicBezTo>
                    <a:pt x="5" y="677"/>
                    <a:pt x="5" y="677"/>
                    <a:pt x="5" y="677"/>
                  </a:cubicBezTo>
                  <a:cubicBezTo>
                    <a:pt x="69" y="359"/>
                    <a:pt x="69" y="359"/>
                    <a:pt x="69" y="359"/>
                  </a:cubicBezTo>
                  <a:cubicBezTo>
                    <a:pt x="64" y="226"/>
                    <a:pt x="46" y="106"/>
                    <a:pt x="9" y="4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2"/>
                    <a:pt x="25" y="4"/>
                    <a:pt x="26" y="6"/>
                  </a:cubicBezTo>
                  <a:cubicBezTo>
                    <a:pt x="62" y="107"/>
                    <a:pt x="81" y="226"/>
                    <a:pt x="85" y="359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xmlns="" id="{F3F0CBE8-49CC-4541-A64B-3D1FA071D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5600" y="6256338"/>
              <a:ext cx="407988" cy="393700"/>
            </a:xfrm>
            <a:custGeom>
              <a:avLst/>
              <a:gdLst>
                <a:gd name="T0" fmla="*/ 0 w 148"/>
                <a:gd name="T1" fmla="*/ 115 h 143"/>
                <a:gd name="T2" fmla="*/ 40 w 148"/>
                <a:gd name="T3" fmla="*/ 83 h 143"/>
                <a:gd name="T4" fmla="*/ 40 w 148"/>
                <a:gd name="T5" fmla="*/ 54 h 143"/>
                <a:gd name="T6" fmla="*/ 44 w 148"/>
                <a:gd name="T7" fmla="*/ 45 h 143"/>
                <a:gd name="T8" fmla="*/ 61 w 148"/>
                <a:gd name="T9" fmla="*/ 19 h 143"/>
                <a:gd name="T10" fmla="*/ 67 w 148"/>
                <a:gd name="T11" fmla="*/ 22 h 143"/>
                <a:gd name="T12" fmla="*/ 61 w 148"/>
                <a:gd name="T13" fmla="*/ 49 h 143"/>
                <a:gd name="T14" fmla="*/ 107 w 148"/>
                <a:gd name="T15" fmla="*/ 1 h 143"/>
                <a:gd name="T16" fmla="*/ 113 w 148"/>
                <a:gd name="T17" fmla="*/ 3 h 143"/>
                <a:gd name="T18" fmla="*/ 94 w 148"/>
                <a:gd name="T19" fmla="*/ 37 h 143"/>
                <a:gd name="T20" fmla="*/ 134 w 148"/>
                <a:gd name="T21" fmla="*/ 9 h 143"/>
                <a:gd name="T22" fmla="*/ 140 w 148"/>
                <a:gd name="T23" fmla="*/ 11 h 143"/>
                <a:gd name="T24" fmla="*/ 109 w 148"/>
                <a:gd name="T25" fmla="*/ 44 h 143"/>
                <a:gd name="T26" fmla="*/ 143 w 148"/>
                <a:gd name="T27" fmla="*/ 29 h 143"/>
                <a:gd name="T28" fmla="*/ 147 w 148"/>
                <a:gd name="T29" fmla="*/ 33 h 143"/>
                <a:gd name="T30" fmla="*/ 110 w 148"/>
                <a:gd name="T31" fmla="*/ 62 h 143"/>
                <a:gd name="T32" fmla="*/ 141 w 148"/>
                <a:gd name="T33" fmla="*/ 51 h 143"/>
                <a:gd name="T34" fmla="*/ 143 w 148"/>
                <a:gd name="T35" fmla="*/ 54 h 143"/>
                <a:gd name="T36" fmla="*/ 137 w 148"/>
                <a:gd name="T37" fmla="*/ 57 h 143"/>
                <a:gd name="T38" fmla="*/ 28 w 148"/>
                <a:gd name="T39" fmla="*/ 143 h 143"/>
                <a:gd name="T40" fmla="*/ 0 w 148"/>
                <a:gd name="T41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" h="143">
                  <a:moveTo>
                    <a:pt x="0" y="115"/>
                  </a:moveTo>
                  <a:cubicBezTo>
                    <a:pt x="40" y="83"/>
                    <a:pt x="40" y="83"/>
                    <a:pt x="40" y="83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1"/>
                    <a:pt x="41" y="48"/>
                    <a:pt x="44" y="45"/>
                  </a:cubicBezTo>
                  <a:cubicBezTo>
                    <a:pt x="50" y="38"/>
                    <a:pt x="56" y="29"/>
                    <a:pt x="61" y="19"/>
                  </a:cubicBezTo>
                  <a:cubicBezTo>
                    <a:pt x="65" y="18"/>
                    <a:pt x="66" y="19"/>
                    <a:pt x="67" y="22"/>
                  </a:cubicBezTo>
                  <a:cubicBezTo>
                    <a:pt x="63" y="31"/>
                    <a:pt x="62" y="40"/>
                    <a:pt x="61" y="49"/>
                  </a:cubicBezTo>
                  <a:cubicBezTo>
                    <a:pt x="78" y="29"/>
                    <a:pt x="93" y="12"/>
                    <a:pt x="107" y="1"/>
                  </a:cubicBezTo>
                  <a:cubicBezTo>
                    <a:pt x="111" y="0"/>
                    <a:pt x="113" y="1"/>
                    <a:pt x="113" y="3"/>
                  </a:cubicBezTo>
                  <a:cubicBezTo>
                    <a:pt x="103" y="15"/>
                    <a:pt x="97" y="27"/>
                    <a:pt x="94" y="37"/>
                  </a:cubicBezTo>
                  <a:cubicBezTo>
                    <a:pt x="105" y="27"/>
                    <a:pt x="119" y="17"/>
                    <a:pt x="134" y="9"/>
                  </a:cubicBezTo>
                  <a:cubicBezTo>
                    <a:pt x="139" y="7"/>
                    <a:pt x="140" y="9"/>
                    <a:pt x="140" y="11"/>
                  </a:cubicBezTo>
                  <a:cubicBezTo>
                    <a:pt x="126" y="22"/>
                    <a:pt x="115" y="33"/>
                    <a:pt x="109" y="44"/>
                  </a:cubicBezTo>
                  <a:cubicBezTo>
                    <a:pt x="120" y="37"/>
                    <a:pt x="131" y="32"/>
                    <a:pt x="143" y="29"/>
                  </a:cubicBezTo>
                  <a:cubicBezTo>
                    <a:pt x="147" y="29"/>
                    <a:pt x="148" y="30"/>
                    <a:pt x="147" y="33"/>
                  </a:cubicBezTo>
                  <a:cubicBezTo>
                    <a:pt x="131" y="42"/>
                    <a:pt x="118" y="51"/>
                    <a:pt x="110" y="62"/>
                  </a:cubicBezTo>
                  <a:cubicBezTo>
                    <a:pt x="121" y="56"/>
                    <a:pt x="131" y="52"/>
                    <a:pt x="141" y="51"/>
                  </a:cubicBezTo>
                  <a:cubicBezTo>
                    <a:pt x="143" y="51"/>
                    <a:pt x="144" y="52"/>
                    <a:pt x="143" y="54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1" y="65"/>
                    <a:pt x="68" y="111"/>
                    <a:pt x="28" y="143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xmlns="" id="{75F1B1D5-1D00-4176-9C5F-8235DE847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4488" y="5256213"/>
              <a:ext cx="493713" cy="615950"/>
            </a:xfrm>
            <a:custGeom>
              <a:avLst/>
              <a:gdLst>
                <a:gd name="T0" fmla="*/ 0 w 179"/>
                <a:gd name="T1" fmla="*/ 31 h 223"/>
                <a:gd name="T2" fmla="*/ 81 w 179"/>
                <a:gd name="T3" fmla="*/ 0 h 223"/>
                <a:gd name="T4" fmla="*/ 170 w 179"/>
                <a:gd name="T5" fmla="*/ 36 h 223"/>
                <a:gd name="T6" fmla="*/ 177 w 179"/>
                <a:gd name="T7" fmla="*/ 78 h 223"/>
                <a:gd name="T8" fmla="*/ 178 w 179"/>
                <a:gd name="T9" fmla="*/ 108 h 223"/>
                <a:gd name="T10" fmla="*/ 173 w 179"/>
                <a:gd name="T11" fmla="*/ 138 h 223"/>
                <a:gd name="T12" fmla="*/ 167 w 179"/>
                <a:gd name="T13" fmla="*/ 158 h 223"/>
                <a:gd name="T14" fmla="*/ 146 w 179"/>
                <a:gd name="T15" fmla="*/ 202 h 223"/>
                <a:gd name="T16" fmla="*/ 23 w 179"/>
                <a:gd name="T17" fmla="*/ 207 h 223"/>
                <a:gd name="T18" fmla="*/ 0 w 179"/>
                <a:gd name="T19" fmla="*/ 130 h 223"/>
                <a:gd name="T20" fmla="*/ 0 w 179"/>
                <a:gd name="T21" fmla="*/ 3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223">
                  <a:moveTo>
                    <a:pt x="0" y="31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9" y="88"/>
                    <a:pt x="179" y="98"/>
                    <a:pt x="178" y="108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47"/>
                    <a:pt x="169" y="152"/>
                    <a:pt x="167" y="158"/>
                  </a:cubicBezTo>
                  <a:cubicBezTo>
                    <a:pt x="163" y="172"/>
                    <a:pt x="156" y="188"/>
                    <a:pt x="146" y="202"/>
                  </a:cubicBezTo>
                  <a:cubicBezTo>
                    <a:pt x="138" y="213"/>
                    <a:pt x="56" y="223"/>
                    <a:pt x="23" y="207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xmlns="" id="{5FA0193E-B15E-4E51-8C52-7D7830276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3700" y="5775325"/>
              <a:ext cx="279400" cy="377825"/>
            </a:xfrm>
            <a:custGeom>
              <a:avLst/>
              <a:gdLst>
                <a:gd name="T0" fmla="*/ 7 w 101"/>
                <a:gd name="T1" fmla="*/ 0 h 137"/>
                <a:gd name="T2" fmla="*/ 0 w 101"/>
                <a:gd name="T3" fmla="*/ 123 h 137"/>
                <a:gd name="T4" fmla="*/ 101 w 101"/>
                <a:gd name="T5" fmla="*/ 137 h 137"/>
                <a:gd name="T6" fmla="*/ 89 w 101"/>
                <a:gd name="T7" fmla="*/ 5 h 137"/>
                <a:gd name="T8" fmla="*/ 7 w 101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37">
                  <a:moveTo>
                    <a:pt x="7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84" y="105"/>
                    <a:pt x="82" y="59"/>
                    <a:pt x="89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xmlns="" id="{45C62671-A5DF-461A-A94C-AB5FD035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650" y="5992813"/>
              <a:ext cx="787400" cy="1454150"/>
            </a:xfrm>
            <a:custGeom>
              <a:avLst/>
              <a:gdLst>
                <a:gd name="T0" fmla="*/ 268 w 285"/>
                <a:gd name="T1" fmla="*/ 241 h 526"/>
                <a:gd name="T2" fmla="*/ 270 w 285"/>
                <a:gd name="T3" fmla="*/ 261 h 526"/>
                <a:gd name="T4" fmla="*/ 250 w 285"/>
                <a:gd name="T5" fmla="*/ 313 h 526"/>
                <a:gd name="T6" fmla="*/ 235 w 285"/>
                <a:gd name="T7" fmla="*/ 338 h 526"/>
                <a:gd name="T8" fmla="*/ 254 w 285"/>
                <a:gd name="T9" fmla="*/ 496 h 526"/>
                <a:gd name="T10" fmla="*/ 241 w 285"/>
                <a:gd name="T11" fmla="*/ 500 h 526"/>
                <a:gd name="T12" fmla="*/ 240 w 285"/>
                <a:gd name="T13" fmla="*/ 500 h 526"/>
                <a:gd name="T14" fmla="*/ 0 w 285"/>
                <a:gd name="T15" fmla="*/ 474 h 526"/>
                <a:gd name="T16" fmla="*/ 1 w 285"/>
                <a:gd name="T17" fmla="*/ 471 h 526"/>
                <a:gd name="T18" fmla="*/ 1 w 285"/>
                <a:gd name="T19" fmla="*/ 471 h 526"/>
                <a:gd name="T20" fmla="*/ 32 w 285"/>
                <a:gd name="T21" fmla="*/ 296 h 526"/>
                <a:gd name="T22" fmla="*/ 29 w 285"/>
                <a:gd name="T23" fmla="*/ 81 h 526"/>
                <a:gd name="T24" fmla="*/ 49 w 285"/>
                <a:gd name="T25" fmla="*/ 6 h 526"/>
                <a:gd name="T26" fmla="*/ 102 w 285"/>
                <a:gd name="T27" fmla="*/ 5 h 526"/>
                <a:gd name="T28" fmla="*/ 182 w 285"/>
                <a:gd name="T29" fmla="*/ 41 h 526"/>
                <a:gd name="T30" fmla="*/ 196 w 285"/>
                <a:gd name="T31" fmla="*/ 48 h 526"/>
                <a:gd name="T32" fmla="*/ 227 w 285"/>
                <a:gd name="T33" fmla="*/ 62 h 526"/>
                <a:gd name="T34" fmla="*/ 282 w 285"/>
                <a:gd name="T35" fmla="*/ 79 h 526"/>
                <a:gd name="T36" fmla="*/ 285 w 285"/>
                <a:gd name="T37" fmla="*/ 80 h 526"/>
                <a:gd name="T38" fmla="*/ 257 w 285"/>
                <a:gd name="T39" fmla="*/ 213 h 526"/>
                <a:gd name="T40" fmla="*/ 268 w 285"/>
                <a:gd name="T41" fmla="*/ 239 h 526"/>
                <a:gd name="T42" fmla="*/ 268 w 285"/>
                <a:gd name="T43" fmla="*/ 24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526">
                  <a:moveTo>
                    <a:pt x="268" y="241"/>
                  </a:moveTo>
                  <a:cubicBezTo>
                    <a:pt x="270" y="247"/>
                    <a:pt x="270" y="254"/>
                    <a:pt x="270" y="261"/>
                  </a:cubicBezTo>
                  <a:cubicBezTo>
                    <a:pt x="269" y="281"/>
                    <a:pt x="262" y="299"/>
                    <a:pt x="250" y="313"/>
                  </a:cubicBezTo>
                  <a:cubicBezTo>
                    <a:pt x="243" y="320"/>
                    <a:pt x="238" y="328"/>
                    <a:pt x="235" y="338"/>
                  </a:cubicBezTo>
                  <a:cubicBezTo>
                    <a:pt x="225" y="381"/>
                    <a:pt x="234" y="435"/>
                    <a:pt x="254" y="496"/>
                  </a:cubicBezTo>
                  <a:cubicBezTo>
                    <a:pt x="250" y="497"/>
                    <a:pt x="245" y="498"/>
                    <a:pt x="241" y="500"/>
                  </a:cubicBezTo>
                  <a:cubicBezTo>
                    <a:pt x="241" y="500"/>
                    <a:pt x="240" y="500"/>
                    <a:pt x="240" y="500"/>
                  </a:cubicBezTo>
                  <a:cubicBezTo>
                    <a:pt x="146" y="526"/>
                    <a:pt x="65" y="525"/>
                    <a:pt x="0" y="474"/>
                  </a:cubicBezTo>
                  <a:cubicBezTo>
                    <a:pt x="0" y="473"/>
                    <a:pt x="1" y="472"/>
                    <a:pt x="1" y="471"/>
                  </a:cubicBezTo>
                  <a:cubicBezTo>
                    <a:pt x="1" y="471"/>
                    <a:pt x="1" y="471"/>
                    <a:pt x="1" y="471"/>
                  </a:cubicBezTo>
                  <a:cubicBezTo>
                    <a:pt x="17" y="416"/>
                    <a:pt x="27" y="357"/>
                    <a:pt x="32" y="296"/>
                  </a:cubicBezTo>
                  <a:cubicBezTo>
                    <a:pt x="38" y="225"/>
                    <a:pt x="37" y="153"/>
                    <a:pt x="29" y="81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67" y="0"/>
                    <a:pt x="85" y="1"/>
                    <a:pt x="102" y="5"/>
                  </a:cubicBezTo>
                  <a:cubicBezTo>
                    <a:pt x="127" y="11"/>
                    <a:pt x="152" y="26"/>
                    <a:pt x="182" y="41"/>
                  </a:cubicBezTo>
                  <a:cubicBezTo>
                    <a:pt x="187" y="44"/>
                    <a:pt x="191" y="46"/>
                    <a:pt x="196" y="48"/>
                  </a:cubicBezTo>
                  <a:cubicBezTo>
                    <a:pt x="206" y="53"/>
                    <a:pt x="216" y="58"/>
                    <a:pt x="227" y="62"/>
                  </a:cubicBezTo>
                  <a:cubicBezTo>
                    <a:pt x="243" y="69"/>
                    <a:pt x="262" y="75"/>
                    <a:pt x="282" y="79"/>
                  </a:cubicBezTo>
                  <a:cubicBezTo>
                    <a:pt x="283" y="79"/>
                    <a:pt x="284" y="80"/>
                    <a:pt x="285" y="80"/>
                  </a:cubicBezTo>
                  <a:cubicBezTo>
                    <a:pt x="257" y="213"/>
                    <a:pt x="257" y="213"/>
                    <a:pt x="257" y="213"/>
                  </a:cubicBezTo>
                  <a:cubicBezTo>
                    <a:pt x="262" y="221"/>
                    <a:pt x="266" y="230"/>
                    <a:pt x="268" y="239"/>
                  </a:cubicBezTo>
                  <a:cubicBezTo>
                    <a:pt x="268" y="240"/>
                    <a:pt x="268" y="240"/>
                    <a:pt x="268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EEFF9A79-AFFC-4B0F-B10C-9463341A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1688" y="6211888"/>
              <a:ext cx="476250" cy="795338"/>
            </a:xfrm>
            <a:custGeom>
              <a:avLst/>
              <a:gdLst>
                <a:gd name="T0" fmla="*/ 38 w 172"/>
                <a:gd name="T1" fmla="*/ 0 h 288"/>
                <a:gd name="T2" fmla="*/ 0 w 172"/>
                <a:gd name="T3" fmla="*/ 126 h 288"/>
                <a:gd name="T4" fmla="*/ 108 w 172"/>
                <a:gd name="T5" fmla="*/ 277 h 288"/>
                <a:gd name="T6" fmla="*/ 128 w 172"/>
                <a:gd name="T7" fmla="*/ 286 h 288"/>
                <a:gd name="T8" fmla="*/ 172 w 172"/>
                <a:gd name="T9" fmla="*/ 264 h 288"/>
                <a:gd name="T10" fmla="*/ 38 w 172"/>
                <a:gd name="T1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288">
                  <a:moveTo>
                    <a:pt x="38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13" y="160"/>
                    <a:pt x="65" y="207"/>
                    <a:pt x="108" y="277"/>
                  </a:cubicBezTo>
                  <a:cubicBezTo>
                    <a:pt x="112" y="284"/>
                    <a:pt x="120" y="288"/>
                    <a:pt x="128" y="286"/>
                  </a:cubicBezTo>
                  <a:cubicBezTo>
                    <a:pt x="140" y="284"/>
                    <a:pt x="154" y="277"/>
                    <a:pt x="172" y="264"/>
                  </a:cubicBezTo>
                  <a:cubicBezTo>
                    <a:pt x="123" y="146"/>
                    <a:pt x="74" y="32"/>
                    <a:pt x="3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xmlns="" id="{30889522-2B35-443F-8D3C-E9598CAB7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375" y="6562725"/>
              <a:ext cx="612775" cy="377825"/>
            </a:xfrm>
            <a:custGeom>
              <a:avLst/>
              <a:gdLst>
                <a:gd name="T0" fmla="*/ 0 w 222"/>
                <a:gd name="T1" fmla="*/ 83 h 137"/>
                <a:gd name="T2" fmla="*/ 187 w 222"/>
                <a:gd name="T3" fmla="*/ 2 h 137"/>
                <a:gd name="T4" fmla="*/ 194 w 222"/>
                <a:gd name="T5" fmla="*/ 1 h 137"/>
                <a:gd name="T6" fmla="*/ 220 w 222"/>
                <a:gd name="T7" fmla="*/ 26 h 137"/>
                <a:gd name="T8" fmla="*/ 215 w 222"/>
                <a:gd name="T9" fmla="*/ 37 h 137"/>
                <a:gd name="T10" fmla="*/ 66 w 222"/>
                <a:gd name="T11" fmla="*/ 137 h 137"/>
                <a:gd name="T12" fmla="*/ 0 w 222"/>
                <a:gd name="T13" fmla="*/ 8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37">
                  <a:moveTo>
                    <a:pt x="0" y="83"/>
                  </a:moveTo>
                  <a:cubicBezTo>
                    <a:pt x="75" y="53"/>
                    <a:pt x="146" y="25"/>
                    <a:pt x="187" y="2"/>
                  </a:cubicBezTo>
                  <a:cubicBezTo>
                    <a:pt x="189" y="1"/>
                    <a:pt x="191" y="0"/>
                    <a:pt x="194" y="1"/>
                  </a:cubicBezTo>
                  <a:cubicBezTo>
                    <a:pt x="206" y="6"/>
                    <a:pt x="215" y="14"/>
                    <a:pt x="220" y="26"/>
                  </a:cubicBezTo>
                  <a:cubicBezTo>
                    <a:pt x="222" y="30"/>
                    <a:pt x="220" y="35"/>
                    <a:pt x="215" y="37"/>
                  </a:cubicBezTo>
                  <a:cubicBezTo>
                    <a:pt x="180" y="52"/>
                    <a:pt x="134" y="92"/>
                    <a:pt x="66" y="137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FF62BF75-C0C3-47EB-BDBC-B860AB8E4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2200" y="5181600"/>
              <a:ext cx="1016000" cy="1660525"/>
            </a:xfrm>
            <a:custGeom>
              <a:avLst/>
              <a:gdLst>
                <a:gd name="T0" fmla="*/ 181 w 368"/>
                <a:gd name="T1" fmla="*/ 30 h 601"/>
                <a:gd name="T2" fmla="*/ 93 w 368"/>
                <a:gd name="T3" fmla="*/ 173 h 601"/>
                <a:gd name="T4" fmla="*/ 49 w 368"/>
                <a:gd name="T5" fmla="*/ 289 h 601"/>
                <a:gd name="T6" fmla="*/ 7 w 368"/>
                <a:gd name="T7" fmla="*/ 429 h 601"/>
                <a:gd name="T8" fmla="*/ 229 w 368"/>
                <a:gd name="T9" fmla="*/ 599 h 601"/>
                <a:gd name="T10" fmla="*/ 273 w 368"/>
                <a:gd name="T11" fmla="*/ 581 h 601"/>
                <a:gd name="T12" fmla="*/ 299 w 368"/>
                <a:gd name="T13" fmla="*/ 379 h 601"/>
                <a:gd name="T14" fmla="*/ 295 w 368"/>
                <a:gd name="T15" fmla="*/ 367 h 601"/>
                <a:gd name="T16" fmla="*/ 300 w 368"/>
                <a:gd name="T17" fmla="*/ 235 h 601"/>
                <a:gd name="T18" fmla="*/ 314 w 368"/>
                <a:gd name="T19" fmla="*/ 212 h 601"/>
                <a:gd name="T20" fmla="*/ 363 w 368"/>
                <a:gd name="T21" fmla="*/ 103 h 601"/>
                <a:gd name="T22" fmla="*/ 349 w 368"/>
                <a:gd name="T23" fmla="*/ 47 h 601"/>
                <a:gd name="T24" fmla="*/ 196 w 368"/>
                <a:gd name="T25" fmla="*/ 24 h 601"/>
                <a:gd name="T26" fmla="*/ 181 w 368"/>
                <a:gd name="T27" fmla="*/ 3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601">
                  <a:moveTo>
                    <a:pt x="181" y="30"/>
                  </a:moveTo>
                  <a:cubicBezTo>
                    <a:pt x="111" y="68"/>
                    <a:pt x="87" y="117"/>
                    <a:pt x="93" y="173"/>
                  </a:cubicBezTo>
                  <a:cubicBezTo>
                    <a:pt x="97" y="216"/>
                    <a:pt x="80" y="259"/>
                    <a:pt x="49" y="289"/>
                  </a:cubicBezTo>
                  <a:cubicBezTo>
                    <a:pt x="10" y="325"/>
                    <a:pt x="0" y="373"/>
                    <a:pt x="7" y="429"/>
                  </a:cubicBezTo>
                  <a:cubicBezTo>
                    <a:pt x="24" y="557"/>
                    <a:pt x="108" y="601"/>
                    <a:pt x="229" y="599"/>
                  </a:cubicBezTo>
                  <a:cubicBezTo>
                    <a:pt x="245" y="598"/>
                    <a:pt x="261" y="592"/>
                    <a:pt x="273" y="581"/>
                  </a:cubicBezTo>
                  <a:cubicBezTo>
                    <a:pt x="328" y="532"/>
                    <a:pt x="334" y="464"/>
                    <a:pt x="299" y="379"/>
                  </a:cubicBezTo>
                  <a:cubicBezTo>
                    <a:pt x="297" y="375"/>
                    <a:pt x="296" y="371"/>
                    <a:pt x="295" y="367"/>
                  </a:cubicBezTo>
                  <a:cubicBezTo>
                    <a:pt x="286" y="319"/>
                    <a:pt x="287" y="275"/>
                    <a:pt x="300" y="235"/>
                  </a:cubicBezTo>
                  <a:cubicBezTo>
                    <a:pt x="303" y="227"/>
                    <a:pt x="307" y="218"/>
                    <a:pt x="314" y="212"/>
                  </a:cubicBezTo>
                  <a:cubicBezTo>
                    <a:pt x="336" y="187"/>
                    <a:pt x="353" y="151"/>
                    <a:pt x="363" y="103"/>
                  </a:cubicBezTo>
                  <a:cubicBezTo>
                    <a:pt x="368" y="84"/>
                    <a:pt x="362" y="63"/>
                    <a:pt x="349" y="47"/>
                  </a:cubicBezTo>
                  <a:cubicBezTo>
                    <a:pt x="317" y="11"/>
                    <a:pt x="268" y="0"/>
                    <a:pt x="196" y="24"/>
                  </a:cubicBezTo>
                  <a:cubicBezTo>
                    <a:pt x="191" y="26"/>
                    <a:pt x="186" y="28"/>
                    <a:pt x="181" y="3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xmlns="" id="{313B4857-25EA-4CF9-BC41-600C350FA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4138" y="5222875"/>
              <a:ext cx="754063" cy="1616075"/>
            </a:xfrm>
            <a:custGeom>
              <a:avLst/>
              <a:gdLst>
                <a:gd name="T0" fmla="*/ 219 w 273"/>
                <a:gd name="T1" fmla="*/ 197 h 585"/>
                <a:gd name="T2" fmla="*/ 268 w 273"/>
                <a:gd name="T3" fmla="*/ 88 h 585"/>
                <a:gd name="T4" fmla="*/ 254 w 273"/>
                <a:gd name="T5" fmla="*/ 32 h 585"/>
                <a:gd name="T6" fmla="*/ 204 w 273"/>
                <a:gd name="T7" fmla="*/ 0 h 585"/>
                <a:gd name="T8" fmla="*/ 227 w 273"/>
                <a:gd name="T9" fmla="*/ 21 h 585"/>
                <a:gd name="T10" fmla="*/ 242 w 273"/>
                <a:gd name="T11" fmla="*/ 77 h 585"/>
                <a:gd name="T12" fmla="*/ 192 w 273"/>
                <a:gd name="T13" fmla="*/ 185 h 585"/>
                <a:gd name="T14" fmla="*/ 179 w 273"/>
                <a:gd name="T15" fmla="*/ 209 h 585"/>
                <a:gd name="T16" fmla="*/ 173 w 273"/>
                <a:gd name="T17" fmla="*/ 340 h 585"/>
                <a:gd name="T18" fmla="*/ 177 w 273"/>
                <a:gd name="T19" fmla="*/ 353 h 585"/>
                <a:gd name="T20" fmla="*/ 151 w 273"/>
                <a:gd name="T21" fmla="*/ 555 h 585"/>
                <a:gd name="T22" fmla="*/ 108 w 273"/>
                <a:gd name="T23" fmla="*/ 572 h 585"/>
                <a:gd name="T24" fmla="*/ 0 w 273"/>
                <a:gd name="T25" fmla="*/ 557 h 585"/>
                <a:gd name="T26" fmla="*/ 134 w 273"/>
                <a:gd name="T27" fmla="*/ 584 h 585"/>
                <a:gd name="T28" fmla="*/ 178 w 273"/>
                <a:gd name="T29" fmla="*/ 566 h 585"/>
                <a:gd name="T30" fmla="*/ 204 w 273"/>
                <a:gd name="T31" fmla="*/ 364 h 585"/>
                <a:gd name="T32" fmla="*/ 200 w 273"/>
                <a:gd name="T33" fmla="*/ 352 h 585"/>
                <a:gd name="T34" fmla="*/ 205 w 273"/>
                <a:gd name="T35" fmla="*/ 220 h 585"/>
                <a:gd name="T36" fmla="*/ 219 w 273"/>
                <a:gd name="T37" fmla="*/ 19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3" h="585">
                  <a:moveTo>
                    <a:pt x="219" y="197"/>
                  </a:moveTo>
                  <a:cubicBezTo>
                    <a:pt x="241" y="172"/>
                    <a:pt x="258" y="136"/>
                    <a:pt x="268" y="88"/>
                  </a:cubicBezTo>
                  <a:cubicBezTo>
                    <a:pt x="273" y="69"/>
                    <a:pt x="267" y="48"/>
                    <a:pt x="254" y="32"/>
                  </a:cubicBezTo>
                  <a:cubicBezTo>
                    <a:pt x="240" y="17"/>
                    <a:pt x="224" y="6"/>
                    <a:pt x="204" y="0"/>
                  </a:cubicBezTo>
                  <a:cubicBezTo>
                    <a:pt x="213" y="6"/>
                    <a:pt x="220" y="13"/>
                    <a:pt x="227" y="21"/>
                  </a:cubicBezTo>
                  <a:cubicBezTo>
                    <a:pt x="241" y="36"/>
                    <a:pt x="246" y="57"/>
                    <a:pt x="242" y="77"/>
                  </a:cubicBezTo>
                  <a:cubicBezTo>
                    <a:pt x="231" y="125"/>
                    <a:pt x="214" y="161"/>
                    <a:pt x="192" y="185"/>
                  </a:cubicBezTo>
                  <a:cubicBezTo>
                    <a:pt x="186" y="192"/>
                    <a:pt x="181" y="200"/>
                    <a:pt x="179" y="209"/>
                  </a:cubicBezTo>
                  <a:cubicBezTo>
                    <a:pt x="166" y="249"/>
                    <a:pt x="164" y="292"/>
                    <a:pt x="173" y="340"/>
                  </a:cubicBezTo>
                  <a:cubicBezTo>
                    <a:pt x="174" y="344"/>
                    <a:pt x="176" y="349"/>
                    <a:pt x="177" y="353"/>
                  </a:cubicBezTo>
                  <a:cubicBezTo>
                    <a:pt x="213" y="437"/>
                    <a:pt x="206" y="505"/>
                    <a:pt x="151" y="555"/>
                  </a:cubicBezTo>
                  <a:cubicBezTo>
                    <a:pt x="139" y="566"/>
                    <a:pt x="124" y="572"/>
                    <a:pt x="108" y="572"/>
                  </a:cubicBezTo>
                  <a:cubicBezTo>
                    <a:pt x="67" y="573"/>
                    <a:pt x="31" y="568"/>
                    <a:pt x="0" y="557"/>
                  </a:cubicBezTo>
                  <a:cubicBezTo>
                    <a:pt x="36" y="577"/>
                    <a:pt x="82" y="585"/>
                    <a:pt x="134" y="584"/>
                  </a:cubicBezTo>
                  <a:cubicBezTo>
                    <a:pt x="150" y="583"/>
                    <a:pt x="166" y="577"/>
                    <a:pt x="178" y="566"/>
                  </a:cubicBezTo>
                  <a:cubicBezTo>
                    <a:pt x="233" y="517"/>
                    <a:pt x="239" y="449"/>
                    <a:pt x="204" y="364"/>
                  </a:cubicBezTo>
                  <a:cubicBezTo>
                    <a:pt x="202" y="360"/>
                    <a:pt x="201" y="356"/>
                    <a:pt x="200" y="352"/>
                  </a:cubicBezTo>
                  <a:cubicBezTo>
                    <a:pt x="191" y="304"/>
                    <a:pt x="192" y="260"/>
                    <a:pt x="205" y="220"/>
                  </a:cubicBezTo>
                  <a:cubicBezTo>
                    <a:pt x="208" y="212"/>
                    <a:pt x="212" y="203"/>
                    <a:pt x="219" y="197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xmlns="" id="{24CEED7B-41F9-4E33-A7AF-3734AB3EF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6413" y="6391275"/>
              <a:ext cx="17463" cy="33338"/>
            </a:xfrm>
            <a:custGeom>
              <a:avLst/>
              <a:gdLst>
                <a:gd name="T0" fmla="*/ 6 w 6"/>
                <a:gd name="T1" fmla="*/ 0 h 12"/>
                <a:gd name="T2" fmla="*/ 5 w 6"/>
                <a:gd name="T3" fmla="*/ 2 h 12"/>
                <a:gd name="T4" fmla="*/ 3 w 6"/>
                <a:gd name="T5" fmla="*/ 6 h 12"/>
                <a:gd name="T6" fmla="*/ 1 w 6"/>
                <a:gd name="T7" fmla="*/ 10 h 12"/>
                <a:gd name="T8" fmla="*/ 0 w 6"/>
                <a:gd name="T9" fmla="*/ 12 h 12"/>
                <a:gd name="T10" fmla="*/ 0 w 6"/>
                <a:gd name="T11" fmla="*/ 10 h 12"/>
                <a:gd name="T12" fmla="*/ 1 w 6"/>
                <a:gd name="T13" fmla="*/ 5 h 12"/>
                <a:gd name="T14" fmla="*/ 4 w 6"/>
                <a:gd name="T15" fmla="*/ 1 h 12"/>
                <a:gd name="T16" fmla="*/ 6 w 6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5"/>
                    <a:pt x="3" y="6"/>
                  </a:cubicBezTo>
                  <a:cubicBezTo>
                    <a:pt x="2" y="7"/>
                    <a:pt x="2" y="9"/>
                    <a:pt x="1" y="10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xmlns="" id="{BD0E4CD3-7A68-43A5-A56D-EED56547A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6263" y="6346825"/>
              <a:ext cx="22225" cy="26988"/>
            </a:xfrm>
            <a:custGeom>
              <a:avLst/>
              <a:gdLst>
                <a:gd name="T0" fmla="*/ 0 w 8"/>
                <a:gd name="T1" fmla="*/ 3 h 10"/>
                <a:gd name="T2" fmla="*/ 3 w 8"/>
                <a:gd name="T3" fmla="*/ 1 h 10"/>
                <a:gd name="T4" fmla="*/ 6 w 8"/>
                <a:gd name="T5" fmla="*/ 0 h 10"/>
                <a:gd name="T6" fmla="*/ 8 w 8"/>
                <a:gd name="T7" fmla="*/ 4 h 10"/>
                <a:gd name="T8" fmla="*/ 7 w 8"/>
                <a:gd name="T9" fmla="*/ 7 h 10"/>
                <a:gd name="T10" fmla="*/ 5 w 8"/>
                <a:gd name="T11" fmla="*/ 9 h 10"/>
                <a:gd name="T12" fmla="*/ 2 w 8"/>
                <a:gd name="T13" fmla="*/ 9 h 10"/>
                <a:gd name="T14" fmla="*/ 0 w 8"/>
                <a:gd name="T15" fmla="*/ 6 h 10"/>
                <a:gd name="T16" fmla="*/ 0 w 8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0" y="3"/>
                  </a:moveTo>
                  <a:cubicBezTo>
                    <a:pt x="0" y="3"/>
                    <a:pt x="1" y="2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1"/>
                    <a:pt x="8" y="2"/>
                    <a:pt x="8" y="4"/>
                  </a:cubicBezTo>
                  <a:cubicBezTo>
                    <a:pt x="8" y="5"/>
                    <a:pt x="7" y="7"/>
                    <a:pt x="7" y="7"/>
                  </a:cubicBezTo>
                  <a:cubicBezTo>
                    <a:pt x="7" y="7"/>
                    <a:pt x="6" y="8"/>
                    <a:pt x="5" y="9"/>
                  </a:cubicBezTo>
                  <a:cubicBezTo>
                    <a:pt x="4" y="10"/>
                    <a:pt x="2" y="10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5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xmlns="" id="{1553253B-43AA-4AE2-92E6-505F6EF88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4363" y="6369050"/>
              <a:ext cx="22225" cy="25400"/>
            </a:xfrm>
            <a:custGeom>
              <a:avLst/>
              <a:gdLst>
                <a:gd name="T0" fmla="*/ 1 w 8"/>
                <a:gd name="T1" fmla="*/ 2 h 9"/>
                <a:gd name="T2" fmla="*/ 4 w 8"/>
                <a:gd name="T3" fmla="*/ 1 h 9"/>
                <a:gd name="T4" fmla="*/ 7 w 8"/>
                <a:gd name="T5" fmla="*/ 0 h 9"/>
                <a:gd name="T6" fmla="*/ 7 w 8"/>
                <a:gd name="T7" fmla="*/ 3 h 9"/>
                <a:gd name="T8" fmla="*/ 7 w 8"/>
                <a:gd name="T9" fmla="*/ 6 h 9"/>
                <a:gd name="T10" fmla="*/ 4 w 8"/>
                <a:gd name="T11" fmla="*/ 8 h 9"/>
                <a:gd name="T12" fmla="*/ 1 w 8"/>
                <a:gd name="T13" fmla="*/ 9 h 9"/>
                <a:gd name="T14" fmla="*/ 0 w 8"/>
                <a:gd name="T15" fmla="*/ 5 h 9"/>
                <a:gd name="T16" fmla="*/ 1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1" y="2"/>
                  </a:moveTo>
                  <a:cubicBezTo>
                    <a:pt x="1" y="2"/>
                    <a:pt x="2" y="1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1"/>
                    <a:pt x="8" y="2"/>
                    <a:pt x="7" y="3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7" y="6"/>
                    <a:pt x="5" y="7"/>
                    <a:pt x="4" y="8"/>
                  </a:cubicBezTo>
                  <a:cubicBezTo>
                    <a:pt x="3" y="9"/>
                    <a:pt x="2" y="9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xmlns="" id="{AD7D3B19-AAE1-4227-A3EA-4C57EDB9B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8650" y="6405563"/>
              <a:ext cx="26988" cy="15875"/>
            </a:xfrm>
            <a:custGeom>
              <a:avLst/>
              <a:gdLst>
                <a:gd name="T0" fmla="*/ 4 w 10"/>
                <a:gd name="T1" fmla="*/ 0 h 6"/>
                <a:gd name="T2" fmla="*/ 7 w 10"/>
                <a:gd name="T3" fmla="*/ 1 h 6"/>
                <a:gd name="T4" fmla="*/ 10 w 10"/>
                <a:gd name="T5" fmla="*/ 2 h 6"/>
                <a:gd name="T6" fmla="*/ 8 w 10"/>
                <a:gd name="T7" fmla="*/ 5 h 6"/>
                <a:gd name="T8" fmla="*/ 5 w 10"/>
                <a:gd name="T9" fmla="*/ 6 h 6"/>
                <a:gd name="T10" fmla="*/ 2 w 10"/>
                <a:gd name="T11" fmla="*/ 5 h 6"/>
                <a:gd name="T12" fmla="*/ 0 w 10"/>
                <a:gd name="T13" fmla="*/ 4 h 6"/>
                <a:gd name="T14" fmla="*/ 2 w 10"/>
                <a:gd name="T15" fmla="*/ 2 h 6"/>
                <a:gd name="T16" fmla="*/ 4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4" y="0"/>
                    <a:pt x="6" y="0"/>
                    <a:pt x="7" y="1"/>
                  </a:cubicBezTo>
                  <a:cubicBezTo>
                    <a:pt x="9" y="1"/>
                    <a:pt x="10" y="2"/>
                    <a:pt x="10" y="2"/>
                  </a:cubicBezTo>
                  <a:cubicBezTo>
                    <a:pt x="10" y="3"/>
                    <a:pt x="9" y="4"/>
                    <a:pt x="8" y="5"/>
                  </a:cubicBezTo>
                  <a:cubicBezTo>
                    <a:pt x="7" y="5"/>
                    <a:pt x="5" y="6"/>
                    <a:pt x="5" y="6"/>
                  </a:cubicBezTo>
                  <a:cubicBezTo>
                    <a:pt x="5" y="6"/>
                    <a:pt x="4" y="6"/>
                    <a:pt x="2" y="5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xmlns="" id="{3766A727-05EE-4E8E-BE17-008C2B07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0875" y="6429375"/>
              <a:ext cx="19050" cy="22225"/>
            </a:xfrm>
            <a:custGeom>
              <a:avLst/>
              <a:gdLst>
                <a:gd name="T0" fmla="*/ 2 w 7"/>
                <a:gd name="T1" fmla="*/ 3 h 8"/>
                <a:gd name="T2" fmla="*/ 4 w 7"/>
                <a:gd name="T3" fmla="*/ 1 h 8"/>
                <a:gd name="T4" fmla="*/ 6 w 7"/>
                <a:gd name="T5" fmla="*/ 0 h 8"/>
                <a:gd name="T6" fmla="*/ 6 w 7"/>
                <a:gd name="T7" fmla="*/ 3 h 8"/>
                <a:gd name="T8" fmla="*/ 5 w 7"/>
                <a:gd name="T9" fmla="*/ 6 h 8"/>
                <a:gd name="T10" fmla="*/ 2 w 7"/>
                <a:gd name="T11" fmla="*/ 7 h 8"/>
                <a:gd name="T12" fmla="*/ 0 w 7"/>
                <a:gd name="T13" fmla="*/ 8 h 8"/>
                <a:gd name="T14" fmla="*/ 0 w 7"/>
                <a:gd name="T15" fmla="*/ 6 h 8"/>
                <a:gd name="T16" fmla="*/ 2 w 7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2" y="3"/>
                  </a:move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2"/>
                    <a:pt x="6" y="3"/>
                  </a:cubicBezTo>
                  <a:cubicBezTo>
                    <a:pt x="6" y="4"/>
                    <a:pt x="5" y="6"/>
                    <a:pt x="5" y="6"/>
                  </a:cubicBezTo>
                  <a:cubicBezTo>
                    <a:pt x="5" y="6"/>
                    <a:pt x="3" y="7"/>
                    <a:pt x="2" y="7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1" y="4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8289CB0E-3432-43FD-96FB-92A96C3F9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8325" y="6562725"/>
              <a:ext cx="296863" cy="811213"/>
            </a:xfrm>
            <a:custGeom>
              <a:avLst/>
              <a:gdLst>
                <a:gd name="T0" fmla="*/ 92 w 108"/>
                <a:gd name="T1" fmla="*/ 290 h 294"/>
                <a:gd name="T2" fmla="*/ 79 w 108"/>
                <a:gd name="T3" fmla="*/ 294 h 294"/>
                <a:gd name="T4" fmla="*/ 77 w 108"/>
                <a:gd name="T5" fmla="*/ 292 h 294"/>
                <a:gd name="T6" fmla="*/ 70 w 108"/>
                <a:gd name="T7" fmla="*/ 288 h 294"/>
                <a:gd name="T8" fmla="*/ 51 w 108"/>
                <a:gd name="T9" fmla="*/ 142 h 294"/>
                <a:gd name="T10" fmla="*/ 88 w 108"/>
                <a:gd name="T11" fmla="*/ 6 h 294"/>
                <a:gd name="T12" fmla="*/ 86 w 108"/>
                <a:gd name="T13" fmla="*/ 0 h 294"/>
                <a:gd name="T14" fmla="*/ 104 w 108"/>
                <a:gd name="T15" fmla="*/ 30 h 294"/>
                <a:gd name="T16" fmla="*/ 106 w 108"/>
                <a:gd name="T17" fmla="*/ 35 h 294"/>
                <a:gd name="T18" fmla="*/ 108 w 108"/>
                <a:gd name="T19" fmla="*/ 55 h 294"/>
                <a:gd name="T20" fmla="*/ 88 w 108"/>
                <a:gd name="T21" fmla="*/ 107 h 294"/>
                <a:gd name="T22" fmla="*/ 73 w 108"/>
                <a:gd name="T23" fmla="*/ 132 h 294"/>
                <a:gd name="T24" fmla="*/ 92 w 108"/>
                <a:gd name="T25" fmla="*/ 29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294">
                  <a:moveTo>
                    <a:pt x="92" y="290"/>
                  </a:moveTo>
                  <a:cubicBezTo>
                    <a:pt x="88" y="291"/>
                    <a:pt x="83" y="292"/>
                    <a:pt x="79" y="294"/>
                  </a:cubicBezTo>
                  <a:cubicBezTo>
                    <a:pt x="79" y="294"/>
                    <a:pt x="78" y="293"/>
                    <a:pt x="77" y="292"/>
                  </a:cubicBezTo>
                  <a:cubicBezTo>
                    <a:pt x="76" y="292"/>
                    <a:pt x="73" y="290"/>
                    <a:pt x="70" y="288"/>
                  </a:cubicBezTo>
                  <a:cubicBezTo>
                    <a:pt x="49" y="271"/>
                    <a:pt x="0" y="222"/>
                    <a:pt x="51" y="142"/>
                  </a:cubicBezTo>
                  <a:cubicBezTo>
                    <a:pt x="100" y="66"/>
                    <a:pt x="94" y="23"/>
                    <a:pt x="88" y="6"/>
                  </a:cubicBezTo>
                  <a:cubicBezTo>
                    <a:pt x="87" y="3"/>
                    <a:pt x="86" y="1"/>
                    <a:pt x="86" y="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7" y="75"/>
                    <a:pt x="100" y="93"/>
                    <a:pt x="88" y="107"/>
                  </a:cubicBezTo>
                  <a:cubicBezTo>
                    <a:pt x="81" y="114"/>
                    <a:pt x="76" y="122"/>
                    <a:pt x="73" y="132"/>
                  </a:cubicBezTo>
                  <a:cubicBezTo>
                    <a:pt x="63" y="175"/>
                    <a:pt x="72" y="229"/>
                    <a:pt x="92" y="29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xmlns="" id="{6FA54FCF-864E-4EB5-8856-DE6C6D6C9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4488" y="7808913"/>
              <a:ext cx="139700" cy="1458913"/>
            </a:xfrm>
            <a:custGeom>
              <a:avLst/>
              <a:gdLst>
                <a:gd name="T0" fmla="*/ 51 w 51"/>
                <a:gd name="T1" fmla="*/ 26 h 528"/>
                <a:gd name="T2" fmla="*/ 45 w 51"/>
                <a:gd name="T3" fmla="*/ 30 h 528"/>
                <a:gd name="T4" fmla="*/ 35 w 51"/>
                <a:gd name="T5" fmla="*/ 192 h 528"/>
                <a:gd name="T6" fmla="*/ 28 w 51"/>
                <a:gd name="T7" fmla="*/ 528 h 528"/>
                <a:gd name="T8" fmla="*/ 17 w 51"/>
                <a:gd name="T9" fmla="*/ 528 h 528"/>
                <a:gd name="T10" fmla="*/ 17 w 51"/>
                <a:gd name="T11" fmla="*/ 520 h 528"/>
                <a:gd name="T12" fmla="*/ 20 w 51"/>
                <a:gd name="T13" fmla="*/ 194 h 528"/>
                <a:gd name="T14" fmla="*/ 29 w 51"/>
                <a:gd name="T15" fmla="*/ 0 h 528"/>
                <a:gd name="T16" fmla="*/ 31 w 51"/>
                <a:gd name="T17" fmla="*/ 2 h 528"/>
                <a:gd name="T18" fmla="*/ 51 w 51"/>
                <a:gd name="T19" fmla="*/ 25 h 528"/>
                <a:gd name="T20" fmla="*/ 51 w 51"/>
                <a:gd name="T21" fmla="*/ 25 h 528"/>
                <a:gd name="T22" fmla="*/ 51 w 51"/>
                <a:gd name="T23" fmla="*/ 26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28">
                  <a:moveTo>
                    <a:pt x="51" y="26"/>
                  </a:moveTo>
                  <a:cubicBezTo>
                    <a:pt x="48" y="25"/>
                    <a:pt x="45" y="27"/>
                    <a:pt x="45" y="30"/>
                  </a:cubicBezTo>
                  <a:cubicBezTo>
                    <a:pt x="46" y="74"/>
                    <a:pt x="50" y="142"/>
                    <a:pt x="35" y="192"/>
                  </a:cubicBezTo>
                  <a:cubicBezTo>
                    <a:pt x="28" y="528"/>
                    <a:pt x="28" y="528"/>
                    <a:pt x="28" y="528"/>
                  </a:cubicBezTo>
                  <a:cubicBezTo>
                    <a:pt x="17" y="528"/>
                    <a:pt x="17" y="528"/>
                    <a:pt x="17" y="528"/>
                  </a:cubicBezTo>
                  <a:cubicBezTo>
                    <a:pt x="17" y="520"/>
                    <a:pt x="17" y="520"/>
                    <a:pt x="17" y="520"/>
                  </a:cubicBezTo>
                  <a:cubicBezTo>
                    <a:pt x="3" y="411"/>
                    <a:pt x="0" y="302"/>
                    <a:pt x="20" y="194"/>
                  </a:cubicBezTo>
                  <a:cubicBezTo>
                    <a:pt x="24" y="128"/>
                    <a:pt x="24" y="63"/>
                    <a:pt x="29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lnTo>
                    <a:pt x="51" y="26"/>
                  </a:ln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xmlns="" id="{1EBB9713-4F9C-4E2C-A376-89375238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1688" y="6559550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978507C8-F8EC-4B78-B27C-26DEADA58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6872288"/>
              <a:ext cx="227013" cy="452438"/>
            </a:xfrm>
            <a:custGeom>
              <a:avLst/>
              <a:gdLst>
                <a:gd name="T0" fmla="*/ 8 w 82"/>
                <a:gd name="T1" fmla="*/ 0 h 164"/>
                <a:gd name="T2" fmla="*/ 8 w 82"/>
                <a:gd name="T3" fmla="*/ 9 h 164"/>
                <a:gd name="T4" fmla="*/ 8 w 82"/>
                <a:gd name="T5" fmla="*/ 31 h 164"/>
                <a:gd name="T6" fmla="*/ 9 w 82"/>
                <a:gd name="T7" fmla="*/ 46 h 164"/>
                <a:gd name="T8" fmla="*/ 11 w 82"/>
                <a:gd name="T9" fmla="*/ 63 h 164"/>
                <a:gd name="T10" fmla="*/ 14 w 82"/>
                <a:gd name="T11" fmla="*/ 80 h 164"/>
                <a:gd name="T12" fmla="*/ 19 w 82"/>
                <a:gd name="T13" fmla="*/ 97 h 164"/>
                <a:gd name="T14" fmla="*/ 25 w 82"/>
                <a:gd name="T15" fmla="*/ 113 h 164"/>
                <a:gd name="T16" fmla="*/ 34 w 82"/>
                <a:gd name="T17" fmla="*/ 128 h 164"/>
                <a:gd name="T18" fmla="*/ 36 w 82"/>
                <a:gd name="T19" fmla="*/ 131 h 164"/>
                <a:gd name="T20" fmla="*/ 39 w 82"/>
                <a:gd name="T21" fmla="*/ 134 h 164"/>
                <a:gd name="T22" fmla="*/ 44 w 82"/>
                <a:gd name="T23" fmla="*/ 140 h 164"/>
                <a:gd name="T24" fmla="*/ 49 w 82"/>
                <a:gd name="T25" fmla="*/ 145 h 164"/>
                <a:gd name="T26" fmla="*/ 55 w 82"/>
                <a:gd name="T27" fmla="*/ 150 h 164"/>
                <a:gd name="T28" fmla="*/ 65 w 82"/>
                <a:gd name="T29" fmla="*/ 156 h 164"/>
                <a:gd name="T30" fmla="*/ 74 w 82"/>
                <a:gd name="T31" fmla="*/ 161 h 164"/>
                <a:gd name="T32" fmla="*/ 82 w 82"/>
                <a:gd name="T33" fmla="*/ 164 h 164"/>
                <a:gd name="T34" fmla="*/ 73 w 82"/>
                <a:gd name="T35" fmla="*/ 163 h 164"/>
                <a:gd name="T36" fmla="*/ 63 w 82"/>
                <a:gd name="T37" fmla="*/ 161 h 164"/>
                <a:gd name="T38" fmla="*/ 51 w 82"/>
                <a:gd name="T39" fmla="*/ 156 h 164"/>
                <a:gd name="T40" fmla="*/ 44 w 82"/>
                <a:gd name="T41" fmla="*/ 152 h 164"/>
                <a:gd name="T42" fmla="*/ 38 w 82"/>
                <a:gd name="T43" fmla="*/ 147 h 164"/>
                <a:gd name="T44" fmla="*/ 31 w 82"/>
                <a:gd name="T45" fmla="*/ 141 h 164"/>
                <a:gd name="T46" fmla="*/ 28 w 82"/>
                <a:gd name="T47" fmla="*/ 138 h 164"/>
                <a:gd name="T48" fmla="*/ 25 w 82"/>
                <a:gd name="T49" fmla="*/ 134 h 164"/>
                <a:gd name="T50" fmla="*/ 15 w 82"/>
                <a:gd name="T51" fmla="*/ 119 h 164"/>
                <a:gd name="T52" fmla="*/ 7 w 82"/>
                <a:gd name="T53" fmla="*/ 101 h 164"/>
                <a:gd name="T54" fmla="*/ 3 w 82"/>
                <a:gd name="T55" fmla="*/ 82 h 164"/>
                <a:gd name="T56" fmla="*/ 1 w 82"/>
                <a:gd name="T57" fmla="*/ 64 h 164"/>
                <a:gd name="T58" fmla="*/ 0 w 82"/>
                <a:gd name="T59" fmla="*/ 46 h 164"/>
                <a:gd name="T60" fmla="*/ 2 w 82"/>
                <a:gd name="T61" fmla="*/ 31 h 164"/>
                <a:gd name="T62" fmla="*/ 6 w 82"/>
                <a:gd name="T63" fmla="*/ 9 h 164"/>
                <a:gd name="T64" fmla="*/ 8 w 82"/>
                <a:gd name="T6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" h="164">
                  <a:moveTo>
                    <a:pt x="8" y="0"/>
                  </a:moveTo>
                  <a:cubicBezTo>
                    <a:pt x="8" y="0"/>
                    <a:pt x="8" y="4"/>
                    <a:pt x="8" y="9"/>
                  </a:cubicBezTo>
                  <a:cubicBezTo>
                    <a:pt x="8" y="14"/>
                    <a:pt x="8" y="22"/>
                    <a:pt x="8" y="31"/>
                  </a:cubicBezTo>
                  <a:cubicBezTo>
                    <a:pt x="9" y="36"/>
                    <a:pt x="9" y="41"/>
                    <a:pt x="9" y="46"/>
                  </a:cubicBezTo>
                  <a:cubicBezTo>
                    <a:pt x="10" y="52"/>
                    <a:pt x="10" y="57"/>
                    <a:pt x="11" y="63"/>
                  </a:cubicBezTo>
                  <a:cubicBezTo>
                    <a:pt x="12" y="68"/>
                    <a:pt x="13" y="74"/>
                    <a:pt x="14" y="80"/>
                  </a:cubicBezTo>
                  <a:cubicBezTo>
                    <a:pt x="15" y="86"/>
                    <a:pt x="17" y="91"/>
                    <a:pt x="19" y="97"/>
                  </a:cubicBezTo>
                  <a:cubicBezTo>
                    <a:pt x="20" y="103"/>
                    <a:pt x="23" y="108"/>
                    <a:pt x="25" y="113"/>
                  </a:cubicBezTo>
                  <a:cubicBezTo>
                    <a:pt x="28" y="119"/>
                    <a:pt x="30" y="124"/>
                    <a:pt x="34" y="128"/>
                  </a:cubicBezTo>
                  <a:cubicBezTo>
                    <a:pt x="35" y="129"/>
                    <a:pt x="35" y="130"/>
                    <a:pt x="36" y="131"/>
                  </a:cubicBezTo>
                  <a:cubicBezTo>
                    <a:pt x="37" y="132"/>
                    <a:pt x="38" y="133"/>
                    <a:pt x="39" y="134"/>
                  </a:cubicBezTo>
                  <a:cubicBezTo>
                    <a:pt x="40" y="137"/>
                    <a:pt x="42" y="138"/>
                    <a:pt x="44" y="140"/>
                  </a:cubicBezTo>
                  <a:cubicBezTo>
                    <a:pt x="46" y="142"/>
                    <a:pt x="47" y="144"/>
                    <a:pt x="49" y="145"/>
                  </a:cubicBezTo>
                  <a:cubicBezTo>
                    <a:pt x="51" y="147"/>
                    <a:pt x="53" y="148"/>
                    <a:pt x="55" y="150"/>
                  </a:cubicBezTo>
                  <a:cubicBezTo>
                    <a:pt x="58" y="152"/>
                    <a:pt x="62" y="154"/>
                    <a:pt x="65" y="156"/>
                  </a:cubicBezTo>
                  <a:cubicBezTo>
                    <a:pt x="68" y="158"/>
                    <a:pt x="71" y="160"/>
                    <a:pt x="74" y="161"/>
                  </a:cubicBezTo>
                  <a:cubicBezTo>
                    <a:pt x="79" y="163"/>
                    <a:pt x="82" y="164"/>
                    <a:pt x="82" y="164"/>
                  </a:cubicBezTo>
                  <a:cubicBezTo>
                    <a:pt x="82" y="164"/>
                    <a:pt x="78" y="164"/>
                    <a:pt x="73" y="163"/>
                  </a:cubicBezTo>
                  <a:cubicBezTo>
                    <a:pt x="70" y="163"/>
                    <a:pt x="67" y="162"/>
                    <a:pt x="63" y="161"/>
                  </a:cubicBezTo>
                  <a:cubicBezTo>
                    <a:pt x="60" y="159"/>
                    <a:pt x="55" y="158"/>
                    <a:pt x="51" y="156"/>
                  </a:cubicBezTo>
                  <a:cubicBezTo>
                    <a:pt x="49" y="154"/>
                    <a:pt x="47" y="153"/>
                    <a:pt x="44" y="152"/>
                  </a:cubicBezTo>
                  <a:cubicBezTo>
                    <a:pt x="42" y="150"/>
                    <a:pt x="40" y="149"/>
                    <a:pt x="38" y="147"/>
                  </a:cubicBezTo>
                  <a:cubicBezTo>
                    <a:pt x="36" y="145"/>
                    <a:pt x="33" y="143"/>
                    <a:pt x="31" y="141"/>
                  </a:cubicBezTo>
                  <a:cubicBezTo>
                    <a:pt x="30" y="140"/>
                    <a:pt x="29" y="139"/>
                    <a:pt x="28" y="138"/>
                  </a:cubicBezTo>
                  <a:cubicBezTo>
                    <a:pt x="27" y="137"/>
                    <a:pt x="26" y="136"/>
                    <a:pt x="25" y="134"/>
                  </a:cubicBezTo>
                  <a:cubicBezTo>
                    <a:pt x="21" y="130"/>
                    <a:pt x="18" y="124"/>
                    <a:pt x="15" y="119"/>
                  </a:cubicBezTo>
                  <a:cubicBezTo>
                    <a:pt x="12" y="113"/>
                    <a:pt x="9" y="107"/>
                    <a:pt x="7" y="101"/>
                  </a:cubicBezTo>
                  <a:cubicBezTo>
                    <a:pt x="5" y="95"/>
                    <a:pt x="4" y="88"/>
                    <a:pt x="3" y="82"/>
                  </a:cubicBezTo>
                  <a:cubicBezTo>
                    <a:pt x="2" y="76"/>
                    <a:pt x="1" y="70"/>
                    <a:pt x="1" y="64"/>
                  </a:cubicBezTo>
                  <a:cubicBezTo>
                    <a:pt x="0" y="58"/>
                    <a:pt x="0" y="52"/>
                    <a:pt x="0" y="46"/>
                  </a:cubicBezTo>
                  <a:cubicBezTo>
                    <a:pt x="1" y="41"/>
                    <a:pt x="1" y="36"/>
                    <a:pt x="2" y="31"/>
                  </a:cubicBezTo>
                  <a:cubicBezTo>
                    <a:pt x="3" y="22"/>
                    <a:pt x="4" y="14"/>
                    <a:pt x="6" y="9"/>
                  </a:cubicBezTo>
                  <a:cubicBezTo>
                    <a:pt x="7" y="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xmlns="" id="{F5CB3AAF-47EA-4453-B661-032C2F074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3700" y="6075363"/>
              <a:ext cx="204788" cy="677863"/>
            </a:xfrm>
            <a:custGeom>
              <a:avLst/>
              <a:gdLst>
                <a:gd name="T0" fmla="*/ 13 w 74"/>
                <a:gd name="T1" fmla="*/ 0 h 245"/>
                <a:gd name="T2" fmla="*/ 21 w 74"/>
                <a:gd name="T3" fmla="*/ 9 h 245"/>
                <a:gd name="T4" fmla="*/ 29 w 74"/>
                <a:gd name="T5" fmla="*/ 20 h 245"/>
                <a:gd name="T6" fmla="*/ 34 w 74"/>
                <a:gd name="T7" fmla="*/ 27 h 245"/>
                <a:gd name="T8" fmla="*/ 40 w 74"/>
                <a:gd name="T9" fmla="*/ 35 h 245"/>
                <a:gd name="T10" fmla="*/ 50 w 74"/>
                <a:gd name="T11" fmla="*/ 54 h 245"/>
                <a:gd name="T12" fmla="*/ 61 w 74"/>
                <a:gd name="T13" fmla="*/ 76 h 245"/>
                <a:gd name="T14" fmla="*/ 69 w 74"/>
                <a:gd name="T15" fmla="*/ 101 h 245"/>
                <a:gd name="T16" fmla="*/ 74 w 74"/>
                <a:gd name="T17" fmla="*/ 129 h 245"/>
                <a:gd name="T18" fmla="*/ 73 w 74"/>
                <a:gd name="T19" fmla="*/ 156 h 245"/>
                <a:gd name="T20" fmla="*/ 66 w 74"/>
                <a:gd name="T21" fmla="*/ 183 h 245"/>
                <a:gd name="T22" fmla="*/ 54 w 74"/>
                <a:gd name="T23" fmla="*/ 205 h 245"/>
                <a:gd name="T24" fmla="*/ 39 w 74"/>
                <a:gd name="T25" fmla="*/ 221 h 245"/>
                <a:gd name="T26" fmla="*/ 31 w 74"/>
                <a:gd name="T27" fmla="*/ 228 h 245"/>
                <a:gd name="T28" fmla="*/ 24 w 74"/>
                <a:gd name="T29" fmla="*/ 233 h 245"/>
                <a:gd name="T30" fmla="*/ 17 w 74"/>
                <a:gd name="T31" fmla="*/ 237 h 245"/>
                <a:gd name="T32" fmla="*/ 12 w 74"/>
                <a:gd name="T33" fmla="*/ 240 h 245"/>
                <a:gd name="T34" fmla="*/ 3 w 74"/>
                <a:gd name="T35" fmla="*/ 244 h 245"/>
                <a:gd name="T36" fmla="*/ 0 w 74"/>
                <a:gd name="T37" fmla="*/ 245 h 245"/>
                <a:gd name="T38" fmla="*/ 3 w 74"/>
                <a:gd name="T39" fmla="*/ 243 h 245"/>
                <a:gd name="T40" fmla="*/ 10 w 74"/>
                <a:gd name="T41" fmla="*/ 237 h 245"/>
                <a:gd name="T42" fmla="*/ 15 w 74"/>
                <a:gd name="T43" fmla="*/ 233 h 245"/>
                <a:gd name="T44" fmla="*/ 20 w 74"/>
                <a:gd name="T45" fmla="*/ 228 h 245"/>
                <a:gd name="T46" fmla="*/ 32 w 74"/>
                <a:gd name="T47" fmla="*/ 215 h 245"/>
                <a:gd name="T48" fmla="*/ 38 w 74"/>
                <a:gd name="T49" fmla="*/ 207 h 245"/>
                <a:gd name="T50" fmla="*/ 41 w 74"/>
                <a:gd name="T51" fmla="*/ 203 h 245"/>
                <a:gd name="T52" fmla="*/ 44 w 74"/>
                <a:gd name="T53" fmla="*/ 198 h 245"/>
                <a:gd name="T54" fmla="*/ 53 w 74"/>
                <a:gd name="T55" fmla="*/ 178 h 245"/>
                <a:gd name="T56" fmla="*/ 58 w 74"/>
                <a:gd name="T57" fmla="*/ 130 h 245"/>
                <a:gd name="T58" fmla="*/ 54 w 74"/>
                <a:gd name="T59" fmla="*/ 105 h 245"/>
                <a:gd name="T60" fmla="*/ 47 w 74"/>
                <a:gd name="T61" fmla="*/ 81 h 245"/>
                <a:gd name="T62" fmla="*/ 40 w 74"/>
                <a:gd name="T63" fmla="*/ 59 h 245"/>
                <a:gd name="T64" fmla="*/ 31 w 74"/>
                <a:gd name="T65" fmla="*/ 40 h 245"/>
                <a:gd name="T66" fmla="*/ 24 w 74"/>
                <a:gd name="T67" fmla="*/ 23 h 245"/>
                <a:gd name="T68" fmla="*/ 18 w 74"/>
                <a:gd name="T69" fmla="*/ 11 h 245"/>
                <a:gd name="T70" fmla="*/ 13 w 74"/>
                <a:gd name="T7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245">
                  <a:moveTo>
                    <a:pt x="13" y="0"/>
                  </a:moveTo>
                  <a:cubicBezTo>
                    <a:pt x="13" y="0"/>
                    <a:pt x="16" y="3"/>
                    <a:pt x="21" y="9"/>
                  </a:cubicBezTo>
                  <a:cubicBezTo>
                    <a:pt x="23" y="12"/>
                    <a:pt x="26" y="16"/>
                    <a:pt x="29" y="20"/>
                  </a:cubicBezTo>
                  <a:cubicBezTo>
                    <a:pt x="31" y="22"/>
                    <a:pt x="33" y="25"/>
                    <a:pt x="34" y="27"/>
                  </a:cubicBezTo>
                  <a:cubicBezTo>
                    <a:pt x="36" y="30"/>
                    <a:pt x="38" y="33"/>
                    <a:pt x="40" y="35"/>
                  </a:cubicBezTo>
                  <a:cubicBezTo>
                    <a:pt x="43" y="41"/>
                    <a:pt x="47" y="47"/>
                    <a:pt x="50" y="54"/>
                  </a:cubicBezTo>
                  <a:cubicBezTo>
                    <a:pt x="54" y="61"/>
                    <a:pt x="58" y="69"/>
                    <a:pt x="61" y="76"/>
                  </a:cubicBezTo>
                  <a:cubicBezTo>
                    <a:pt x="64" y="84"/>
                    <a:pt x="67" y="93"/>
                    <a:pt x="69" y="101"/>
                  </a:cubicBezTo>
                  <a:cubicBezTo>
                    <a:pt x="71" y="110"/>
                    <a:pt x="73" y="119"/>
                    <a:pt x="74" y="129"/>
                  </a:cubicBezTo>
                  <a:cubicBezTo>
                    <a:pt x="74" y="138"/>
                    <a:pt x="74" y="147"/>
                    <a:pt x="73" y="156"/>
                  </a:cubicBezTo>
                  <a:cubicBezTo>
                    <a:pt x="72" y="166"/>
                    <a:pt x="69" y="175"/>
                    <a:pt x="66" y="183"/>
                  </a:cubicBezTo>
                  <a:cubicBezTo>
                    <a:pt x="63" y="191"/>
                    <a:pt x="58" y="198"/>
                    <a:pt x="54" y="205"/>
                  </a:cubicBezTo>
                  <a:cubicBezTo>
                    <a:pt x="49" y="211"/>
                    <a:pt x="44" y="217"/>
                    <a:pt x="39" y="221"/>
                  </a:cubicBezTo>
                  <a:cubicBezTo>
                    <a:pt x="36" y="224"/>
                    <a:pt x="33" y="226"/>
                    <a:pt x="31" y="228"/>
                  </a:cubicBezTo>
                  <a:cubicBezTo>
                    <a:pt x="28" y="229"/>
                    <a:pt x="26" y="231"/>
                    <a:pt x="24" y="233"/>
                  </a:cubicBezTo>
                  <a:cubicBezTo>
                    <a:pt x="21" y="234"/>
                    <a:pt x="19" y="236"/>
                    <a:pt x="17" y="237"/>
                  </a:cubicBezTo>
                  <a:cubicBezTo>
                    <a:pt x="15" y="238"/>
                    <a:pt x="13" y="239"/>
                    <a:pt x="12" y="240"/>
                  </a:cubicBezTo>
                  <a:cubicBezTo>
                    <a:pt x="8" y="242"/>
                    <a:pt x="5" y="243"/>
                    <a:pt x="3" y="244"/>
                  </a:cubicBezTo>
                  <a:cubicBezTo>
                    <a:pt x="1" y="245"/>
                    <a:pt x="0" y="245"/>
                    <a:pt x="0" y="245"/>
                  </a:cubicBezTo>
                  <a:cubicBezTo>
                    <a:pt x="0" y="245"/>
                    <a:pt x="1" y="244"/>
                    <a:pt x="3" y="243"/>
                  </a:cubicBezTo>
                  <a:cubicBezTo>
                    <a:pt x="4" y="242"/>
                    <a:pt x="7" y="240"/>
                    <a:pt x="10" y="237"/>
                  </a:cubicBezTo>
                  <a:cubicBezTo>
                    <a:pt x="11" y="236"/>
                    <a:pt x="13" y="235"/>
                    <a:pt x="15" y="233"/>
                  </a:cubicBezTo>
                  <a:cubicBezTo>
                    <a:pt x="16" y="231"/>
                    <a:pt x="18" y="230"/>
                    <a:pt x="20" y="228"/>
                  </a:cubicBezTo>
                  <a:cubicBezTo>
                    <a:pt x="24" y="224"/>
                    <a:pt x="28" y="220"/>
                    <a:pt x="32" y="215"/>
                  </a:cubicBezTo>
                  <a:cubicBezTo>
                    <a:pt x="34" y="212"/>
                    <a:pt x="36" y="210"/>
                    <a:pt x="38" y="207"/>
                  </a:cubicBezTo>
                  <a:cubicBezTo>
                    <a:pt x="39" y="206"/>
                    <a:pt x="40" y="204"/>
                    <a:pt x="41" y="203"/>
                  </a:cubicBezTo>
                  <a:cubicBezTo>
                    <a:pt x="42" y="201"/>
                    <a:pt x="43" y="200"/>
                    <a:pt x="44" y="198"/>
                  </a:cubicBezTo>
                  <a:cubicBezTo>
                    <a:pt x="47" y="192"/>
                    <a:pt x="50" y="185"/>
                    <a:pt x="53" y="178"/>
                  </a:cubicBezTo>
                  <a:cubicBezTo>
                    <a:pt x="58" y="163"/>
                    <a:pt x="59" y="147"/>
                    <a:pt x="58" y="130"/>
                  </a:cubicBezTo>
                  <a:cubicBezTo>
                    <a:pt x="57" y="122"/>
                    <a:pt x="56" y="113"/>
                    <a:pt x="54" y="105"/>
                  </a:cubicBezTo>
                  <a:cubicBezTo>
                    <a:pt x="52" y="97"/>
                    <a:pt x="50" y="89"/>
                    <a:pt x="47" y="81"/>
                  </a:cubicBezTo>
                  <a:cubicBezTo>
                    <a:pt x="45" y="74"/>
                    <a:pt x="42" y="66"/>
                    <a:pt x="40" y="59"/>
                  </a:cubicBezTo>
                  <a:cubicBezTo>
                    <a:pt x="37" y="52"/>
                    <a:pt x="34" y="46"/>
                    <a:pt x="31" y="40"/>
                  </a:cubicBezTo>
                  <a:cubicBezTo>
                    <a:pt x="29" y="34"/>
                    <a:pt x="26" y="28"/>
                    <a:pt x="24" y="23"/>
                  </a:cubicBezTo>
                  <a:cubicBezTo>
                    <a:pt x="22" y="18"/>
                    <a:pt x="20" y="14"/>
                    <a:pt x="18" y="11"/>
                  </a:cubicBezTo>
                  <a:cubicBezTo>
                    <a:pt x="15" y="4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xmlns="" id="{15D9CB88-6E0B-4D7C-B65B-1FD142617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5550" y="5562600"/>
              <a:ext cx="255588" cy="1003300"/>
            </a:xfrm>
            <a:custGeom>
              <a:avLst/>
              <a:gdLst>
                <a:gd name="T0" fmla="*/ 80 w 93"/>
                <a:gd name="T1" fmla="*/ 0 h 363"/>
                <a:gd name="T2" fmla="*/ 81 w 93"/>
                <a:gd name="T3" fmla="*/ 4 h 363"/>
                <a:gd name="T4" fmla="*/ 85 w 93"/>
                <a:gd name="T5" fmla="*/ 16 h 363"/>
                <a:gd name="T6" fmla="*/ 92 w 93"/>
                <a:gd name="T7" fmla="*/ 60 h 363"/>
                <a:gd name="T8" fmla="*/ 93 w 93"/>
                <a:gd name="T9" fmla="*/ 90 h 363"/>
                <a:gd name="T10" fmla="*/ 89 w 93"/>
                <a:gd name="T11" fmla="*/ 123 h 363"/>
                <a:gd name="T12" fmla="*/ 80 w 93"/>
                <a:gd name="T13" fmla="*/ 158 h 363"/>
                <a:gd name="T14" fmla="*/ 62 w 93"/>
                <a:gd name="T15" fmla="*/ 192 h 363"/>
                <a:gd name="T16" fmla="*/ 57 w 93"/>
                <a:gd name="T17" fmla="*/ 200 h 363"/>
                <a:gd name="T18" fmla="*/ 51 w 93"/>
                <a:gd name="T19" fmla="*/ 207 h 363"/>
                <a:gd name="T20" fmla="*/ 45 w 93"/>
                <a:gd name="T21" fmla="*/ 214 h 363"/>
                <a:gd name="T22" fmla="*/ 40 w 93"/>
                <a:gd name="T23" fmla="*/ 221 h 363"/>
                <a:gd name="T24" fmla="*/ 22 w 93"/>
                <a:gd name="T25" fmla="*/ 249 h 363"/>
                <a:gd name="T26" fmla="*/ 13 w 93"/>
                <a:gd name="T27" fmla="*/ 278 h 363"/>
                <a:gd name="T28" fmla="*/ 11 w 93"/>
                <a:gd name="T29" fmla="*/ 306 h 363"/>
                <a:gd name="T30" fmla="*/ 15 w 93"/>
                <a:gd name="T31" fmla="*/ 330 h 363"/>
                <a:gd name="T32" fmla="*/ 21 w 93"/>
                <a:gd name="T33" fmla="*/ 348 h 363"/>
                <a:gd name="T34" fmla="*/ 28 w 93"/>
                <a:gd name="T35" fmla="*/ 363 h 363"/>
                <a:gd name="T36" fmla="*/ 18 w 93"/>
                <a:gd name="T37" fmla="*/ 349 h 363"/>
                <a:gd name="T38" fmla="*/ 2 w 93"/>
                <a:gd name="T39" fmla="*/ 307 h 363"/>
                <a:gd name="T40" fmla="*/ 1 w 93"/>
                <a:gd name="T41" fmla="*/ 277 h 363"/>
                <a:gd name="T42" fmla="*/ 9 w 93"/>
                <a:gd name="T43" fmla="*/ 243 h 363"/>
                <a:gd name="T44" fmla="*/ 28 w 93"/>
                <a:gd name="T45" fmla="*/ 211 h 363"/>
                <a:gd name="T46" fmla="*/ 33 w 93"/>
                <a:gd name="T47" fmla="*/ 204 h 363"/>
                <a:gd name="T48" fmla="*/ 39 w 93"/>
                <a:gd name="T49" fmla="*/ 197 h 363"/>
                <a:gd name="T50" fmla="*/ 44 w 93"/>
                <a:gd name="T51" fmla="*/ 190 h 363"/>
                <a:gd name="T52" fmla="*/ 49 w 93"/>
                <a:gd name="T53" fmla="*/ 183 h 363"/>
                <a:gd name="T54" fmla="*/ 65 w 93"/>
                <a:gd name="T55" fmla="*/ 152 h 363"/>
                <a:gd name="T56" fmla="*/ 75 w 93"/>
                <a:gd name="T57" fmla="*/ 120 h 363"/>
                <a:gd name="T58" fmla="*/ 81 w 93"/>
                <a:gd name="T59" fmla="*/ 89 h 363"/>
                <a:gd name="T60" fmla="*/ 83 w 93"/>
                <a:gd name="T61" fmla="*/ 60 h 363"/>
                <a:gd name="T62" fmla="*/ 82 w 93"/>
                <a:gd name="T63" fmla="*/ 16 h 363"/>
                <a:gd name="T64" fmla="*/ 81 w 93"/>
                <a:gd name="T65" fmla="*/ 4 h 363"/>
                <a:gd name="T66" fmla="*/ 80 w 93"/>
                <a:gd name="T6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363">
                  <a:moveTo>
                    <a:pt x="80" y="0"/>
                  </a:moveTo>
                  <a:cubicBezTo>
                    <a:pt x="80" y="0"/>
                    <a:pt x="81" y="1"/>
                    <a:pt x="81" y="4"/>
                  </a:cubicBezTo>
                  <a:cubicBezTo>
                    <a:pt x="82" y="7"/>
                    <a:pt x="84" y="11"/>
                    <a:pt x="85" y="16"/>
                  </a:cubicBezTo>
                  <a:cubicBezTo>
                    <a:pt x="88" y="26"/>
                    <a:pt x="91" y="41"/>
                    <a:pt x="92" y="60"/>
                  </a:cubicBezTo>
                  <a:cubicBezTo>
                    <a:pt x="93" y="69"/>
                    <a:pt x="93" y="79"/>
                    <a:pt x="93" y="90"/>
                  </a:cubicBezTo>
                  <a:cubicBezTo>
                    <a:pt x="92" y="100"/>
                    <a:pt x="91" y="112"/>
                    <a:pt x="89" y="123"/>
                  </a:cubicBezTo>
                  <a:cubicBezTo>
                    <a:pt x="87" y="135"/>
                    <a:pt x="84" y="147"/>
                    <a:pt x="80" y="158"/>
                  </a:cubicBezTo>
                  <a:cubicBezTo>
                    <a:pt x="75" y="170"/>
                    <a:pt x="69" y="181"/>
                    <a:pt x="62" y="192"/>
                  </a:cubicBezTo>
                  <a:cubicBezTo>
                    <a:pt x="61" y="195"/>
                    <a:pt x="59" y="197"/>
                    <a:pt x="57" y="200"/>
                  </a:cubicBezTo>
                  <a:cubicBezTo>
                    <a:pt x="55" y="202"/>
                    <a:pt x="53" y="205"/>
                    <a:pt x="51" y="207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43" y="216"/>
                    <a:pt x="41" y="219"/>
                    <a:pt x="40" y="221"/>
                  </a:cubicBezTo>
                  <a:cubicBezTo>
                    <a:pt x="33" y="230"/>
                    <a:pt x="26" y="239"/>
                    <a:pt x="22" y="249"/>
                  </a:cubicBezTo>
                  <a:cubicBezTo>
                    <a:pt x="18" y="259"/>
                    <a:pt x="14" y="268"/>
                    <a:pt x="13" y="278"/>
                  </a:cubicBezTo>
                  <a:cubicBezTo>
                    <a:pt x="11" y="288"/>
                    <a:pt x="11" y="297"/>
                    <a:pt x="11" y="306"/>
                  </a:cubicBezTo>
                  <a:cubicBezTo>
                    <a:pt x="12" y="315"/>
                    <a:pt x="13" y="323"/>
                    <a:pt x="15" y="330"/>
                  </a:cubicBezTo>
                  <a:cubicBezTo>
                    <a:pt x="17" y="337"/>
                    <a:pt x="19" y="343"/>
                    <a:pt x="21" y="348"/>
                  </a:cubicBezTo>
                  <a:cubicBezTo>
                    <a:pt x="25" y="357"/>
                    <a:pt x="28" y="363"/>
                    <a:pt x="28" y="363"/>
                  </a:cubicBezTo>
                  <a:cubicBezTo>
                    <a:pt x="28" y="363"/>
                    <a:pt x="24" y="358"/>
                    <a:pt x="18" y="349"/>
                  </a:cubicBezTo>
                  <a:cubicBezTo>
                    <a:pt x="13" y="340"/>
                    <a:pt x="5" y="326"/>
                    <a:pt x="2" y="307"/>
                  </a:cubicBezTo>
                  <a:cubicBezTo>
                    <a:pt x="0" y="298"/>
                    <a:pt x="0" y="288"/>
                    <a:pt x="1" y="277"/>
                  </a:cubicBezTo>
                  <a:cubicBezTo>
                    <a:pt x="2" y="266"/>
                    <a:pt x="4" y="254"/>
                    <a:pt x="9" y="243"/>
                  </a:cubicBezTo>
                  <a:cubicBezTo>
                    <a:pt x="14" y="232"/>
                    <a:pt x="20" y="221"/>
                    <a:pt x="28" y="211"/>
                  </a:cubicBezTo>
                  <a:cubicBezTo>
                    <a:pt x="29" y="208"/>
                    <a:pt x="31" y="206"/>
                    <a:pt x="33" y="204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41" y="195"/>
                    <a:pt x="43" y="193"/>
                    <a:pt x="44" y="190"/>
                  </a:cubicBezTo>
                  <a:cubicBezTo>
                    <a:pt x="46" y="188"/>
                    <a:pt x="48" y="186"/>
                    <a:pt x="49" y="183"/>
                  </a:cubicBezTo>
                  <a:cubicBezTo>
                    <a:pt x="56" y="173"/>
                    <a:pt x="61" y="163"/>
                    <a:pt x="65" y="152"/>
                  </a:cubicBezTo>
                  <a:cubicBezTo>
                    <a:pt x="69" y="142"/>
                    <a:pt x="73" y="131"/>
                    <a:pt x="75" y="120"/>
                  </a:cubicBezTo>
                  <a:cubicBezTo>
                    <a:pt x="78" y="110"/>
                    <a:pt x="80" y="99"/>
                    <a:pt x="81" y="89"/>
                  </a:cubicBezTo>
                  <a:cubicBezTo>
                    <a:pt x="82" y="79"/>
                    <a:pt x="83" y="69"/>
                    <a:pt x="83" y="60"/>
                  </a:cubicBezTo>
                  <a:cubicBezTo>
                    <a:pt x="83" y="42"/>
                    <a:pt x="83" y="27"/>
                    <a:pt x="82" y="16"/>
                  </a:cubicBezTo>
                  <a:cubicBezTo>
                    <a:pt x="81" y="11"/>
                    <a:pt x="81" y="7"/>
                    <a:pt x="81" y="4"/>
                  </a:cubicBezTo>
                  <a:cubicBezTo>
                    <a:pt x="80" y="1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xmlns="" id="{DEBF047C-3439-4356-9C15-3FE730E1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6363" y="7735888"/>
              <a:ext cx="260350" cy="84138"/>
            </a:xfrm>
            <a:custGeom>
              <a:avLst/>
              <a:gdLst>
                <a:gd name="T0" fmla="*/ 0 w 94"/>
                <a:gd name="T1" fmla="*/ 0 h 30"/>
                <a:gd name="T2" fmla="*/ 3 w 94"/>
                <a:gd name="T3" fmla="*/ 2 h 30"/>
                <a:gd name="T4" fmla="*/ 8 w 94"/>
                <a:gd name="T5" fmla="*/ 5 h 30"/>
                <a:gd name="T6" fmla="*/ 13 w 94"/>
                <a:gd name="T7" fmla="*/ 8 h 30"/>
                <a:gd name="T8" fmla="*/ 20 w 94"/>
                <a:gd name="T9" fmla="*/ 12 h 30"/>
                <a:gd name="T10" fmla="*/ 28 w 94"/>
                <a:gd name="T11" fmla="*/ 15 h 30"/>
                <a:gd name="T12" fmla="*/ 36 w 94"/>
                <a:gd name="T13" fmla="*/ 18 h 30"/>
                <a:gd name="T14" fmla="*/ 45 w 94"/>
                <a:gd name="T15" fmla="*/ 20 h 30"/>
                <a:gd name="T16" fmla="*/ 49 w 94"/>
                <a:gd name="T17" fmla="*/ 21 h 30"/>
                <a:gd name="T18" fmla="*/ 54 w 94"/>
                <a:gd name="T19" fmla="*/ 21 h 30"/>
                <a:gd name="T20" fmla="*/ 63 w 94"/>
                <a:gd name="T21" fmla="*/ 22 h 30"/>
                <a:gd name="T22" fmla="*/ 71 w 94"/>
                <a:gd name="T23" fmla="*/ 22 h 30"/>
                <a:gd name="T24" fmla="*/ 78 w 94"/>
                <a:gd name="T25" fmla="*/ 21 h 30"/>
                <a:gd name="T26" fmla="*/ 85 w 94"/>
                <a:gd name="T27" fmla="*/ 20 h 30"/>
                <a:gd name="T28" fmla="*/ 90 w 94"/>
                <a:gd name="T29" fmla="*/ 19 h 30"/>
                <a:gd name="T30" fmla="*/ 94 w 94"/>
                <a:gd name="T31" fmla="*/ 19 h 30"/>
                <a:gd name="T32" fmla="*/ 90 w 94"/>
                <a:gd name="T33" fmla="*/ 21 h 30"/>
                <a:gd name="T34" fmla="*/ 86 w 94"/>
                <a:gd name="T35" fmla="*/ 23 h 30"/>
                <a:gd name="T36" fmla="*/ 79 w 94"/>
                <a:gd name="T37" fmla="*/ 26 h 30"/>
                <a:gd name="T38" fmla="*/ 72 w 94"/>
                <a:gd name="T39" fmla="*/ 28 h 30"/>
                <a:gd name="T40" fmla="*/ 63 w 94"/>
                <a:gd name="T41" fmla="*/ 29 h 30"/>
                <a:gd name="T42" fmla="*/ 53 w 94"/>
                <a:gd name="T43" fmla="*/ 29 h 30"/>
                <a:gd name="T44" fmla="*/ 43 w 94"/>
                <a:gd name="T45" fmla="*/ 28 h 30"/>
                <a:gd name="T46" fmla="*/ 34 w 94"/>
                <a:gd name="T47" fmla="*/ 25 h 30"/>
                <a:gd name="T48" fmla="*/ 25 w 94"/>
                <a:gd name="T49" fmla="*/ 21 h 30"/>
                <a:gd name="T50" fmla="*/ 17 w 94"/>
                <a:gd name="T51" fmla="*/ 17 h 30"/>
                <a:gd name="T52" fmla="*/ 14 w 94"/>
                <a:gd name="T53" fmla="*/ 14 h 30"/>
                <a:gd name="T54" fmla="*/ 11 w 94"/>
                <a:gd name="T55" fmla="*/ 12 h 30"/>
                <a:gd name="T56" fmla="*/ 6 w 94"/>
                <a:gd name="T57" fmla="*/ 7 h 30"/>
                <a:gd name="T58" fmla="*/ 2 w 94"/>
                <a:gd name="T59" fmla="*/ 4 h 30"/>
                <a:gd name="T60" fmla="*/ 0 w 94"/>
                <a:gd name="T6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30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4" y="3"/>
                    <a:pt x="6" y="4"/>
                    <a:pt x="8" y="5"/>
                  </a:cubicBezTo>
                  <a:cubicBezTo>
                    <a:pt x="9" y="6"/>
                    <a:pt x="11" y="7"/>
                    <a:pt x="13" y="8"/>
                  </a:cubicBezTo>
                  <a:cubicBezTo>
                    <a:pt x="15" y="9"/>
                    <a:pt x="18" y="10"/>
                    <a:pt x="20" y="12"/>
                  </a:cubicBezTo>
                  <a:cubicBezTo>
                    <a:pt x="22" y="13"/>
                    <a:pt x="25" y="14"/>
                    <a:pt x="28" y="15"/>
                  </a:cubicBezTo>
                  <a:cubicBezTo>
                    <a:pt x="30" y="16"/>
                    <a:pt x="33" y="17"/>
                    <a:pt x="36" y="18"/>
                  </a:cubicBezTo>
                  <a:cubicBezTo>
                    <a:pt x="39" y="19"/>
                    <a:pt x="42" y="20"/>
                    <a:pt x="45" y="20"/>
                  </a:cubicBezTo>
                  <a:cubicBezTo>
                    <a:pt x="46" y="20"/>
                    <a:pt x="48" y="21"/>
                    <a:pt x="49" y="21"/>
                  </a:cubicBezTo>
                  <a:cubicBezTo>
                    <a:pt x="51" y="21"/>
                    <a:pt x="52" y="21"/>
                    <a:pt x="54" y="21"/>
                  </a:cubicBezTo>
                  <a:cubicBezTo>
                    <a:pt x="57" y="22"/>
                    <a:pt x="60" y="22"/>
                    <a:pt x="63" y="22"/>
                  </a:cubicBezTo>
                  <a:cubicBezTo>
                    <a:pt x="65" y="22"/>
                    <a:pt x="68" y="22"/>
                    <a:pt x="71" y="22"/>
                  </a:cubicBezTo>
                  <a:cubicBezTo>
                    <a:pt x="73" y="22"/>
                    <a:pt x="76" y="22"/>
                    <a:pt x="78" y="21"/>
                  </a:cubicBezTo>
                  <a:cubicBezTo>
                    <a:pt x="81" y="21"/>
                    <a:pt x="83" y="21"/>
                    <a:pt x="85" y="20"/>
                  </a:cubicBezTo>
                  <a:cubicBezTo>
                    <a:pt x="87" y="20"/>
                    <a:pt x="88" y="20"/>
                    <a:pt x="90" y="19"/>
                  </a:cubicBezTo>
                  <a:cubicBezTo>
                    <a:pt x="92" y="19"/>
                    <a:pt x="94" y="19"/>
                    <a:pt x="94" y="19"/>
                  </a:cubicBezTo>
                  <a:cubicBezTo>
                    <a:pt x="94" y="19"/>
                    <a:pt x="93" y="19"/>
                    <a:pt x="90" y="21"/>
                  </a:cubicBezTo>
                  <a:cubicBezTo>
                    <a:pt x="89" y="22"/>
                    <a:pt x="87" y="22"/>
                    <a:pt x="86" y="23"/>
                  </a:cubicBezTo>
                  <a:cubicBezTo>
                    <a:pt x="84" y="24"/>
                    <a:pt x="82" y="25"/>
                    <a:pt x="79" y="26"/>
                  </a:cubicBezTo>
                  <a:cubicBezTo>
                    <a:pt x="77" y="27"/>
                    <a:pt x="74" y="28"/>
                    <a:pt x="72" y="28"/>
                  </a:cubicBezTo>
                  <a:cubicBezTo>
                    <a:pt x="69" y="28"/>
                    <a:pt x="66" y="29"/>
                    <a:pt x="63" y="29"/>
                  </a:cubicBezTo>
                  <a:cubicBezTo>
                    <a:pt x="60" y="29"/>
                    <a:pt x="56" y="30"/>
                    <a:pt x="53" y="29"/>
                  </a:cubicBezTo>
                  <a:cubicBezTo>
                    <a:pt x="50" y="29"/>
                    <a:pt x="46" y="29"/>
                    <a:pt x="43" y="28"/>
                  </a:cubicBezTo>
                  <a:cubicBezTo>
                    <a:pt x="40" y="27"/>
                    <a:pt x="37" y="26"/>
                    <a:pt x="34" y="25"/>
                  </a:cubicBezTo>
                  <a:cubicBezTo>
                    <a:pt x="30" y="24"/>
                    <a:pt x="28" y="22"/>
                    <a:pt x="25" y="21"/>
                  </a:cubicBezTo>
                  <a:cubicBezTo>
                    <a:pt x="22" y="20"/>
                    <a:pt x="19" y="18"/>
                    <a:pt x="17" y="17"/>
                  </a:cubicBezTo>
                  <a:cubicBezTo>
                    <a:pt x="16" y="16"/>
                    <a:pt x="15" y="15"/>
                    <a:pt x="14" y="14"/>
                  </a:cubicBezTo>
                  <a:cubicBezTo>
                    <a:pt x="13" y="14"/>
                    <a:pt x="12" y="13"/>
                    <a:pt x="11" y="12"/>
                  </a:cubicBezTo>
                  <a:cubicBezTo>
                    <a:pt x="9" y="10"/>
                    <a:pt x="7" y="9"/>
                    <a:pt x="6" y="7"/>
                  </a:cubicBezTo>
                  <a:cubicBezTo>
                    <a:pt x="4" y="6"/>
                    <a:pt x="3" y="5"/>
                    <a:pt x="2" y="4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xmlns="" id="{E2382F61-F746-48C9-8473-C7462C2F4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0700" y="7694613"/>
              <a:ext cx="239713" cy="119063"/>
            </a:xfrm>
            <a:custGeom>
              <a:avLst/>
              <a:gdLst>
                <a:gd name="T0" fmla="*/ 0 w 87"/>
                <a:gd name="T1" fmla="*/ 40 h 43"/>
                <a:gd name="T2" fmla="*/ 4 w 87"/>
                <a:gd name="T3" fmla="*/ 40 h 43"/>
                <a:gd name="T4" fmla="*/ 9 w 87"/>
                <a:gd name="T5" fmla="*/ 39 h 43"/>
                <a:gd name="T6" fmla="*/ 15 w 87"/>
                <a:gd name="T7" fmla="*/ 38 h 43"/>
                <a:gd name="T8" fmla="*/ 23 w 87"/>
                <a:gd name="T9" fmla="*/ 37 h 43"/>
                <a:gd name="T10" fmla="*/ 31 w 87"/>
                <a:gd name="T11" fmla="*/ 35 h 43"/>
                <a:gd name="T12" fmla="*/ 40 w 87"/>
                <a:gd name="T13" fmla="*/ 33 h 43"/>
                <a:gd name="T14" fmla="*/ 48 w 87"/>
                <a:gd name="T15" fmla="*/ 30 h 43"/>
                <a:gd name="T16" fmla="*/ 52 w 87"/>
                <a:gd name="T17" fmla="*/ 28 h 43"/>
                <a:gd name="T18" fmla="*/ 56 w 87"/>
                <a:gd name="T19" fmla="*/ 25 h 43"/>
                <a:gd name="T20" fmla="*/ 64 w 87"/>
                <a:gd name="T21" fmla="*/ 21 h 43"/>
                <a:gd name="T22" fmla="*/ 70 w 87"/>
                <a:gd name="T23" fmla="*/ 16 h 43"/>
                <a:gd name="T24" fmla="*/ 76 w 87"/>
                <a:gd name="T25" fmla="*/ 11 h 43"/>
                <a:gd name="T26" fmla="*/ 81 w 87"/>
                <a:gd name="T27" fmla="*/ 7 h 43"/>
                <a:gd name="T28" fmla="*/ 84 w 87"/>
                <a:gd name="T29" fmla="*/ 3 h 43"/>
                <a:gd name="T30" fmla="*/ 87 w 87"/>
                <a:gd name="T31" fmla="*/ 0 h 43"/>
                <a:gd name="T32" fmla="*/ 85 w 87"/>
                <a:gd name="T33" fmla="*/ 4 h 43"/>
                <a:gd name="T34" fmla="*/ 83 w 87"/>
                <a:gd name="T35" fmla="*/ 8 h 43"/>
                <a:gd name="T36" fmla="*/ 79 w 87"/>
                <a:gd name="T37" fmla="*/ 14 h 43"/>
                <a:gd name="T38" fmla="*/ 74 w 87"/>
                <a:gd name="T39" fmla="*/ 20 h 43"/>
                <a:gd name="T40" fmla="*/ 68 w 87"/>
                <a:gd name="T41" fmla="*/ 26 h 43"/>
                <a:gd name="T42" fmla="*/ 60 w 87"/>
                <a:gd name="T43" fmla="*/ 32 h 43"/>
                <a:gd name="T44" fmla="*/ 51 w 87"/>
                <a:gd name="T45" fmla="*/ 37 h 43"/>
                <a:gd name="T46" fmla="*/ 42 w 87"/>
                <a:gd name="T47" fmla="*/ 40 h 43"/>
                <a:gd name="T48" fmla="*/ 33 w 87"/>
                <a:gd name="T49" fmla="*/ 42 h 43"/>
                <a:gd name="T50" fmla="*/ 24 w 87"/>
                <a:gd name="T51" fmla="*/ 43 h 43"/>
                <a:gd name="T52" fmla="*/ 19 w 87"/>
                <a:gd name="T53" fmla="*/ 43 h 43"/>
                <a:gd name="T54" fmla="*/ 16 w 87"/>
                <a:gd name="T55" fmla="*/ 43 h 43"/>
                <a:gd name="T56" fmla="*/ 9 w 87"/>
                <a:gd name="T57" fmla="*/ 42 h 43"/>
                <a:gd name="T58" fmla="*/ 4 w 87"/>
                <a:gd name="T59" fmla="*/ 41 h 43"/>
                <a:gd name="T60" fmla="*/ 0 w 87"/>
                <a:gd name="T6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7" h="43">
                  <a:moveTo>
                    <a:pt x="0" y="40"/>
                  </a:moveTo>
                  <a:cubicBezTo>
                    <a:pt x="0" y="40"/>
                    <a:pt x="1" y="40"/>
                    <a:pt x="4" y="40"/>
                  </a:cubicBezTo>
                  <a:cubicBezTo>
                    <a:pt x="5" y="40"/>
                    <a:pt x="7" y="39"/>
                    <a:pt x="9" y="39"/>
                  </a:cubicBezTo>
                  <a:cubicBezTo>
                    <a:pt x="11" y="39"/>
                    <a:pt x="13" y="39"/>
                    <a:pt x="15" y="38"/>
                  </a:cubicBezTo>
                  <a:cubicBezTo>
                    <a:pt x="18" y="38"/>
                    <a:pt x="20" y="38"/>
                    <a:pt x="23" y="37"/>
                  </a:cubicBezTo>
                  <a:cubicBezTo>
                    <a:pt x="26" y="37"/>
                    <a:pt x="28" y="36"/>
                    <a:pt x="31" y="35"/>
                  </a:cubicBezTo>
                  <a:cubicBezTo>
                    <a:pt x="34" y="35"/>
                    <a:pt x="37" y="34"/>
                    <a:pt x="40" y="33"/>
                  </a:cubicBezTo>
                  <a:cubicBezTo>
                    <a:pt x="42" y="32"/>
                    <a:pt x="45" y="31"/>
                    <a:pt x="48" y="30"/>
                  </a:cubicBezTo>
                  <a:cubicBezTo>
                    <a:pt x="49" y="29"/>
                    <a:pt x="51" y="28"/>
                    <a:pt x="52" y="28"/>
                  </a:cubicBezTo>
                  <a:cubicBezTo>
                    <a:pt x="54" y="27"/>
                    <a:pt x="55" y="26"/>
                    <a:pt x="56" y="25"/>
                  </a:cubicBezTo>
                  <a:cubicBezTo>
                    <a:pt x="59" y="24"/>
                    <a:pt x="61" y="22"/>
                    <a:pt x="64" y="21"/>
                  </a:cubicBezTo>
                  <a:cubicBezTo>
                    <a:pt x="66" y="19"/>
                    <a:pt x="68" y="17"/>
                    <a:pt x="70" y="16"/>
                  </a:cubicBezTo>
                  <a:cubicBezTo>
                    <a:pt x="72" y="14"/>
                    <a:pt x="74" y="13"/>
                    <a:pt x="76" y="11"/>
                  </a:cubicBezTo>
                  <a:cubicBezTo>
                    <a:pt x="78" y="9"/>
                    <a:pt x="79" y="8"/>
                    <a:pt x="81" y="7"/>
                  </a:cubicBezTo>
                  <a:cubicBezTo>
                    <a:pt x="82" y="5"/>
                    <a:pt x="83" y="4"/>
                    <a:pt x="84" y="3"/>
                  </a:cubicBezTo>
                  <a:cubicBezTo>
                    <a:pt x="86" y="1"/>
                    <a:pt x="87" y="0"/>
                    <a:pt x="87" y="0"/>
                  </a:cubicBezTo>
                  <a:cubicBezTo>
                    <a:pt x="87" y="0"/>
                    <a:pt x="87" y="1"/>
                    <a:pt x="85" y="4"/>
                  </a:cubicBezTo>
                  <a:cubicBezTo>
                    <a:pt x="85" y="5"/>
                    <a:pt x="84" y="7"/>
                    <a:pt x="83" y="8"/>
                  </a:cubicBezTo>
                  <a:cubicBezTo>
                    <a:pt x="82" y="10"/>
                    <a:pt x="81" y="12"/>
                    <a:pt x="79" y="14"/>
                  </a:cubicBezTo>
                  <a:cubicBezTo>
                    <a:pt x="78" y="16"/>
                    <a:pt x="76" y="18"/>
                    <a:pt x="74" y="20"/>
                  </a:cubicBezTo>
                  <a:cubicBezTo>
                    <a:pt x="72" y="22"/>
                    <a:pt x="71" y="25"/>
                    <a:pt x="68" y="26"/>
                  </a:cubicBezTo>
                  <a:cubicBezTo>
                    <a:pt x="65" y="28"/>
                    <a:pt x="63" y="31"/>
                    <a:pt x="60" y="32"/>
                  </a:cubicBezTo>
                  <a:cubicBezTo>
                    <a:pt x="57" y="34"/>
                    <a:pt x="54" y="36"/>
                    <a:pt x="51" y="37"/>
                  </a:cubicBezTo>
                  <a:cubicBezTo>
                    <a:pt x="48" y="38"/>
                    <a:pt x="45" y="39"/>
                    <a:pt x="42" y="40"/>
                  </a:cubicBezTo>
                  <a:cubicBezTo>
                    <a:pt x="39" y="41"/>
                    <a:pt x="36" y="42"/>
                    <a:pt x="33" y="42"/>
                  </a:cubicBezTo>
                  <a:cubicBezTo>
                    <a:pt x="29" y="43"/>
                    <a:pt x="26" y="43"/>
                    <a:pt x="24" y="43"/>
                  </a:cubicBezTo>
                  <a:cubicBezTo>
                    <a:pt x="22" y="43"/>
                    <a:pt x="21" y="43"/>
                    <a:pt x="19" y="43"/>
                  </a:cubicBezTo>
                  <a:cubicBezTo>
                    <a:pt x="18" y="43"/>
                    <a:pt x="17" y="43"/>
                    <a:pt x="16" y="43"/>
                  </a:cubicBezTo>
                  <a:cubicBezTo>
                    <a:pt x="13" y="43"/>
                    <a:pt x="11" y="42"/>
                    <a:pt x="9" y="42"/>
                  </a:cubicBezTo>
                  <a:cubicBezTo>
                    <a:pt x="7" y="42"/>
                    <a:pt x="5" y="42"/>
                    <a:pt x="4" y="41"/>
                  </a:cubicBezTo>
                  <a:cubicBezTo>
                    <a:pt x="1" y="4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xmlns="" id="{C3299428-9126-48CD-9B8A-77E5457EE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75" y="9432925"/>
              <a:ext cx="19050" cy="49213"/>
            </a:xfrm>
            <a:custGeom>
              <a:avLst/>
              <a:gdLst>
                <a:gd name="T0" fmla="*/ 0 w 7"/>
                <a:gd name="T1" fmla="*/ 0 h 18"/>
                <a:gd name="T2" fmla="*/ 0 w 7"/>
                <a:gd name="T3" fmla="*/ 0 h 18"/>
                <a:gd name="T4" fmla="*/ 3 w 7"/>
                <a:gd name="T5" fmla="*/ 1 h 18"/>
                <a:gd name="T6" fmla="*/ 5 w 7"/>
                <a:gd name="T7" fmla="*/ 4 h 18"/>
                <a:gd name="T8" fmla="*/ 7 w 7"/>
                <a:gd name="T9" fmla="*/ 9 h 18"/>
                <a:gd name="T10" fmla="*/ 6 w 7"/>
                <a:gd name="T11" fmla="*/ 13 h 18"/>
                <a:gd name="T12" fmla="*/ 3 w 7"/>
                <a:gd name="T13" fmla="*/ 16 h 18"/>
                <a:gd name="T14" fmla="*/ 0 w 7"/>
                <a:gd name="T15" fmla="*/ 18 h 18"/>
                <a:gd name="T16" fmla="*/ 1 w 7"/>
                <a:gd name="T17" fmla="*/ 15 h 18"/>
                <a:gd name="T18" fmla="*/ 2 w 7"/>
                <a:gd name="T19" fmla="*/ 12 h 18"/>
                <a:gd name="T20" fmla="*/ 3 w 7"/>
                <a:gd name="T21" fmla="*/ 10 h 18"/>
                <a:gd name="T22" fmla="*/ 3 w 7"/>
                <a:gd name="T23" fmla="*/ 9 h 18"/>
                <a:gd name="T24" fmla="*/ 2 w 7"/>
                <a:gd name="T25" fmla="*/ 6 h 18"/>
                <a:gd name="T26" fmla="*/ 1 w 7"/>
                <a:gd name="T27" fmla="*/ 3 h 18"/>
                <a:gd name="T28" fmla="*/ 0 w 7"/>
                <a:gd name="T29" fmla="*/ 1 h 18"/>
                <a:gd name="T30" fmla="*/ 0 w 7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2"/>
                    <a:pt x="4" y="3"/>
                    <a:pt x="5" y="4"/>
                  </a:cubicBezTo>
                  <a:cubicBezTo>
                    <a:pt x="6" y="6"/>
                    <a:pt x="7" y="7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1" y="18"/>
                    <a:pt x="0" y="18"/>
                    <a:pt x="0" y="18"/>
                  </a:cubicBezTo>
                  <a:cubicBezTo>
                    <a:pt x="0" y="18"/>
                    <a:pt x="0" y="17"/>
                    <a:pt x="1" y="15"/>
                  </a:cubicBezTo>
                  <a:cubicBezTo>
                    <a:pt x="2" y="14"/>
                    <a:pt x="2" y="13"/>
                    <a:pt x="2" y="12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10"/>
                    <a:pt x="3" y="9"/>
                    <a:pt x="3" y="9"/>
                  </a:cubicBezTo>
                  <a:cubicBezTo>
                    <a:pt x="3" y="8"/>
                    <a:pt x="2" y="7"/>
                    <a:pt x="2" y="6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xmlns="" id="{F5A24A15-1118-4249-B98A-128BA747A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1200" y="9418638"/>
              <a:ext cx="36513" cy="41275"/>
            </a:xfrm>
            <a:custGeom>
              <a:avLst/>
              <a:gdLst>
                <a:gd name="T0" fmla="*/ 12 w 13"/>
                <a:gd name="T1" fmla="*/ 0 h 15"/>
                <a:gd name="T2" fmla="*/ 12 w 13"/>
                <a:gd name="T3" fmla="*/ 1 h 15"/>
                <a:gd name="T4" fmla="*/ 13 w 13"/>
                <a:gd name="T5" fmla="*/ 3 h 15"/>
                <a:gd name="T6" fmla="*/ 13 w 13"/>
                <a:gd name="T7" fmla="*/ 7 h 15"/>
                <a:gd name="T8" fmla="*/ 12 w 13"/>
                <a:gd name="T9" fmla="*/ 11 h 15"/>
                <a:gd name="T10" fmla="*/ 8 w 13"/>
                <a:gd name="T11" fmla="*/ 14 h 15"/>
                <a:gd name="T12" fmla="*/ 4 w 13"/>
                <a:gd name="T13" fmla="*/ 15 h 15"/>
                <a:gd name="T14" fmla="*/ 0 w 13"/>
                <a:gd name="T15" fmla="*/ 14 h 15"/>
                <a:gd name="T16" fmla="*/ 4 w 13"/>
                <a:gd name="T17" fmla="*/ 13 h 15"/>
                <a:gd name="T18" fmla="*/ 6 w 13"/>
                <a:gd name="T19" fmla="*/ 11 h 15"/>
                <a:gd name="T20" fmla="*/ 7 w 13"/>
                <a:gd name="T21" fmla="*/ 10 h 15"/>
                <a:gd name="T22" fmla="*/ 8 w 13"/>
                <a:gd name="T23" fmla="*/ 9 h 15"/>
                <a:gd name="T24" fmla="*/ 10 w 13"/>
                <a:gd name="T25" fmla="*/ 6 h 15"/>
                <a:gd name="T26" fmla="*/ 11 w 13"/>
                <a:gd name="T27" fmla="*/ 3 h 15"/>
                <a:gd name="T28" fmla="*/ 11 w 13"/>
                <a:gd name="T29" fmla="*/ 1 h 15"/>
                <a:gd name="T30" fmla="*/ 12 w 13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5">
                  <a:moveTo>
                    <a:pt x="12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3" y="4"/>
                    <a:pt x="13" y="5"/>
                    <a:pt x="13" y="7"/>
                  </a:cubicBezTo>
                  <a:cubicBezTo>
                    <a:pt x="13" y="8"/>
                    <a:pt x="13" y="10"/>
                    <a:pt x="12" y="11"/>
                  </a:cubicBezTo>
                  <a:cubicBezTo>
                    <a:pt x="11" y="13"/>
                    <a:pt x="9" y="14"/>
                    <a:pt x="8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2" y="15"/>
                    <a:pt x="0" y="14"/>
                    <a:pt x="0" y="14"/>
                  </a:cubicBezTo>
                  <a:cubicBezTo>
                    <a:pt x="0" y="14"/>
                    <a:pt x="2" y="13"/>
                    <a:pt x="4" y="13"/>
                  </a:cubicBezTo>
                  <a:cubicBezTo>
                    <a:pt x="4" y="12"/>
                    <a:pt x="5" y="12"/>
                    <a:pt x="6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10"/>
                    <a:pt x="8" y="10"/>
                    <a:pt x="8" y="9"/>
                  </a:cubicBezTo>
                  <a:cubicBezTo>
                    <a:pt x="9" y="8"/>
                    <a:pt x="9" y="7"/>
                    <a:pt x="10" y="6"/>
                  </a:cubicBezTo>
                  <a:cubicBezTo>
                    <a:pt x="10" y="5"/>
                    <a:pt x="10" y="4"/>
                    <a:pt x="11" y="3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8E75118A-45CB-4A63-95FC-C0D50E4A11B6}"/>
              </a:ext>
            </a:extLst>
          </p:cNvPr>
          <p:cNvSpPr txBox="1"/>
          <p:nvPr/>
        </p:nvSpPr>
        <p:spPr>
          <a:xfrm>
            <a:off x="1994494" y="1443927"/>
            <a:ext cx="68167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Avoid date traps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CC44995A-5318-4D2F-A9FE-36ACFCC69BD4}"/>
              </a:ext>
            </a:extLst>
          </p:cNvPr>
          <p:cNvGrpSpPr/>
          <p:nvPr/>
        </p:nvGrpSpPr>
        <p:grpSpPr>
          <a:xfrm>
            <a:off x="2317195" y="5293467"/>
            <a:ext cx="4594408" cy="369332"/>
            <a:chOff x="16000727" y="3930738"/>
            <a:chExt cx="4594408" cy="369332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xmlns="" id="{7BD815D6-2A72-4F65-810D-FF839589D441}"/>
                </a:ext>
              </a:extLst>
            </p:cNvPr>
            <p:cNvSpPr/>
            <p:nvPr/>
          </p:nvSpPr>
          <p:spPr>
            <a:xfrm>
              <a:off x="17278013" y="4007541"/>
              <a:ext cx="3317122" cy="2157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xmlns="" id="{B7C45268-CD23-4161-B42D-BF19A31E3F98}"/>
                </a:ext>
              </a:extLst>
            </p:cNvPr>
            <p:cNvSpPr/>
            <p:nvPr/>
          </p:nvSpPr>
          <p:spPr>
            <a:xfrm>
              <a:off x="17278014" y="4007541"/>
              <a:ext cx="2387936" cy="2157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2A87A015-E984-434B-A5B6-6BB69C36C30D}"/>
                </a:ext>
              </a:extLst>
            </p:cNvPr>
            <p:cNvSpPr txBox="1"/>
            <p:nvPr/>
          </p:nvSpPr>
          <p:spPr>
            <a:xfrm>
              <a:off x="16000727" y="3930738"/>
              <a:ext cx="1146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Tomorrow</a:t>
              </a:r>
            </a:p>
          </p:txBody>
        </p:sp>
        <p:sp useBgFill="1"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xmlns="" id="{4E663E95-DF8C-4EE4-9398-5C71EAECB932}"/>
                </a:ext>
              </a:extLst>
            </p:cNvPr>
            <p:cNvSpPr/>
            <p:nvPr/>
          </p:nvSpPr>
          <p:spPr>
            <a:xfrm rot="18900000">
              <a:off x="19427793" y="3948520"/>
              <a:ext cx="333768" cy="33376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301E4C9A-928C-42F6-B2A4-7BDE19007E65}"/>
              </a:ext>
            </a:extLst>
          </p:cNvPr>
          <p:cNvGrpSpPr/>
          <p:nvPr/>
        </p:nvGrpSpPr>
        <p:grpSpPr>
          <a:xfrm>
            <a:off x="2290458" y="6004950"/>
            <a:ext cx="4621145" cy="369332"/>
            <a:chOff x="15973990" y="4642221"/>
            <a:chExt cx="4621145" cy="369332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xmlns="" id="{97021250-CFC8-4A51-8471-CC3E9411D1D3}"/>
                </a:ext>
              </a:extLst>
            </p:cNvPr>
            <p:cNvSpPr/>
            <p:nvPr/>
          </p:nvSpPr>
          <p:spPr>
            <a:xfrm>
              <a:off x="17278013" y="4719024"/>
              <a:ext cx="3317122" cy="2157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xmlns="" id="{A6211E4E-18B7-43F7-96E3-50BCC7D5DD8E}"/>
                </a:ext>
              </a:extLst>
            </p:cNvPr>
            <p:cNvSpPr/>
            <p:nvPr/>
          </p:nvSpPr>
          <p:spPr>
            <a:xfrm>
              <a:off x="17278014" y="4719024"/>
              <a:ext cx="1608633" cy="2157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265316D1-ED5E-4743-9B7F-3DDFBD4EF3B2}"/>
                </a:ext>
              </a:extLst>
            </p:cNvPr>
            <p:cNvSpPr txBox="1"/>
            <p:nvPr/>
          </p:nvSpPr>
          <p:spPr>
            <a:xfrm>
              <a:off x="15973990" y="4642221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Next week</a:t>
              </a:r>
            </a:p>
          </p:txBody>
        </p:sp>
        <p:sp useBgFill="1"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xmlns="" id="{79CC3359-98F8-44EA-B490-CD55151C2B4D}"/>
                </a:ext>
              </a:extLst>
            </p:cNvPr>
            <p:cNvSpPr/>
            <p:nvPr/>
          </p:nvSpPr>
          <p:spPr>
            <a:xfrm rot="18900000">
              <a:off x="18674592" y="4660002"/>
              <a:ext cx="333768" cy="33376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A4C9EC3C-9F8D-4F3D-821E-DFB058776EF7}"/>
              </a:ext>
            </a:extLst>
          </p:cNvPr>
          <p:cNvGrpSpPr/>
          <p:nvPr/>
        </p:nvGrpSpPr>
        <p:grpSpPr>
          <a:xfrm>
            <a:off x="2180596" y="6716433"/>
            <a:ext cx="4747718" cy="369332"/>
            <a:chOff x="15847417" y="5353704"/>
            <a:chExt cx="4747718" cy="369332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xmlns="" id="{664E66A5-555C-482D-AF5D-DA49FAE4BCC5}"/>
                </a:ext>
              </a:extLst>
            </p:cNvPr>
            <p:cNvSpPr/>
            <p:nvPr/>
          </p:nvSpPr>
          <p:spPr>
            <a:xfrm>
              <a:off x="17278013" y="5430507"/>
              <a:ext cx="3317122" cy="2157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xmlns="" id="{277D1835-DE1F-4554-ABA2-A3E9703E93B6}"/>
                </a:ext>
              </a:extLst>
            </p:cNvPr>
            <p:cNvSpPr/>
            <p:nvPr/>
          </p:nvSpPr>
          <p:spPr>
            <a:xfrm>
              <a:off x="17278014" y="5430507"/>
              <a:ext cx="2730836" cy="2157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FAED2230-9D26-49F7-B023-A7CAABF1137A}"/>
                </a:ext>
              </a:extLst>
            </p:cNvPr>
            <p:cNvSpPr txBox="1"/>
            <p:nvPr/>
          </p:nvSpPr>
          <p:spPr>
            <a:xfrm>
              <a:off x="15847417" y="5353704"/>
              <a:ext cx="1300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Next month</a:t>
              </a:r>
            </a:p>
          </p:txBody>
        </p:sp>
        <p:sp useBgFill="1"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xmlns="" id="{405D940A-1C47-4552-BE41-E615C0BB10A5}"/>
                </a:ext>
              </a:extLst>
            </p:cNvPr>
            <p:cNvSpPr/>
            <p:nvPr/>
          </p:nvSpPr>
          <p:spPr>
            <a:xfrm rot="18900000">
              <a:off x="19842619" y="5371486"/>
              <a:ext cx="333768" cy="33376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BB6B699B-36E8-4854-838C-A06E9205C24B}"/>
              </a:ext>
            </a:extLst>
          </p:cNvPr>
          <p:cNvSpPr txBox="1"/>
          <p:nvPr/>
        </p:nvSpPr>
        <p:spPr>
          <a:xfrm>
            <a:off x="1994494" y="7599386"/>
            <a:ext cx="6868124" cy="283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+mj-lt"/>
              </a:rPr>
              <a:t>Don’t specify dates for anything that is not yet in development</a:t>
            </a:r>
          </a:p>
          <a:p>
            <a:pPr>
              <a:lnSpc>
                <a:spcPct val="120000"/>
              </a:lnSpc>
            </a:pPr>
            <a:endParaRPr lang="en-US" sz="20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Keep a broad timeline</a:t>
            </a:r>
          </a:p>
          <a:p>
            <a:pPr>
              <a:lnSpc>
                <a:spcPct val="120000"/>
              </a:lnSpc>
            </a:pPr>
            <a:r>
              <a:rPr lang="en-US" i="1" dirty="0"/>
              <a:t>Not a work in progress? Don’t give any specific dates</a:t>
            </a:r>
          </a:p>
          <a:p>
            <a:pPr>
              <a:lnSpc>
                <a:spcPct val="120000"/>
              </a:lnSpc>
            </a:pPr>
            <a:endParaRPr lang="en-US" i="1" dirty="0"/>
          </a:p>
          <a:p>
            <a:pPr>
              <a:lnSpc>
                <a:spcPct val="120000"/>
              </a:lnSpc>
            </a:pPr>
            <a:r>
              <a:rPr lang="en-US" dirty="0"/>
              <a:t>Don’t give dates for anything that is not well defined or not well understood.</a:t>
            </a:r>
            <a:endParaRPr lang="en-US" sz="2000" dirty="0"/>
          </a:p>
          <a:p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03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BD8B63-A98A-40BC-926B-E4F57D90FE3E}"/>
              </a:ext>
            </a:extLst>
          </p:cNvPr>
          <p:cNvSpPr txBox="1"/>
          <p:nvPr/>
        </p:nvSpPr>
        <p:spPr>
          <a:xfrm>
            <a:off x="18572909" y="1719460"/>
            <a:ext cx="4455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Planning</a:t>
            </a:r>
          </a:p>
          <a:p>
            <a:r>
              <a:rPr lang="en-US" dirty="0"/>
              <a:t>Roadmap gives a long-term view of the product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84A4282-A3A2-46C7-8C9C-9DCE3DFC2495}"/>
              </a:ext>
            </a:extLst>
          </p:cNvPr>
          <p:cNvSpPr txBox="1"/>
          <p:nvPr/>
        </p:nvSpPr>
        <p:spPr>
          <a:xfrm>
            <a:off x="18572909" y="3617297"/>
            <a:ext cx="44554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Communication</a:t>
            </a:r>
          </a:p>
          <a:p>
            <a:r>
              <a:rPr lang="en-US" dirty="0"/>
              <a:t>Roadmap clarifies which teams need to be kept in the loop at each stage of the product’s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DFB629-4221-49B1-A44E-E887308EAE8A}"/>
              </a:ext>
            </a:extLst>
          </p:cNvPr>
          <p:cNvSpPr txBox="1"/>
          <p:nvPr/>
        </p:nvSpPr>
        <p:spPr>
          <a:xfrm>
            <a:off x="18572909" y="5515134"/>
            <a:ext cx="4455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Daily</a:t>
            </a:r>
          </a:p>
          <a:p>
            <a:r>
              <a:rPr lang="en-US" dirty="0"/>
              <a:t>Roadmap clarifies daily expectations and deliverables for each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F60A82-DAF6-4528-8A2A-1459B9659483}"/>
              </a:ext>
            </a:extLst>
          </p:cNvPr>
          <p:cNvSpPr txBox="1"/>
          <p:nvPr/>
        </p:nvSpPr>
        <p:spPr>
          <a:xfrm>
            <a:off x="18572909" y="7412971"/>
            <a:ext cx="4455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Priorities</a:t>
            </a:r>
          </a:p>
          <a:p>
            <a:r>
              <a:rPr lang="en-US" dirty="0"/>
              <a:t>Single product roadmap establishes priorities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5019B08-ADB9-43BF-9FF3-BFA78BED37D1}"/>
              </a:ext>
            </a:extLst>
          </p:cNvPr>
          <p:cNvSpPr txBox="1"/>
          <p:nvPr/>
        </p:nvSpPr>
        <p:spPr>
          <a:xfrm>
            <a:off x="18572909" y="9310808"/>
            <a:ext cx="4455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Goals</a:t>
            </a:r>
          </a:p>
          <a:p>
            <a:r>
              <a:rPr lang="en-US" dirty="0"/>
              <a:t>Roadmap is tied into business goals and strategies for clarity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10F11F5-4108-4B82-A4F5-E221C765934C}"/>
              </a:ext>
            </a:extLst>
          </p:cNvPr>
          <p:cNvCxnSpPr>
            <a:cxnSpLocks/>
          </p:cNvCxnSpPr>
          <p:nvPr/>
        </p:nvCxnSpPr>
        <p:spPr>
          <a:xfrm>
            <a:off x="875355" y="5619750"/>
            <a:ext cx="835914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7B68CE1-2CD6-4DF5-9926-BA3583277E48}"/>
              </a:ext>
            </a:extLst>
          </p:cNvPr>
          <p:cNvCxnSpPr>
            <a:cxnSpLocks/>
          </p:cNvCxnSpPr>
          <p:nvPr/>
        </p:nvCxnSpPr>
        <p:spPr>
          <a:xfrm>
            <a:off x="875355" y="6238875"/>
            <a:ext cx="11798301" cy="0"/>
          </a:xfrm>
          <a:prstGeom prst="line">
            <a:avLst/>
          </a:prstGeom>
          <a:ln w="127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7CEBA5F-D1F5-4A01-B848-244472AC55BC}"/>
              </a:ext>
            </a:extLst>
          </p:cNvPr>
          <p:cNvCxnSpPr>
            <a:cxnSpLocks/>
          </p:cNvCxnSpPr>
          <p:nvPr/>
        </p:nvCxnSpPr>
        <p:spPr>
          <a:xfrm>
            <a:off x="875355" y="6858000"/>
            <a:ext cx="15582900" cy="0"/>
          </a:xfrm>
          <a:prstGeom prst="line">
            <a:avLst/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8F8E46F-9D46-4506-8A0E-1AFAFC709CCC}"/>
              </a:ext>
            </a:extLst>
          </p:cNvPr>
          <p:cNvCxnSpPr>
            <a:cxnSpLocks/>
          </p:cNvCxnSpPr>
          <p:nvPr/>
        </p:nvCxnSpPr>
        <p:spPr>
          <a:xfrm>
            <a:off x="875355" y="7477125"/>
            <a:ext cx="13110782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B4A0DB0C-7B47-4330-9CB2-22B7C9EF1B9F}"/>
              </a:ext>
            </a:extLst>
          </p:cNvPr>
          <p:cNvCxnSpPr>
            <a:cxnSpLocks/>
          </p:cNvCxnSpPr>
          <p:nvPr/>
        </p:nvCxnSpPr>
        <p:spPr>
          <a:xfrm>
            <a:off x="875355" y="8096250"/>
            <a:ext cx="9889237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0A1EB8E6-7D4A-457E-A512-A61E282B7184}"/>
              </a:ext>
            </a:extLst>
          </p:cNvPr>
          <p:cNvGrpSpPr/>
          <p:nvPr/>
        </p:nvGrpSpPr>
        <p:grpSpPr>
          <a:xfrm>
            <a:off x="8371816" y="3226980"/>
            <a:ext cx="1725356" cy="2194758"/>
            <a:chOff x="5172361" y="3226980"/>
            <a:chExt cx="1725356" cy="219475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0BFD5102-880C-4F6B-91FB-8A00E025F205}"/>
                </a:ext>
              </a:extLst>
            </p:cNvPr>
            <p:cNvGrpSpPr/>
            <p:nvPr/>
          </p:nvGrpSpPr>
          <p:grpSpPr>
            <a:xfrm>
              <a:off x="5172361" y="3226980"/>
              <a:ext cx="1725356" cy="1725356"/>
              <a:chOff x="5445819" y="3791319"/>
              <a:chExt cx="1178441" cy="117844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C0747918-3209-4298-8E86-4E779077F53F}"/>
                  </a:ext>
                </a:extLst>
              </p:cNvPr>
              <p:cNvSpPr/>
              <p:nvPr/>
            </p:nvSpPr>
            <p:spPr>
              <a:xfrm>
                <a:off x="5548081" y="3893580"/>
                <a:ext cx="973918" cy="9739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xmlns="" id="{B7B8B1F5-56B7-4F26-A9D8-60640F716A12}"/>
                  </a:ext>
                </a:extLst>
              </p:cNvPr>
              <p:cNvSpPr/>
              <p:nvPr/>
            </p:nvSpPr>
            <p:spPr>
              <a:xfrm>
                <a:off x="5445820" y="3791319"/>
                <a:ext cx="1178441" cy="1178441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9139DBEC-1B1E-4BF2-9822-EDCA6B6475FE}"/>
                </a:ext>
              </a:extLst>
            </p:cNvPr>
            <p:cNvCxnSpPr>
              <a:cxnSpLocks/>
            </p:cNvCxnSpPr>
            <p:nvPr/>
          </p:nvCxnSpPr>
          <p:spPr>
            <a:xfrm>
              <a:off x="6035040" y="5064919"/>
              <a:ext cx="0" cy="356819"/>
            </a:xfrm>
            <a:prstGeom prst="line">
              <a:avLst/>
            </a:prstGeom>
            <a:ln w="3175">
              <a:headEnd type="oval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0CACE2E-ECBF-4D8C-9421-302994428F8C}"/>
                </a:ext>
              </a:extLst>
            </p:cNvPr>
            <p:cNvSpPr txBox="1"/>
            <p:nvPr/>
          </p:nvSpPr>
          <p:spPr>
            <a:xfrm>
              <a:off x="5585237" y="4203258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Option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5C991260-A431-4B34-8D4F-897732D119CB}"/>
                </a:ext>
              </a:extLst>
            </p:cNvPr>
            <p:cNvSpPr txBox="1"/>
            <p:nvPr/>
          </p:nvSpPr>
          <p:spPr>
            <a:xfrm>
              <a:off x="5788820" y="3539896"/>
              <a:ext cx="4924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FFFF"/>
                  </a:solidFill>
                </a:rPr>
                <a:t>A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CDFE061E-2FE9-43EF-A88C-3C9C2AE7B09F}"/>
              </a:ext>
            </a:extLst>
          </p:cNvPr>
          <p:cNvGrpSpPr/>
          <p:nvPr/>
        </p:nvGrpSpPr>
        <p:grpSpPr>
          <a:xfrm>
            <a:off x="11810977" y="3226980"/>
            <a:ext cx="1725356" cy="2843204"/>
            <a:chOff x="11810977" y="3226980"/>
            <a:chExt cx="1725356" cy="284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79E0B928-E96E-4355-A37F-8EF009BCD36D}"/>
                </a:ext>
              </a:extLst>
            </p:cNvPr>
            <p:cNvCxnSpPr>
              <a:cxnSpLocks/>
            </p:cNvCxnSpPr>
            <p:nvPr/>
          </p:nvCxnSpPr>
          <p:spPr>
            <a:xfrm>
              <a:off x="12673656" y="5064919"/>
              <a:ext cx="0" cy="1005265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6F6776DF-CBE7-4A95-83F6-8D4103CAFCC6}"/>
                </a:ext>
              </a:extLst>
            </p:cNvPr>
            <p:cNvGrpSpPr/>
            <p:nvPr/>
          </p:nvGrpSpPr>
          <p:grpSpPr>
            <a:xfrm>
              <a:off x="11810977" y="3226980"/>
              <a:ext cx="1725356" cy="1725356"/>
              <a:chOff x="8611522" y="3875426"/>
              <a:chExt cx="1725356" cy="172535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xmlns="" id="{AB6D6610-4F78-4460-98F6-81B09DA6B328}"/>
                  </a:ext>
                </a:extLst>
              </p:cNvPr>
              <p:cNvGrpSpPr/>
              <p:nvPr/>
            </p:nvGrpSpPr>
            <p:grpSpPr>
              <a:xfrm>
                <a:off x="8611522" y="3875426"/>
                <a:ext cx="1725356" cy="1725356"/>
                <a:chOff x="5445819" y="3791319"/>
                <a:chExt cx="1178441" cy="1178441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xmlns="" id="{364A68D8-BF09-4373-A9FA-2C8B0308DD92}"/>
                    </a:ext>
                  </a:extLst>
                </p:cNvPr>
                <p:cNvSpPr/>
                <p:nvPr/>
              </p:nvSpPr>
              <p:spPr>
                <a:xfrm>
                  <a:off x="5548081" y="3893580"/>
                  <a:ext cx="973918" cy="97391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xmlns="" id="{FAE23966-78A6-4130-B75E-1D37D4FF97D0}"/>
                    </a:ext>
                  </a:extLst>
                </p:cNvPr>
                <p:cNvSpPr/>
                <p:nvPr/>
              </p:nvSpPr>
              <p:spPr>
                <a:xfrm>
                  <a:off x="5445820" y="3791319"/>
                  <a:ext cx="1178441" cy="1178441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FBD727CC-E3BE-442F-A655-6F4754AEF122}"/>
                  </a:ext>
                </a:extLst>
              </p:cNvPr>
              <p:cNvSpPr txBox="1"/>
              <p:nvPr/>
            </p:nvSpPr>
            <p:spPr>
              <a:xfrm>
                <a:off x="9024398" y="4851704"/>
                <a:ext cx="899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Option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17F09F21-C721-405B-A1C4-C68DEF668E79}"/>
                  </a:ext>
                </a:extLst>
              </p:cNvPr>
              <p:cNvSpPr txBox="1"/>
              <p:nvPr/>
            </p:nvSpPr>
            <p:spPr>
              <a:xfrm>
                <a:off x="9220768" y="4188342"/>
                <a:ext cx="5068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>
                    <a:solidFill>
                      <a:srgbClr val="FFFFFF"/>
                    </a:solidFill>
                  </a:rPr>
                  <a:t>B</a:t>
                </a: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51BBB05F-C00B-4E9A-90C8-BD3D8F95D475}"/>
              </a:ext>
            </a:extLst>
          </p:cNvPr>
          <p:cNvGrpSpPr/>
          <p:nvPr/>
        </p:nvGrpSpPr>
        <p:grpSpPr>
          <a:xfrm>
            <a:off x="15561669" y="3226980"/>
            <a:ext cx="1725356" cy="3386477"/>
            <a:chOff x="11330909" y="3226980"/>
            <a:chExt cx="1725356" cy="338647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53CE1271-680F-4127-B4B1-9383252472F5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88" y="5064919"/>
              <a:ext cx="0" cy="1548538"/>
            </a:xfrm>
            <a:prstGeom prst="line">
              <a:avLst/>
            </a:prstGeom>
            <a:ln w="3175">
              <a:solidFill>
                <a:schemeClr val="accent5"/>
              </a:solidFill>
              <a:headEnd type="oval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65F06DF7-2D09-41EA-A146-0ED4E765A84D}"/>
                </a:ext>
              </a:extLst>
            </p:cNvPr>
            <p:cNvGrpSpPr/>
            <p:nvPr/>
          </p:nvGrpSpPr>
          <p:grpSpPr>
            <a:xfrm>
              <a:off x="11330909" y="3226980"/>
              <a:ext cx="1725356" cy="1725356"/>
              <a:chOff x="11330909" y="4418699"/>
              <a:chExt cx="1725356" cy="17253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xmlns="" id="{C94835AD-6429-415E-B819-53F2ED02162E}"/>
                  </a:ext>
                </a:extLst>
              </p:cNvPr>
              <p:cNvGrpSpPr/>
              <p:nvPr/>
            </p:nvGrpSpPr>
            <p:grpSpPr>
              <a:xfrm>
                <a:off x="11330909" y="4418699"/>
                <a:ext cx="1725356" cy="1725356"/>
                <a:chOff x="5445819" y="3791319"/>
                <a:chExt cx="1178441" cy="1178441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xmlns="" id="{C103CE18-CE6B-4CE3-82A5-23377222ECA7}"/>
                    </a:ext>
                  </a:extLst>
                </p:cNvPr>
                <p:cNvSpPr/>
                <p:nvPr/>
              </p:nvSpPr>
              <p:spPr>
                <a:xfrm>
                  <a:off x="5548081" y="3893580"/>
                  <a:ext cx="973918" cy="9739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xmlns="" id="{E83E6F33-0ABE-42A8-A573-3400FD02C4AB}"/>
                    </a:ext>
                  </a:extLst>
                </p:cNvPr>
                <p:cNvSpPr/>
                <p:nvPr/>
              </p:nvSpPr>
              <p:spPr>
                <a:xfrm>
                  <a:off x="5445820" y="3791319"/>
                  <a:ext cx="1178441" cy="1178441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A6D1BD7C-4232-45BE-B445-A18D7D561191}"/>
                  </a:ext>
                </a:extLst>
              </p:cNvPr>
              <p:cNvSpPr txBox="1"/>
              <p:nvPr/>
            </p:nvSpPr>
            <p:spPr>
              <a:xfrm>
                <a:off x="11743785" y="5394977"/>
                <a:ext cx="899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Option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72C1860D-3AB7-406F-A39B-19AB6E7DF831}"/>
                  </a:ext>
                </a:extLst>
              </p:cNvPr>
              <p:cNvSpPr txBox="1"/>
              <p:nvPr/>
            </p:nvSpPr>
            <p:spPr>
              <a:xfrm>
                <a:off x="11941758" y="4731615"/>
                <a:ext cx="5036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>
                    <a:solidFill>
                      <a:srgbClr val="FFFFFF"/>
                    </a:solidFill>
                  </a:rPr>
                  <a:t>C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F487E071-35B7-47F3-B6F7-9AACFE94D315}"/>
              </a:ext>
            </a:extLst>
          </p:cNvPr>
          <p:cNvGrpSpPr/>
          <p:nvPr/>
        </p:nvGrpSpPr>
        <p:grpSpPr>
          <a:xfrm>
            <a:off x="13123458" y="7670800"/>
            <a:ext cx="1725356" cy="2818220"/>
            <a:chOff x="6169852" y="7670800"/>
            <a:chExt cx="1725356" cy="281822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821296DA-9C4E-41B5-8D9F-1DFA16113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2531" y="7670800"/>
              <a:ext cx="0" cy="980282"/>
            </a:xfrm>
            <a:prstGeom prst="line">
              <a:avLst/>
            </a:prstGeom>
            <a:ln w="3175">
              <a:solidFill>
                <a:schemeClr val="bg2"/>
              </a:solidFill>
              <a:headEnd type="oval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3F750D98-1B77-4B7D-95CC-CD1B1EFA319F}"/>
                </a:ext>
              </a:extLst>
            </p:cNvPr>
            <p:cNvGrpSpPr/>
            <p:nvPr/>
          </p:nvGrpSpPr>
          <p:grpSpPr>
            <a:xfrm>
              <a:off x="6169852" y="8763664"/>
              <a:ext cx="1725356" cy="1725356"/>
              <a:chOff x="6169852" y="8763664"/>
              <a:chExt cx="1725356" cy="1725356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xmlns="" id="{C7AAF2D4-8794-432B-BF70-C68CAD65982A}"/>
                  </a:ext>
                </a:extLst>
              </p:cNvPr>
              <p:cNvGrpSpPr/>
              <p:nvPr/>
            </p:nvGrpSpPr>
            <p:grpSpPr>
              <a:xfrm flipV="1">
                <a:off x="6169852" y="8763664"/>
                <a:ext cx="1725356" cy="1725356"/>
                <a:chOff x="5445819" y="3791319"/>
                <a:chExt cx="1178441" cy="117844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xmlns="" id="{E09FCE30-5229-4F51-A098-42EADBCA02CD}"/>
                    </a:ext>
                  </a:extLst>
                </p:cNvPr>
                <p:cNvSpPr/>
                <p:nvPr/>
              </p:nvSpPr>
              <p:spPr>
                <a:xfrm>
                  <a:off x="5548081" y="3893580"/>
                  <a:ext cx="973918" cy="973918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xmlns="" id="{E8B67F93-4BE2-46A7-B5CC-1BC06A9DB500}"/>
                    </a:ext>
                  </a:extLst>
                </p:cNvPr>
                <p:cNvSpPr/>
                <p:nvPr/>
              </p:nvSpPr>
              <p:spPr>
                <a:xfrm>
                  <a:off x="5445820" y="3791319"/>
                  <a:ext cx="1178441" cy="1178441"/>
                </a:xfrm>
                <a:prstGeom prst="ellipse">
                  <a:avLst/>
                </a:prstGeom>
                <a:noFill/>
                <a:ln>
                  <a:solidFill>
                    <a:schemeClr val="bg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73AB6EF8-BBCF-4631-B5E6-18A1F37C1AC4}"/>
                  </a:ext>
                </a:extLst>
              </p:cNvPr>
              <p:cNvSpPr txBox="1"/>
              <p:nvPr/>
            </p:nvSpPr>
            <p:spPr>
              <a:xfrm>
                <a:off x="6582728" y="9713147"/>
                <a:ext cx="899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Option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764E1EB2-A8BA-45C5-85DD-525D2B124425}"/>
                  </a:ext>
                </a:extLst>
              </p:cNvPr>
              <p:cNvSpPr txBox="1"/>
              <p:nvPr/>
            </p:nvSpPr>
            <p:spPr>
              <a:xfrm>
                <a:off x="6759060" y="9049785"/>
                <a:ext cx="5469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>
                    <a:solidFill>
                      <a:srgbClr val="FFFFFF"/>
                    </a:solidFill>
                  </a:rPr>
                  <a:t>D</a:t>
                </a: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B4F769A6-A446-4EEF-96A9-862A79641FE8}"/>
              </a:ext>
            </a:extLst>
          </p:cNvPr>
          <p:cNvGrpSpPr/>
          <p:nvPr/>
        </p:nvGrpSpPr>
        <p:grpSpPr>
          <a:xfrm>
            <a:off x="9901913" y="8273524"/>
            <a:ext cx="1725356" cy="2818220"/>
            <a:chOff x="3011959" y="8273524"/>
            <a:chExt cx="1725356" cy="281822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D78C5DF2-0AC7-4434-B0AA-EFBB4F886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4638" y="8273524"/>
              <a:ext cx="0" cy="980282"/>
            </a:xfrm>
            <a:prstGeom prst="line">
              <a:avLst/>
            </a:prstGeom>
            <a:ln w="3175">
              <a:solidFill>
                <a:schemeClr val="tx1"/>
              </a:solidFill>
              <a:headEnd type="oval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xmlns="" id="{20020259-FE36-4848-8A37-99F4F7762139}"/>
                </a:ext>
              </a:extLst>
            </p:cNvPr>
            <p:cNvGrpSpPr/>
            <p:nvPr/>
          </p:nvGrpSpPr>
          <p:grpSpPr>
            <a:xfrm>
              <a:off x="3011959" y="9366388"/>
              <a:ext cx="1725356" cy="1725356"/>
              <a:chOff x="6169852" y="8763664"/>
              <a:chExt cx="1725356" cy="1725356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xmlns="" id="{08B6ED8B-F2F8-407B-8583-5F7091C6A537}"/>
                  </a:ext>
                </a:extLst>
              </p:cNvPr>
              <p:cNvGrpSpPr/>
              <p:nvPr/>
            </p:nvGrpSpPr>
            <p:grpSpPr>
              <a:xfrm flipV="1">
                <a:off x="6169852" y="8763664"/>
                <a:ext cx="1725356" cy="1725356"/>
                <a:chOff x="5445819" y="3791319"/>
                <a:chExt cx="1178441" cy="117844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xmlns="" id="{1D0C805E-25D2-4ABE-B096-3F95E8D41714}"/>
                    </a:ext>
                  </a:extLst>
                </p:cNvPr>
                <p:cNvSpPr/>
                <p:nvPr/>
              </p:nvSpPr>
              <p:spPr>
                <a:xfrm>
                  <a:off x="5548081" y="3893580"/>
                  <a:ext cx="973918" cy="97391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xmlns="" id="{3022EDA4-39F0-421E-87B7-60521BF9E3C7}"/>
                    </a:ext>
                  </a:extLst>
                </p:cNvPr>
                <p:cNvSpPr/>
                <p:nvPr/>
              </p:nvSpPr>
              <p:spPr>
                <a:xfrm>
                  <a:off x="5445820" y="3791319"/>
                  <a:ext cx="1178441" cy="1178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F4A23301-7E69-4C16-AF4F-98403C2021CA}"/>
                  </a:ext>
                </a:extLst>
              </p:cNvPr>
              <p:cNvSpPr txBox="1"/>
              <p:nvPr/>
            </p:nvSpPr>
            <p:spPr>
              <a:xfrm>
                <a:off x="6582728" y="9713147"/>
                <a:ext cx="899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Option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8AC91778-E16E-4BC4-8671-862A69AA185A}"/>
                  </a:ext>
                </a:extLst>
              </p:cNvPr>
              <p:cNvSpPr txBox="1"/>
              <p:nvPr/>
            </p:nvSpPr>
            <p:spPr>
              <a:xfrm>
                <a:off x="6798334" y="9049785"/>
                <a:ext cx="4683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1F640BF5-0A51-44CB-951E-85118690DF63}"/>
              </a:ext>
            </a:extLst>
          </p:cNvPr>
          <p:cNvSpPr txBox="1"/>
          <p:nvPr/>
        </p:nvSpPr>
        <p:spPr>
          <a:xfrm>
            <a:off x="7818725" y="4843338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28%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E9C57AB7-62ED-4710-951A-F53D033A8F8C}"/>
              </a:ext>
            </a:extLst>
          </p:cNvPr>
          <p:cNvSpPr txBox="1"/>
          <p:nvPr/>
        </p:nvSpPr>
        <p:spPr>
          <a:xfrm>
            <a:off x="11303212" y="5235952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60%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7C00138-3A51-4A13-A5DD-CDFBA2A835AD}"/>
              </a:ext>
            </a:extLst>
          </p:cNvPr>
          <p:cNvSpPr txBox="1"/>
          <p:nvPr/>
        </p:nvSpPr>
        <p:spPr>
          <a:xfrm>
            <a:off x="15058019" y="5520209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92%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7E41E4ED-4B54-446D-BE7E-D42BD31C85DE}"/>
              </a:ext>
            </a:extLst>
          </p:cNvPr>
          <p:cNvSpPr txBox="1"/>
          <p:nvPr/>
        </p:nvSpPr>
        <p:spPr>
          <a:xfrm>
            <a:off x="14259612" y="7805620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78%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ABC5A5B3-125B-4D8D-9D25-65F0F5C9EE6B}"/>
              </a:ext>
            </a:extLst>
          </p:cNvPr>
          <p:cNvSpPr txBox="1"/>
          <p:nvPr/>
        </p:nvSpPr>
        <p:spPr>
          <a:xfrm>
            <a:off x="11126306" y="8408344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45%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DF4E245F-4971-4F63-8566-AFED1493997B}"/>
              </a:ext>
            </a:extLst>
          </p:cNvPr>
          <p:cNvSpPr/>
          <p:nvPr/>
        </p:nvSpPr>
        <p:spPr>
          <a:xfrm>
            <a:off x="-1795764" y="1362561"/>
            <a:ext cx="8053426" cy="104702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xmlns="" id="{D09D81A0-0948-41CA-84A8-4356A3A5EC38}"/>
              </a:ext>
            </a:extLst>
          </p:cNvPr>
          <p:cNvSpPr txBox="1">
            <a:spLocks/>
          </p:cNvSpPr>
          <p:nvPr/>
        </p:nvSpPr>
        <p:spPr>
          <a:xfrm>
            <a:off x="776549" y="4899555"/>
            <a:ext cx="5534651" cy="39168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Single product roadmap</a:t>
            </a:r>
          </a:p>
          <a:p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Plan across the timeline</a:t>
            </a:r>
          </a:p>
          <a:p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93" grpId="0"/>
      <p:bldP spid="94" grpId="0"/>
      <p:bldP spid="95" grpId="0"/>
      <p:bldP spid="96" grpId="0"/>
      <p:bldP spid="9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E2CCFF5C-2ABD-48AC-B6E8-EE31D526FE33}"/>
              </a:ext>
            </a:extLst>
          </p:cNvPr>
          <p:cNvGrpSpPr/>
          <p:nvPr/>
        </p:nvGrpSpPr>
        <p:grpSpPr>
          <a:xfrm>
            <a:off x="1403150" y="6196013"/>
            <a:ext cx="2089150" cy="4249742"/>
            <a:chOff x="5564188" y="2390776"/>
            <a:chExt cx="1044575" cy="2832100"/>
          </a:xfrm>
        </p:grpSpPr>
        <p:sp>
          <p:nvSpPr>
            <p:cNvPr id="117" name="Freeform 3">
              <a:extLst>
                <a:ext uri="{FF2B5EF4-FFF2-40B4-BE49-F238E27FC236}">
                  <a16:creationId xmlns:a16="http://schemas.microsoft.com/office/drawing/2014/main" xmlns="" id="{B96F1694-B186-45D5-AE3F-64147B252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28" name="Freeform 4">
              <a:extLst>
                <a:ext uri="{FF2B5EF4-FFF2-40B4-BE49-F238E27FC236}">
                  <a16:creationId xmlns:a16="http://schemas.microsoft.com/office/drawing/2014/main" xmlns="" id="{465C1CFB-5D04-4652-BEC8-5E50BC98E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xmlns="" id="{474D4DF5-2982-41EF-B0CC-E7A07654B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xmlns="" id="{F34B8A29-C0FF-455A-B219-B9C0B67E9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xmlns="" id="{69D3DA73-E72F-45B0-8DA5-23F5332703B3}"/>
              </a:ext>
            </a:extLst>
          </p:cNvPr>
          <p:cNvGrpSpPr/>
          <p:nvPr/>
        </p:nvGrpSpPr>
        <p:grpSpPr>
          <a:xfrm>
            <a:off x="1326945" y="9925051"/>
            <a:ext cx="2241552" cy="1889126"/>
            <a:chOff x="5534025" y="4962526"/>
            <a:chExt cx="1120776" cy="944562"/>
          </a:xfrm>
        </p:grpSpPr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xmlns="" id="{954DCB0A-1729-4345-9D31-C7E9E6B96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5014913"/>
              <a:ext cx="731838" cy="892175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xmlns="" id="{589F6400-5F52-436A-8434-A2D230E51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5014913"/>
              <a:ext cx="731838" cy="892175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xmlns="" id="{8417DAED-C3E1-4FF4-B3D2-8819DD3BB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5" y="4967288"/>
              <a:ext cx="388938" cy="939800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xmlns="" id="{80B77575-0DFC-4BEB-B035-C7B48C44F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5" y="4967288"/>
              <a:ext cx="388938" cy="939800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xmlns="" id="{6D0802D5-5D05-4F4B-9136-57CFBB5C2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5" y="4962526"/>
              <a:ext cx="388938" cy="82550"/>
            </a:xfrm>
            <a:custGeom>
              <a:avLst/>
              <a:gdLst>
                <a:gd name="T0" fmla="*/ 0 w 245"/>
                <a:gd name="T1" fmla="*/ 3 h 52"/>
                <a:gd name="T2" fmla="*/ 9 w 245"/>
                <a:gd name="T3" fmla="*/ 0 h 52"/>
                <a:gd name="T4" fmla="*/ 245 w 245"/>
                <a:gd name="T5" fmla="*/ 48 h 52"/>
                <a:gd name="T6" fmla="*/ 245 w 245"/>
                <a:gd name="T7" fmla="*/ 52 h 52"/>
                <a:gd name="T8" fmla="*/ 0 w 245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2">
                  <a:moveTo>
                    <a:pt x="0" y="3"/>
                  </a:moveTo>
                  <a:lnTo>
                    <a:pt x="9" y="0"/>
                  </a:lnTo>
                  <a:lnTo>
                    <a:pt x="245" y="48"/>
                  </a:lnTo>
                  <a:lnTo>
                    <a:pt x="245" y="5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xmlns="" id="{5CE486FD-3473-4B83-AF22-A49B3A753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5011738"/>
              <a:ext cx="731838" cy="33338"/>
            </a:xfrm>
            <a:custGeom>
              <a:avLst/>
              <a:gdLst>
                <a:gd name="T0" fmla="*/ 461 w 461"/>
                <a:gd name="T1" fmla="*/ 2 h 21"/>
                <a:gd name="T2" fmla="*/ 451 w 461"/>
                <a:gd name="T3" fmla="*/ 0 h 21"/>
                <a:gd name="T4" fmla="*/ 0 w 461"/>
                <a:gd name="T5" fmla="*/ 17 h 21"/>
                <a:gd name="T6" fmla="*/ 0 w 461"/>
                <a:gd name="T7" fmla="*/ 21 h 21"/>
                <a:gd name="T8" fmla="*/ 461 w 46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1">
                  <a:moveTo>
                    <a:pt x="461" y="2"/>
                  </a:moveTo>
                  <a:lnTo>
                    <a:pt x="451" y="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46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015ED257-B10C-471E-8BE6-F911D3449479}"/>
              </a:ext>
            </a:extLst>
          </p:cNvPr>
          <p:cNvGrpSpPr/>
          <p:nvPr/>
        </p:nvGrpSpPr>
        <p:grpSpPr>
          <a:xfrm>
            <a:off x="7463268" y="7077029"/>
            <a:ext cx="1448462" cy="2946454"/>
            <a:chOff x="5564188" y="2390776"/>
            <a:chExt cx="1044575" cy="2832100"/>
          </a:xfrm>
        </p:grpSpPr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xmlns="" id="{A717C49B-CFC2-482B-970E-0989844C5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0" name="Freeform 41">
              <a:extLst>
                <a:ext uri="{FF2B5EF4-FFF2-40B4-BE49-F238E27FC236}">
                  <a16:creationId xmlns:a16="http://schemas.microsoft.com/office/drawing/2014/main" xmlns="" id="{7E57B279-DA38-4FC6-922A-4205FE55E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1" name="Freeform 8">
              <a:extLst>
                <a:ext uri="{FF2B5EF4-FFF2-40B4-BE49-F238E27FC236}">
                  <a16:creationId xmlns:a16="http://schemas.microsoft.com/office/drawing/2014/main" xmlns="" id="{C71F173F-B8A9-4CE2-A9D2-A6AF211AD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xmlns="" id="{F012F0D7-F50C-4E55-97EC-0C88108F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55E44D51-E858-4457-B016-F285304C1830}"/>
              </a:ext>
            </a:extLst>
          </p:cNvPr>
          <p:cNvGrpSpPr/>
          <p:nvPr/>
        </p:nvGrpSpPr>
        <p:grpSpPr>
          <a:xfrm>
            <a:off x="7410444" y="9662493"/>
            <a:ext cx="1554126" cy="1309754"/>
            <a:chOff x="5534027" y="4962537"/>
            <a:chExt cx="1120778" cy="944545"/>
          </a:xfrm>
        </p:grpSpPr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xmlns="" id="{94AAE3C9-297A-4D81-8E98-F2A43CD79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5" y="5014908"/>
              <a:ext cx="731839" cy="892174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xmlns="" id="{0DA33568-2479-46B2-9C36-98BFBC529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6" y="5014908"/>
              <a:ext cx="731839" cy="892174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6" name="Freeform 52">
              <a:extLst>
                <a:ext uri="{FF2B5EF4-FFF2-40B4-BE49-F238E27FC236}">
                  <a16:creationId xmlns:a16="http://schemas.microsoft.com/office/drawing/2014/main" xmlns="" id="{C2201F7D-27BF-4469-BEEC-6AA7777CE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967284"/>
              <a:ext cx="388938" cy="939798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7" name="Freeform 53">
              <a:extLst>
                <a:ext uri="{FF2B5EF4-FFF2-40B4-BE49-F238E27FC236}">
                  <a16:creationId xmlns:a16="http://schemas.microsoft.com/office/drawing/2014/main" xmlns="" id="{4AE2481A-4DA3-4B52-B606-498BA9C61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967284"/>
              <a:ext cx="388938" cy="939798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8" name="Freeform 54">
              <a:extLst>
                <a:ext uri="{FF2B5EF4-FFF2-40B4-BE49-F238E27FC236}">
                  <a16:creationId xmlns:a16="http://schemas.microsoft.com/office/drawing/2014/main" xmlns="" id="{C37C5549-819C-45EE-B06F-4D76B9627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7" y="4962537"/>
              <a:ext cx="388938" cy="82550"/>
            </a:xfrm>
            <a:custGeom>
              <a:avLst/>
              <a:gdLst>
                <a:gd name="T0" fmla="*/ 0 w 245"/>
                <a:gd name="T1" fmla="*/ 3 h 52"/>
                <a:gd name="T2" fmla="*/ 9 w 245"/>
                <a:gd name="T3" fmla="*/ 0 h 52"/>
                <a:gd name="T4" fmla="*/ 245 w 245"/>
                <a:gd name="T5" fmla="*/ 48 h 52"/>
                <a:gd name="T6" fmla="*/ 245 w 245"/>
                <a:gd name="T7" fmla="*/ 52 h 52"/>
                <a:gd name="T8" fmla="*/ 0 w 245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2">
                  <a:moveTo>
                    <a:pt x="0" y="3"/>
                  </a:moveTo>
                  <a:lnTo>
                    <a:pt x="9" y="0"/>
                  </a:lnTo>
                  <a:lnTo>
                    <a:pt x="245" y="48"/>
                  </a:lnTo>
                  <a:lnTo>
                    <a:pt x="245" y="5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xmlns="" id="{787DEC99-EA63-482C-A7DC-BCE4299FA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2" y="5011738"/>
              <a:ext cx="731839" cy="33338"/>
            </a:xfrm>
            <a:custGeom>
              <a:avLst/>
              <a:gdLst>
                <a:gd name="T0" fmla="*/ 461 w 461"/>
                <a:gd name="T1" fmla="*/ 2 h 21"/>
                <a:gd name="T2" fmla="*/ 451 w 461"/>
                <a:gd name="T3" fmla="*/ 0 h 21"/>
                <a:gd name="T4" fmla="*/ 0 w 461"/>
                <a:gd name="T5" fmla="*/ 17 h 21"/>
                <a:gd name="T6" fmla="*/ 0 w 461"/>
                <a:gd name="T7" fmla="*/ 21 h 21"/>
                <a:gd name="T8" fmla="*/ 461 w 46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1">
                  <a:moveTo>
                    <a:pt x="461" y="2"/>
                  </a:moveTo>
                  <a:lnTo>
                    <a:pt x="451" y="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46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50" name="Freeform 90">
            <a:extLst>
              <a:ext uri="{FF2B5EF4-FFF2-40B4-BE49-F238E27FC236}">
                <a16:creationId xmlns:a16="http://schemas.microsoft.com/office/drawing/2014/main" xmlns="" id="{57B4B341-A67F-44E9-A96D-7B77947322CD}"/>
              </a:ext>
            </a:extLst>
          </p:cNvPr>
          <p:cNvSpPr>
            <a:spLocks/>
          </p:cNvSpPr>
          <p:nvPr/>
        </p:nvSpPr>
        <p:spPr bwMode="auto">
          <a:xfrm>
            <a:off x="14095132" y="6196025"/>
            <a:ext cx="1362078" cy="4085374"/>
          </a:xfrm>
          <a:custGeom>
            <a:avLst/>
            <a:gdLst>
              <a:gd name="T0" fmla="*/ 429 w 429"/>
              <a:gd name="T1" fmla="*/ 1715 h 1715"/>
              <a:gd name="T2" fmla="*/ 429 w 429"/>
              <a:gd name="T3" fmla="*/ 74 h 1715"/>
              <a:gd name="T4" fmla="*/ 0 w 429"/>
              <a:gd name="T5" fmla="*/ 0 h 1715"/>
              <a:gd name="T6" fmla="*/ 0 w 429"/>
              <a:gd name="T7" fmla="*/ 1701 h 1715"/>
              <a:gd name="T8" fmla="*/ 429 w 429"/>
              <a:gd name="T9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9" h="1715">
                <a:moveTo>
                  <a:pt x="429" y="1715"/>
                </a:moveTo>
                <a:lnTo>
                  <a:pt x="429" y="74"/>
                </a:lnTo>
                <a:lnTo>
                  <a:pt x="0" y="0"/>
                </a:lnTo>
                <a:lnTo>
                  <a:pt x="0" y="1701"/>
                </a:lnTo>
                <a:lnTo>
                  <a:pt x="429" y="17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6C61F81E-71E2-4968-92AD-E6430ECC850D}"/>
              </a:ext>
            </a:extLst>
          </p:cNvPr>
          <p:cNvGrpSpPr/>
          <p:nvPr/>
        </p:nvGrpSpPr>
        <p:grpSpPr>
          <a:xfrm>
            <a:off x="13368062" y="6196017"/>
            <a:ext cx="2089150" cy="4249742"/>
            <a:chOff x="6753226" y="3098006"/>
            <a:chExt cx="1044575" cy="2124870"/>
          </a:xfrm>
        </p:grpSpPr>
        <p:sp>
          <p:nvSpPr>
            <p:cNvPr id="152" name="Freeform 91">
              <a:extLst>
                <a:ext uri="{FF2B5EF4-FFF2-40B4-BE49-F238E27FC236}">
                  <a16:creationId xmlns:a16="http://schemas.microsoft.com/office/drawing/2014/main" xmlns="" id="{FD95A578-306A-41A0-A109-D0B0EE8C3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3" y="3098006"/>
              <a:ext cx="681038" cy="2042687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53" name="Freeform 8">
              <a:extLst>
                <a:ext uri="{FF2B5EF4-FFF2-40B4-BE49-F238E27FC236}">
                  <a16:creationId xmlns:a16="http://schemas.microsoft.com/office/drawing/2014/main" xmlns="" id="{9B27E612-A460-43CF-B013-21815EEB5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6" y="3098006"/>
              <a:ext cx="363538" cy="212487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54" name="Freeform 9">
            <a:extLst>
              <a:ext uri="{FF2B5EF4-FFF2-40B4-BE49-F238E27FC236}">
                <a16:creationId xmlns:a16="http://schemas.microsoft.com/office/drawing/2014/main" xmlns="" id="{7776D193-35A3-4487-A718-62B6787A5C41}"/>
              </a:ext>
            </a:extLst>
          </p:cNvPr>
          <p:cNvSpPr>
            <a:spLocks/>
          </p:cNvSpPr>
          <p:nvPr/>
        </p:nvSpPr>
        <p:spPr bwMode="auto">
          <a:xfrm>
            <a:off x="13368056" y="6196017"/>
            <a:ext cx="727078" cy="4249742"/>
          </a:xfrm>
          <a:custGeom>
            <a:avLst/>
            <a:gdLst>
              <a:gd name="T0" fmla="*/ 229 w 229"/>
              <a:gd name="T1" fmla="*/ 1784 h 1784"/>
              <a:gd name="T2" fmla="*/ 229 w 229"/>
              <a:gd name="T3" fmla="*/ 0 h 1784"/>
              <a:gd name="T4" fmla="*/ 0 w 229"/>
              <a:gd name="T5" fmla="*/ 48 h 1784"/>
              <a:gd name="T6" fmla="*/ 0 w 229"/>
              <a:gd name="T7" fmla="*/ 1777 h 1784"/>
              <a:gd name="T8" fmla="*/ 229 w 229"/>
              <a:gd name="T9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" h="1784">
                <a:moveTo>
                  <a:pt x="229" y="1784"/>
                </a:moveTo>
                <a:lnTo>
                  <a:pt x="229" y="0"/>
                </a:lnTo>
                <a:lnTo>
                  <a:pt x="0" y="48"/>
                </a:lnTo>
                <a:lnTo>
                  <a:pt x="0" y="1777"/>
                </a:lnTo>
                <a:lnTo>
                  <a:pt x="229" y="178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E12D98D0-5B8B-41C3-B328-F111D40B7C63}"/>
              </a:ext>
            </a:extLst>
          </p:cNvPr>
          <p:cNvGrpSpPr/>
          <p:nvPr/>
        </p:nvGrpSpPr>
        <p:grpSpPr>
          <a:xfrm>
            <a:off x="13291849" y="9925055"/>
            <a:ext cx="2241552" cy="1889126"/>
            <a:chOff x="6715125" y="4962526"/>
            <a:chExt cx="1120776" cy="944562"/>
          </a:xfrm>
        </p:grpSpPr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xmlns="" id="{B0C763D7-6174-465D-88A7-865FA7DF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5014913"/>
              <a:ext cx="731838" cy="892175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57" name="Freeform 13">
              <a:extLst>
                <a:ext uri="{FF2B5EF4-FFF2-40B4-BE49-F238E27FC236}">
                  <a16:creationId xmlns:a16="http://schemas.microsoft.com/office/drawing/2014/main" xmlns="" id="{50B58936-57EA-47B6-AABA-A9823F281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5014913"/>
              <a:ext cx="731838" cy="892175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58" name="Freeform 82">
              <a:extLst>
                <a:ext uri="{FF2B5EF4-FFF2-40B4-BE49-F238E27FC236}">
                  <a16:creationId xmlns:a16="http://schemas.microsoft.com/office/drawing/2014/main" xmlns="" id="{4E0BB099-545E-4E36-83FD-BA6CF029A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967288"/>
              <a:ext cx="388938" cy="939800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59" name="Freeform 83">
              <a:extLst>
                <a:ext uri="{FF2B5EF4-FFF2-40B4-BE49-F238E27FC236}">
                  <a16:creationId xmlns:a16="http://schemas.microsoft.com/office/drawing/2014/main" xmlns="" id="{5819B66C-0A33-46D9-974B-5B0BD015A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967288"/>
              <a:ext cx="388938" cy="939800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0" name="Freeform 84">
              <a:extLst>
                <a:ext uri="{FF2B5EF4-FFF2-40B4-BE49-F238E27FC236}">
                  <a16:creationId xmlns:a16="http://schemas.microsoft.com/office/drawing/2014/main" xmlns="" id="{21F3E907-843F-4960-A04D-961F3233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962526"/>
              <a:ext cx="388938" cy="82550"/>
            </a:xfrm>
            <a:custGeom>
              <a:avLst/>
              <a:gdLst>
                <a:gd name="T0" fmla="*/ 0 w 245"/>
                <a:gd name="T1" fmla="*/ 3 h 52"/>
                <a:gd name="T2" fmla="*/ 9 w 245"/>
                <a:gd name="T3" fmla="*/ 0 h 52"/>
                <a:gd name="T4" fmla="*/ 245 w 245"/>
                <a:gd name="T5" fmla="*/ 48 h 52"/>
                <a:gd name="T6" fmla="*/ 245 w 245"/>
                <a:gd name="T7" fmla="*/ 52 h 52"/>
                <a:gd name="T8" fmla="*/ 0 w 245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2">
                  <a:moveTo>
                    <a:pt x="0" y="3"/>
                  </a:moveTo>
                  <a:lnTo>
                    <a:pt x="9" y="0"/>
                  </a:lnTo>
                  <a:lnTo>
                    <a:pt x="245" y="48"/>
                  </a:lnTo>
                  <a:lnTo>
                    <a:pt x="245" y="5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xmlns="" id="{D8537C2C-2103-4190-99FD-3483CC2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5011738"/>
              <a:ext cx="731838" cy="33338"/>
            </a:xfrm>
            <a:custGeom>
              <a:avLst/>
              <a:gdLst>
                <a:gd name="T0" fmla="*/ 461 w 461"/>
                <a:gd name="T1" fmla="*/ 2 h 21"/>
                <a:gd name="T2" fmla="*/ 451 w 461"/>
                <a:gd name="T3" fmla="*/ 0 h 21"/>
                <a:gd name="T4" fmla="*/ 0 w 461"/>
                <a:gd name="T5" fmla="*/ 17 h 21"/>
                <a:gd name="T6" fmla="*/ 0 w 461"/>
                <a:gd name="T7" fmla="*/ 21 h 21"/>
                <a:gd name="T8" fmla="*/ 461 w 46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1">
                  <a:moveTo>
                    <a:pt x="461" y="2"/>
                  </a:moveTo>
                  <a:lnTo>
                    <a:pt x="451" y="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46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xmlns="" id="{1051C0EA-C580-4A89-8744-D02E3AEB83A7}"/>
              </a:ext>
            </a:extLst>
          </p:cNvPr>
          <p:cNvGrpSpPr/>
          <p:nvPr/>
        </p:nvGrpSpPr>
        <p:grpSpPr>
          <a:xfrm>
            <a:off x="19432262" y="7077029"/>
            <a:ext cx="1448462" cy="2946454"/>
            <a:chOff x="5564188" y="2390776"/>
            <a:chExt cx="1044575" cy="2832100"/>
          </a:xfrm>
        </p:grpSpPr>
        <p:sp>
          <p:nvSpPr>
            <p:cNvPr id="163" name="Freeform 76">
              <a:extLst>
                <a:ext uri="{FF2B5EF4-FFF2-40B4-BE49-F238E27FC236}">
                  <a16:creationId xmlns:a16="http://schemas.microsoft.com/office/drawing/2014/main" xmlns="" id="{4465CA48-D03E-480D-BE0A-54A9B0B0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4" name="Freeform 77">
              <a:extLst>
                <a:ext uri="{FF2B5EF4-FFF2-40B4-BE49-F238E27FC236}">
                  <a16:creationId xmlns:a16="http://schemas.microsoft.com/office/drawing/2014/main" xmlns="" id="{8CFE66DF-9B68-4095-A530-EEBF847A9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5" name="Freeform 8">
              <a:extLst>
                <a:ext uri="{FF2B5EF4-FFF2-40B4-BE49-F238E27FC236}">
                  <a16:creationId xmlns:a16="http://schemas.microsoft.com/office/drawing/2014/main" xmlns="" id="{D45D2D55-155C-4733-9CCE-06502159E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xmlns="" id="{71985DDE-05E5-4306-9C8C-0FCBC8554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xmlns="" id="{02B43456-E89D-4B74-A880-A33118CADEB1}"/>
              </a:ext>
            </a:extLst>
          </p:cNvPr>
          <p:cNvGrpSpPr/>
          <p:nvPr/>
        </p:nvGrpSpPr>
        <p:grpSpPr>
          <a:xfrm>
            <a:off x="19379436" y="9662493"/>
            <a:ext cx="1554126" cy="1309754"/>
            <a:chOff x="5534027" y="4962537"/>
            <a:chExt cx="1120778" cy="944545"/>
          </a:xfrm>
        </p:grpSpPr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xmlns="" id="{9EDFAD7B-6F8A-42D7-8D7E-622675482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5" y="5014908"/>
              <a:ext cx="731839" cy="892174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xmlns="" id="{7CCC74EA-CF1E-436C-9EB5-3138FEB1C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6" y="5014908"/>
              <a:ext cx="731839" cy="892174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0" name="Freeform 68">
              <a:extLst>
                <a:ext uri="{FF2B5EF4-FFF2-40B4-BE49-F238E27FC236}">
                  <a16:creationId xmlns:a16="http://schemas.microsoft.com/office/drawing/2014/main" xmlns="" id="{3C89FD6F-F3D5-4032-9331-3234F48A8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967284"/>
              <a:ext cx="388938" cy="939798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1" name="Freeform 69">
              <a:extLst>
                <a:ext uri="{FF2B5EF4-FFF2-40B4-BE49-F238E27FC236}">
                  <a16:creationId xmlns:a16="http://schemas.microsoft.com/office/drawing/2014/main" xmlns="" id="{3CA8CB35-8575-4F41-86E1-87A6DD8A6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967284"/>
              <a:ext cx="388938" cy="939798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2" name="Freeform 70">
              <a:extLst>
                <a:ext uri="{FF2B5EF4-FFF2-40B4-BE49-F238E27FC236}">
                  <a16:creationId xmlns:a16="http://schemas.microsoft.com/office/drawing/2014/main" xmlns="" id="{371499F5-128A-4565-A514-82BFC843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7" y="4962537"/>
              <a:ext cx="388938" cy="82550"/>
            </a:xfrm>
            <a:custGeom>
              <a:avLst/>
              <a:gdLst>
                <a:gd name="T0" fmla="*/ 0 w 245"/>
                <a:gd name="T1" fmla="*/ 3 h 52"/>
                <a:gd name="T2" fmla="*/ 9 w 245"/>
                <a:gd name="T3" fmla="*/ 0 h 52"/>
                <a:gd name="T4" fmla="*/ 245 w 245"/>
                <a:gd name="T5" fmla="*/ 48 h 52"/>
                <a:gd name="T6" fmla="*/ 245 w 245"/>
                <a:gd name="T7" fmla="*/ 52 h 52"/>
                <a:gd name="T8" fmla="*/ 0 w 245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2">
                  <a:moveTo>
                    <a:pt x="0" y="3"/>
                  </a:moveTo>
                  <a:lnTo>
                    <a:pt x="9" y="0"/>
                  </a:lnTo>
                  <a:lnTo>
                    <a:pt x="245" y="48"/>
                  </a:lnTo>
                  <a:lnTo>
                    <a:pt x="245" y="5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xmlns="" id="{5F066824-EDC2-45E7-BF26-BB9299C00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2" y="5011738"/>
              <a:ext cx="731839" cy="33338"/>
            </a:xfrm>
            <a:custGeom>
              <a:avLst/>
              <a:gdLst>
                <a:gd name="T0" fmla="*/ 461 w 461"/>
                <a:gd name="T1" fmla="*/ 2 h 21"/>
                <a:gd name="T2" fmla="*/ 451 w 461"/>
                <a:gd name="T3" fmla="*/ 0 h 21"/>
                <a:gd name="T4" fmla="*/ 0 w 461"/>
                <a:gd name="T5" fmla="*/ 17 h 21"/>
                <a:gd name="T6" fmla="*/ 0 w 461"/>
                <a:gd name="T7" fmla="*/ 21 h 21"/>
                <a:gd name="T8" fmla="*/ 461 w 46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1">
                  <a:moveTo>
                    <a:pt x="461" y="2"/>
                  </a:moveTo>
                  <a:lnTo>
                    <a:pt x="451" y="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46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D5C115FE-9D9B-4413-9FE9-9F61913E7AB5}"/>
              </a:ext>
            </a:extLst>
          </p:cNvPr>
          <p:cNvSpPr txBox="1"/>
          <p:nvPr/>
        </p:nvSpPr>
        <p:spPr>
          <a:xfrm>
            <a:off x="2221881" y="9253063"/>
            <a:ext cx="1082348" cy="646331"/>
          </a:xfrm>
          <a:prstGeom prst="rect">
            <a:avLst/>
          </a:prstGeom>
          <a:noFill/>
          <a:scene3d>
            <a:camera prst="perspectiveRight">
              <a:rot lat="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95%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xmlns="" id="{2C8401FE-581C-4A62-8AA5-89F79C7FF15F}"/>
              </a:ext>
            </a:extLst>
          </p:cNvPr>
          <p:cNvSpPr txBox="1"/>
          <p:nvPr/>
        </p:nvSpPr>
        <p:spPr>
          <a:xfrm>
            <a:off x="7957272" y="9132870"/>
            <a:ext cx="885179" cy="523220"/>
          </a:xfrm>
          <a:prstGeom prst="rect">
            <a:avLst/>
          </a:prstGeom>
          <a:noFill/>
          <a:scene3d>
            <a:camera prst="perspectiveRight">
              <a:rot lat="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45%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xmlns="" id="{3794125B-E65E-4EDB-8518-D191BD398FC6}"/>
              </a:ext>
            </a:extLst>
          </p:cNvPr>
          <p:cNvSpPr txBox="1"/>
          <p:nvPr/>
        </p:nvSpPr>
        <p:spPr>
          <a:xfrm>
            <a:off x="14204355" y="9318151"/>
            <a:ext cx="1082348" cy="646331"/>
          </a:xfrm>
          <a:prstGeom prst="rect">
            <a:avLst/>
          </a:prstGeom>
          <a:noFill/>
          <a:scene3d>
            <a:camera prst="perspectiveRight">
              <a:rot lat="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70%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4F0DC486-E420-4C1C-85C9-567BE1D9B6A0}"/>
              </a:ext>
            </a:extLst>
          </p:cNvPr>
          <p:cNvSpPr txBox="1"/>
          <p:nvPr/>
        </p:nvSpPr>
        <p:spPr>
          <a:xfrm>
            <a:off x="19938180" y="9132870"/>
            <a:ext cx="885179" cy="523220"/>
          </a:xfrm>
          <a:prstGeom prst="rect">
            <a:avLst/>
          </a:prstGeom>
          <a:noFill/>
          <a:scene3d>
            <a:camera prst="perspectiveRight">
              <a:rot lat="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65%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xmlns="" id="{B52CFF43-B629-4161-9B45-75DC46DF4D18}"/>
              </a:ext>
            </a:extLst>
          </p:cNvPr>
          <p:cNvGrpSpPr/>
          <p:nvPr/>
        </p:nvGrpSpPr>
        <p:grpSpPr>
          <a:xfrm>
            <a:off x="1326945" y="1670845"/>
            <a:ext cx="2241552" cy="4918078"/>
            <a:chOff x="5534025" y="488157"/>
            <a:chExt cx="1120776" cy="2459038"/>
          </a:xfrm>
        </p:grpSpPr>
        <p:sp>
          <p:nvSpPr>
            <p:cNvPr id="179" name="Freeform 11">
              <a:extLst>
                <a:ext uri="{FF2B5EF4-FFF2-40B4-BE49-F238E27FC236}">
                  <a16:creationId xmlns:a16="http://schemas.microsoft.com/office/drawing/2014/main" xmlns="" id="{820456C7-3A0C-493E-B8D0-76F522D7A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488157"/>
              <a:ext cx="731838" cy="2436813"/>
            </a:xfrm>
            <a:custGeom>
              <a:avLst/>
              <a:gdLst>
                <a:gd name="T0" fmla="*/ 461 w 461"/>
                <a:gd name="T1" fmla="*/ 1535 h 1535"/>
                <a:gd name="T2" fmla="*/ 461 w 461"/>
                <a:gd name="T3" fmla="*/ 64 h 1535"/>
                <a:gd name="T4" fmla="*/ 0 w 461"/>
                <a:gd name="T5" fmla="*/ 0 h 1535"/>
                <a:gd name="T6" fmla="*/ 0 w 461"/>
                <a:gd name="T7" fmla="*/ 1513 h 1535"/>
                <a:gd name="T8" fmla="*/ 461 w 461"/>
                <a:gd name="T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35">
                  <a:moveTo>
                    <a:pt x="461" y="1535"/>
                  </a:moveTo>
                  <a:lnTo>
                    <a:pt x="461" y="64"/>
                  </a:lnTo>
                  <a:lnTo>
                    <a:pt x="0" y="0"/>
                  </a:lnTo>
                  <a:lnTo>
                    <a:pt x="0" y="1513"/>
                  </a:lnTo>
                  <a:lnTo>
                    <a:pt x="461" y="15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xmlns="" id="{2A6D85C5-3D78-4E43-8F8B-997E1D796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5" y="488157"/>
              <a:ext cx="388938" cy="2451100"/>
            </a:xfrm>
            <a:custGeom>
              <a:avLst/>
              <a:gdLst>
                <a:gd name="T0" fmla="*/ 245 w 245"/>
                <a:gd name="T1" fmla="*/ 1513 h 1544"/>
                <a:gd name="T2" fmla="*/ 245 w 245"/>
                <a:gd name="T3" fmla="*/ 0 h 1544"/>
                <a:gd name="T4" fmla="*/ 0 w 245"/>
                <a:gd name="T5" fmla="*/ 64 h 1544"/>
                <a:gd name="T6" fmla="*/ 0 w 245"/>
                <a:gd name="T7" fmla="*/ 1544 h 1544"/>
                <a:gd name="T8" fmla="*/ 245 w 245"/>
                <a:gd name="T9" fmla="*/ 151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544">
                  <a:moveTo>
                    <a:pt x="245" y="1513"/>
                  </a:moveTo>
                  <a:lnTo>
                    <a:pt x="245" y="0"/>
                  </a:lnTo>
                  <a:lnTo>
                    <a:pt x="0" y="64"/>
                  </a:lnTo>
                  <a:lnTo>
                    <a:pt x="0" y="1544"/>
                  </a:lnTo>
                  <a:lnTo>
                    <a:pt x="245" y="1513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xmlns="" id="{17D74C0E-428D-4207-B725-1ED96D528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5" y="2890045"/>
              <a:ext cx="388938" cy="57150"/>
            </a:xfrm>
            <a:custGeom>
              <a:avLst/>
              <a:gdLst>
                <a:gd name="T0" fmla="*/ 0 w 245"/>
                <a:gd name="T1" fmla="*/ 31 h 36"/>
                <a:gd name="T2" fmla="*/ 9 w 245"/>
                <a:gd name="T3" fmla="*/ 36 h 36"/>
                <a:gd name="T4" fmla="*/ 245 w 245"/>
                <a:gd name="T5" fmla="*/ 5 h 36"/>
                <a:gd name="T6" fmla="*/ 245 w 245"/>
                <a:gd name="T7" fmla="*/ 0 h 36"/>
                <a:gd name="T8" fmla="*/ 0 w 245"/>
                <a:gd name="T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6">
                  <a:moveTo>
                    <a:pt x="0" y="31"/>
                  </a:moveTo>
                  <a:lnTo>
                    <a:pt x="9" y="36"/>
                  </a:lnTo>
                  <a:lnTo>
                    <a:pt x="245" y="5"/>
                  </a:lnTo>
                  <a:lnTo>
                    <a:pt x="245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xmlns="" id="{55766C45-B31A-4064-966C-EBD704744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2890045"/>
              <a:ext cx="731838" cy="41275"/>
            </a:xfrm>
            <a:custGeom>
              <a:avLst/>
              <a:gdLst>
                <a:gd name="T0" fmla="*/ 461 w 461"/>
                <a:gd name="T1" fmla="*/ 22 h 26"/>
                <a:gd name="T2" fmla="*/ 451 w 461"/>
                <a:gd name="T3" fmla="*/ 26 h 26"/>
                <a:gd name="T4" fmla="*/ 0 w 461"/>
                <a:gd name="T5" fmla="*/ 5 h 26"/>
                <a:gd name="T6" fmla="*/ 0 w 461"/>
                <a:gd name="T7" fmla="*/ 0 h 26"/>
                <a:gd name="T8" fmla="*/ 461 w 461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6">
                  <a:moveTo>
                    <a:pt x="461" y="22"/>
                  </a:moveTo>
                  <a:lnTo>
                    <a:pt x="451" y="26"/>
                  </a:lnTo>
                  <a:lnTo>
                    <a:pt x="0" y="5"/>
                  </a:lnTo>
                  <a:lnTo>
                    <a:pt x="0" y="0"/>
                  </a:lnTo>
                  <a:lnTo>
                    <a:pt x="46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83" name="Up Arrow 102">
            <a:extLst>
              <a:ext uri="{FF2B5EF4-FFF2-40B4-BE49-F238E27FC236}">
                <a16:creationId xmlns:a16="http://schemas.microsoft.com/office/drawing/2014/main" xmlns="" id="{1FF717AB-7974-4B9A-8763-316545243548}"/>
              </a:ext>
            </a:extLst>
          </p:cNvPr>
          <p:cNvSpPr/>
          <p:nvPr/>
        </p:nvSpPr>
        <p:spPr>
          <a:xfrm>
            <a:off x="2481652" y="5611256"/>
            <a:ext cx="698938" cy="762000"/>
          </a:xfrm>
          <a:prstGeom prst="upArrow">
            <a:avLst/>
          </a:prstGeom>
          <a:solidFill>
            <a:schemeClr val="bg1"/>
          </a:solidFill>
          <a:ln>
            <a:noFill/>
          </a:ln>
          <a:scene3d>
            <a:camera prst="perspectiveRight">
              <a:rot lat="21360000" lon="18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3BB71CE3-1043-48C8-B363-FFCBDE8A271F}"/>
              </a:ext>
            </a:extLst>
          </p:cNvPr>
          <p:cNvGrpSpPr/>
          <p:nvPr/>
        </p:nvGrpSpPr>
        <p:grpSpPr>
          <a:xfrm>
            <a:off x="7410444" y="5157301"/>
            <a:ext cx="1554126" cy="3409802"/>
            <a:chOff x="5534027" y="488160"/>
            <a:chExt cx="1120778" cy="2459035"/>
          </a:xfrm>
        </p:grpSpPr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xmlns="" id="{48BEFCD4-9179-4FB5-92B4-5279DBD9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6" y="488160"/>
              <a:ext cx="731839" cy="2436827"/>
            </a:xfrm>
            <a:custGeom>
              <a:avLst/>
              <a:gdLst>
                <a:gd name="T0" fmla="*/ 461 w 461"/>
                <a:gd name="T1" fmla="*/ 1535 h 1535"/>
                <a:gd name="T2" fmla="*/ 461 w 461"/>
                <a:gd name="T3" fmla="*/ 64 h 1535"/>
                <a:gd name="T4" fmla="*/ 0 w 461"/>
                <a:gd name="T5" fmla="*/ 0 h 1535"/>
                <a:gd name="T6" fmla="*/ 0 w 461"/>
                <a:gd name="T7" fmla="*/ 1513 h 1535"/>
                <a:gd name="T8" fmla="*/ 461 w 461"/>
                <a:gd name="T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35">
                  <a:moveTo>
                    <a:pt x="461" y="1535"/>
                  </a:moveTo>
                  <a:lnTo>
                    <a:pt x="461" y="64"/>
                  </a:lnTo>
                  <a:lnTo>
                    <a:pt x="0" y="0"/>
                  </a:lnTo>
                  <a:lnTo>
                    <a:pt x="0" y="1513"/>
                  </a:lnTo>
                  <a:lnTo>
                    <a:pt x="461" y="15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xmlns="" id="{5C08D448-4B9E-482D-83CA-E4FEC6F2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88160"/>
              <a:ext cx="388938" cy="2451114"/>
            </a:xfrm>
            <a:custGeom>
              <a:avLst/>
              <a:gdLst>
                <a:gd name="T0" fmla="*/ 245 w 245"/>
                <a:gd name="T1" fmla="*/ 1513 h 1544"/>
                <a:gd name="T2" fmla="*/ 245 w 245"/>
                <a:gd name="T3" fmla="*/ 0 h 1544"/>
                <a:gd name="T4" fmla="*/ 0 w 245"/>
                <a:gd name="T5" fmla="*/ 64 h 1544"/>
                <a:gd name="T6" fmla="*/ 0 w 245"/>
                <a:gd name="T7" fmla="*/ 1544 h 1544"/>
                <a:gd name="T8" fmla="*/ 245 w 245"/>
                <a:gd name="T9" fmla="*/ 151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544">
                  <a:moveTo>
                    <a:pt x="245" y="1513"/>
                  </a:moveTo>
                  <a:lnTo>
                    <a:pt x="245" y="0"/>
                  </a:lnTo>
                  <a:lnTo>
                    <a:pt x="0" y="64"/>
                  </a:lnTo>
                  <a:lnTo>
                    <a:pt x="0" y="1544"/>
                  </a:lnTo>
                  <a:lnTo>
                    <a:pt x="245" y="1513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8" name="Freeform 18">
              <a:extLst>
                <a:ext uri="{FF2B5EF4-FFF2-40B4-BE49-F238E27FC236}">
                  <a16:creationId xmlns:a16="http://schemas.microsoft.com/office/drawing/2014/main" xmlns="" id="{71191F72-16AD-427F-8F21-5361DBF7C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7" y="2890044"/>
              <a:ext cx="388938" cy="57151"/>
            </a:xfrm>
            <a:custGeom>
              <a:avLst/>
              <a:gdLst>
                <a:gd name="T0" fmla="*/ 0 w 245"/>
                <a:gd name="T1" fmla="*/ 31 h 36"/>
                <a:gd name="T2" fmla="*/ 9 w 245"/>
                <a:gd name="T3" fmla="*/ 36 h 36"/>
                <a:gd name="T4" fmla="*/ 245 w 245"/>
                <a:gd name="T5" fmla="*/ 5 h 36"/>
                <a:gd name="T6" fmla="*/ 245 w 245"/>
                <a:gd name="T7" fmla="*/ 0 h 36"/>
                <a:gd name="T8" fmla="*/ 0 w 245"/>
                <a:gd name="T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6">
                  <a:moveTo>
                    <a:pt x="0" y="31"/>
                  </a:moveTo>
                  <a:lnTo>
                    <a:pt x="9" y="36"/>
                  </a:lnTo>
                  <a:lnTo>
                    <a:pt x="245" y="5"/>
                  </a:lnTo>
                  <a:lnTo>
                    <a:pt x="245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xmlns="" id="{8EF8A9EB-340A-4ADD-AF54-021E6878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2" y="2890044"/>
              <a:ext cx="731839" cy="41275"/>
            </a:xfrm>
            <a:custGeom>
              <a:avLst/>
              <a:gdLst>
                <a:gd name="T0" fmla="*/ 461 w 461"/>
                <a:gd name="T1" fmla="*/ 22 h 26"/>
                <a:gd name="T2" fmla="*/ 451 w 461"/>
                <a:gd name="T3" fmla="*/ 26 h 26"/>
                <a:gd name="T4" fmla="*/ 0 w 461"/>
                <a:gd name="T5" fmla="*/ 5 h 26"/>
                <a:gd name="T6" fmla="*/ 0 w 461"/>
                <a:gd name="T7" fmla="*/ 0 h 26"/>
                <a:gd name="T8" fmla="*/ 461 w 461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6">
                  <a:moveTo>
                    <a:pt x="461" y="22"/>
                  </a:moveTo>
                  <a:lnTo>
                    <a:pt x="451" y="26"/>
                  </a:lnTo>
                  <a:lnTo>
                    <a:pt x="0" y="5"/>
                  </a:lnTo>
                  <a:lnTo>
                    <a:pt x="0" y="0"/>
                  </a:lnTo>
                  <a:lnTo>
                    <a:pt x="46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90" name="Up Arrow 103">
            <a:extLst>
              <a:ext uri="{FF2B5EF4-FFF2-40B4-BE49-F238E27FC236}">
                <a16:creationId xmlns:a16="http://schemas.microsoft.com/office/drawing/2014/main" xmlns="" id="{1CFBA713-4494-4BF2-B539-8DF3EE3AB5DD}"/>
              </a:ext>
            </a:extLst>
          </p:cNvPr>
          <p:cNvSpPr/>
          <p:nvPr/>
        </p:nvSpPr>
        <p:spPr>
          <a:xfrm>
            <a:off x="8200849" y="7841490"/>
            <a:ext cx="477384" cy="520456"/>
          </a:xfrm>
          <a:prstGeom prst="upArrow">
            <a:avLst/>
          </a:prstGeom>
          <a:solidFill>
            <a:schemeClr val="bg1"/>
          </a:solidFill>
          <a:ln>
            <a:noFill/>
          </a:ln>
          <a:scene3d>
            <a:camera prst="perspectiveRight">
              <a:rot lat="21360000" lon="18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xmlns="" id="{6BAD8A10-B641-47CF-ADFE-EB690F6409AB}"/>
              </a:ext>
            </a:extLst>
          </p:cNvPr>
          <p:cNvGrpSpPr/>
          <p:nvPr/>
        </p:nvGrpSpPr>
        <p:grpSpPr>
          <a:xfrm>
            <a:off x="13291849" y="2808663"/>
            <a:ext cx="2241552" cy="4918078"/>
            <a:chOff x="6715125" y="835422"/>
            <a:chExt cx="1120776" cy="2459038"/>
          </a:xfrm>
        </p:grpSpPr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xmlns="" id="{DAC4E663-C899-4749-8B8B-8E24FD1A9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835422"/>
              <a:ext cx="731838" cy="2436813"/>
            </a:xfrm>
            <a:custGeom>
              <a:avLst/>
              <a:gdLst>
                <a:gd name="T0" fmla="*/ 461 w 461"/>
                <a:gd name="T1" fmla="*/ 1535 h 1535"/>
                <a:gd name="T2" fmla="*/ 461 w 461"/>
                <a:gd name="T3" fmla="*/ 64 h 1535"/>
                <a:gd name="T4" fmla="*/ 0 w 461"/>
                <a:gd name="T5" fmla="*/ 0 h 1535"/>
                <a:gd name="T6" fmla="*/ 0 w 461"/>
                <a:gd name="T7" fmla="*/ 1513 h 1535"/>
                <a:gd name="T8" fmla="*/ 461 w 461"/>
                <a:gd name="T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35">
                  <a:moveTo>
                    <a:pt x="461" y="1535"/>
                  </a:moveTo>
                  <a:lnTo>
                    <a:pt x="461" y="64"/>
                  </a:lnTo>
                  <a:lnTo>
                    <a:pt x="0" y="0"/>
                  </a:lnTo>
                  <a:lnTo>
                    <a:pt x="0" y="1513"/>
                  </a:lnTo>
                  <a:lnTo>
                    <a:pt x="461" y="15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94" name="Freeform 14">
              <a:extLst>
                <a:ext uri="{FF2B5EF4-FFF2-40B4-BE49-F238E27FC236}">
                  <a16:creationId xmlns:a16="http://schemas.microsoft.com/office/drawing/2014/main" xmlns="" id="{A20D4765-DC3C-45E3-822B-8468DC78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835422"/>
              <a:ext cx="388938" cy="2451100"/>
            </a:xfrm>
            <a:custGeom>
              <a:avLst/>
              <a:gdLst>
                <a:gd name="T0" fmla="*/ 245 w 245"/>
                <a:gd name="T1" fmla="*/ 1513 h 1544"/>
                <a:gd name="T2" fmla="*/ 245 w 245"/>
                <a:gd name="T3" fmla="*/ 0 h 1544"/>
                <a:gd name="T4" fmla="*/ 0 w 245"/>
                <a:gd name="T5" fmla="*/ 64 h 1544"/>
                <a:gd name="T6" fmla="*/ 0 w 245"/>
                <a:gd name="T7" fmla="*/ 1544 h 1544"/>
                <a:gd name="T8" fmla="*/ 245 w 245"/>
                <a:gd name="T9" fmla="*/ 151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544">
                  <a:moveTo>
                    <a:pt x="245" y="1513"/>
                  </a:moveTo>
                  <a:lnTo>
                    <a:pt x="245" y="0"/>
                  </a:lnTo>
                  <a:lnTo>
                    <a:pt x="0" y="64"/>
                  </a:lnTo>
                  <a:lnTo>
                    <a:pt x="0" y="1544"/>
                  </a:lnTo>
                  <a:lnTo>
                    <a:pt x="245" y="1513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95" name="Freeform 18">
              <a:extLst>
                <a:ext uri="{FF2B5EF4-FFF2-40B4-BE49-F238E27FC236}">
                  <a16:creationId xmlns:a16="http://schemas.microsoft.com/office/drawing/2014/main" xmlns="" id="{7C934BDD-3771-40A5-9DC7-9279BDEEF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3237310"/>
              <a:ext cx="388938" cy="57150"/>
            </a:xfrm>
            <a:custGeom>
              <a:avLst/>
              <a:gdLst>
                <a:gd name="T0" fmla="*/ 0 w 245"/>
                <a:gd name="T1" fmla="*/ 31 h 36"/>
                <a:gd name="T2" fmla="*/ 9 w 245"/>
                <a:gd name="T3" fmla="*/ 36 h 36"/>
                <a:gd name="T4" fmla="*/ 245 w 245"/>
                <a:gd name="T5" fmla="*/ 5 h 36"/>
                <a:gd name="T6" fmla="*/ 245 w 245"/>
                <a:gd name="T7" fmla="*/ 0 h 36"/>
                <a:gd name="T8" fmla="*/ 0 w 245"/>
                <a:gd name="T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6">
                  <a:moveTo>
                    <a:pt x="0" y="31"/>
                  </a:moveTo>
                  <a:lnTo>
                    <a:pt x="9" y="36"/>
                  </a:lnTo>
                  <a:lnTo>
                    <a:pt x="245" y="5"/>
                  </a:lnTo>
                  <a:lnTo>
                    <a:pt x="245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96" name="Freeform 19">
              <a:extLst>
                <a:ext uri="{FF2B5EF4-FFF2-40B4-BE49-F238E27FC236}">
                  <a16:creationId xmlns:a16="http://schemas.microsoft.com/office/drawing/2014/main" xmlns="" id="{A97D8B20-1323-4F38-828F-C682C50C5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3237310"/>
              <a:ext cx="731838" cy="41275"/>
            </a:xfrm>
            <a:custGeom>
              <a:avLst/>
              <a:gdLst>
                <a:gd name="T0" fmla="*/ 461 w 461"/>
                <a:gd name="T1" fmla="*/ 22 h 26"/>
                <a:gd name="T2" fmla="*/ 451 w 461"/>
                <a:gd name="T3" fmla="*/ 26 h 26"/>
                <a:gd name="T4" fmla="*/ 0 w 461"/>
                <a:gd name="T5" fmla="*/ 5 h 26"/>
                <a:gd name="T6" fmla="*/ 0 w 461"/>
                <a:gd name="T7" fmla="*/ 0 h 26"/>
                <a:gd name="T8" fmla="*/ 461 w 461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6">
                  <a:moveTo>
                    <a:pt x="461" y="22"/>
                  </a:moveTo>
                  <a:lnTo>
                    <a:pt x="451" y="26"/>
                  </a:lnTo>
                  <a:lnTo>
                    <a:pt x="0" y="5"/>
                  </a:lnTo>
                  <a:lnTo>
                    <a:pt x="0" y="0"/>
                  </a:lnTo>
                  <a:lnTo>
                    <a:pt x="46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97" name="Up Arrow 106">
            <a:extLst>
              <a:ext uri="{FF2B5EF4-FFF2-40B4-BE49-F238E27FC236}">
                <a16:creationId xmlns:a16="http://schemas.microsoft.com/office/drawing/2014/main" xmlns="" id="{76B15A8A-C0AF-4CB2-B748-B1F47A75D693}"/>
              </a:ext>
            </a:extLst>
          </p:cNvPr>
          <p:cNvSpPr/>
          <p:nvPr/>
        </p:nvSpPr>
        <p:spPr>
          <a:xfrm>
            <a:off x="14464806" y="6686066"/>
            <a:ext cx="698938" cy="762000"/>
          </a:xfrm>
          <a:prstGeom prst="upArrow">
            <a:avLst/>
          </a:prstGeom>
          <a:solidFill>
            <a:schemeClr val="bg1"/>
          </a:solidFill>
          <a:ln>
            <a:noFill/>
          </a:ln>
          <a:scene3d>
            <a:camera prst="perspectiveRight">
              <a:rot lat="21360000" lon="18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xmlns="" id="{32926347-2BE0-4E6D-86D7-A3AEC1E83C94}"/>
              </a:ext>
            </a:extLst>
          </p:cNvPr>
          <p:cNvGrpSpPr/>
          <p:nvPr/>
        </p:nvGrpSpPr>
        <p:grpSpPr>
          <a:xfrm>
            <a:off x="19379436" y="4202641"/>
            <a:ext cx="1554126" cy="3409802"/>
            <a:chOff x="5534027" y="488160"/>
            <a:chExt cx="1120778" cy="2459035"/>
          </a:xfrm>
        </p:grpSpPr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xmlns="" id="{CB9B3444-03C3-4DCF-9655-ED5EDC39E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6" y="488160"/>
              <a:ext cx="731839" cy="2436827"/>
            </a:xfrm>
            <a:custGeom>
              <a:avLst/>
              <a:gdLst>
                <a:gd name="T0" fmla="*/ 461 w 461"/>
                <a:gd name="T1" fmla="*/ 1535 h 1535"/>
                <a:gd name="T2" fmla="*/ 461 w 461"/>
                <a:gd name="T3" fmla="*/ 64 h 1535"/>
                <a:gd name="T4" fmla="*/ 0 w 461"/>
                <a:gd name="T5" fmla="*/ 0 h 1535"/>
                <a:gd name="T6" fmla="*/ 0 w 461"/>
                <a:gd name="T7" fmla="*/ 1513 h 1535"/>
                <a:gd name="T8" fmla="*/ 461 w 461"/>
                <a:gd name="T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35">
                  <a:moveTo>
                    <a:pt x="461" y="1535"/>
                  </a:moveTo>
                  <a:lnTo>
                    <a:pt x="461" y="64"/>
                  </a:lnTo>
                  <a:lnTo>
                    <a:pt x="0" y="0"/>
                  </a:lnTo>
                  <a:lnTo>
                    <a:pt x="0" y="1513"/>
                  </a:lnTo>
                  <a:lnTo>
                    <a:pt x="461" y="15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01" name="Freeform 14">
              <a:extLst>
                <a:ext uri="{FF2B5EF4-FFF2-40B4-BE49-F238E27FC236}">
                  <a16:creationId xmlns:a16="http://schemas.microsoft.com/office/drawing/2014/main" xmlns="" id="{1D60B355-44EE-4489-A788-32092EE29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88160"/>
              <a:ext cx="388938" cy="2451114"/>
            </a:xfrm>
            <a:custGeom>
              <a:avLst/>
              <a:gdLst>
                <a:gd name="T0" fmla="*/ 245 w 245"/>
                <a:gd name="T1" fmla="*/ 1513 h 1544"/>
                <a:gd name="T2" fmla="*/ 245 w 245"/>
                <a:gd name="T3" fmla="*/ 0 h 1544"/>
                <a:gd name="T4" fmla="*/ 0 w 245"/>
                <a:gd name="T5" fmla="*/ 64 h 1544"/>
                <a:gd name="T6" fmla="*/ 0 w 245"/>
                <a:gd name="T7" fmla="*/ 1544 h 1544"/>
                <a:gd name="T8" fmla="*/ 245 w 245"/>
                <a:gd name="T9" fmla="*/ 151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544">
                  <a:moveTo>
                    <a:pt x="245" y="1513"/>
                  </a:moveTo>
                  <a:lnTo>
                    <a:pt x="245" y="0"/>
                  </a:lnTo>
                  <a:lnTo>
                    <a:pt x="0" y="64"/>
                  </a:lnTo>
                  <a:lnTo>
                    <a:pt x="0" y="1544"/>
                  </a:lnTo>
                  <a:lnTo>
                    <a:pt x="245" y="1513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xmlns="" id="{A9E76112-EB53-4B53-A0E3-14501738F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7" y="2890044"/>
              <a:ext cx="388938" cy="57151"/>
            </a:xfrm>
            <a:custGeom>
              <a:avLst/>
              <a:gdLst>
                <a:gd name="T0" fmla="*/ 0 w 245"/>
                <a:gd name="T1" fmla="*/ 31 h 36"/>
                <a:gd name="T2" fmla="*/ 9 w 245"/>
                <a:gd name="T3" fmla="*/ 36 h 36"/>
                <a:gd name="T4" fmla="*/ 245 w 245"/>
                <a:gd name="T5" fmla="*/ 5 h 36"/>
                <a:gd name="T6" fmla="*/ 245 w 245"/>
                <a:gd name="T7" fmla="*/ 0 h 36"/>
                <a:gd name="T8" fmla="*/ 0 w 245"/>
                <a:gd name="T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6">
                  <a:moveTo>
                    <a:pt x="0" y="31"/>
                  </a:moveTo>
                  <a:lnTo>
                    <a:pt x="9" y="36"/>
                  </a:lnTo>
                  <a:lnTo>
                    <a:pt x="245" y="5"/>
                  </a:lnTo>
                  <a:lnTo>
                    <a:pt x="245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xmlns="" id="{DE2B7923-3501-4E9C-A855-5BA207FF6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2" y="2890044"/>
              <a:ext cx="731839" cy="41275"/>
            </a:xfrm>
            <a:custGeom>
              <a:avLst/>
              <a:gdLst>
                <a:gd name="T0" fmla="*/ 461 w 461"/>
                <a:gd name="T1" fmla="*/ 22 h 26"/>
                <a:gd name="T2" fmla="*/ 451 w 461"/>
                <a:gd name="T3" fmla="*/ 26 h 26"/>
                <a:gd name="T4" fmla="*/ 0 w 461"/>
                <a:gd name="T5" fmla="*/ 5 h 26"/>
                <a:gd name="T6" fmla="*/ 0 w 461"/>
                <a:gd name="T7" fmla="*/ 0 h 26"/>
                <a:gd name="T8" fmla="*/ 461 w 461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6">
                  <a:moveTo>
                    <a:pt x="461" y="22"/>
                  </a:moveTo>
                  <a:lnTo>
                    <a:pt x="451" y="26"/>
                  </a:lnTo>
                  <a:lnTo>
                    <a:pt x="0" y="5"/>
                  </a:lnTo>
                  <a:lnTo>
                    <a:pt x="0" y="0"/>
                  </a:lnTo>
                  <a:lnTo>
                    <a:pt x="46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204" name="Up Arrow 104">
            <a:extLst>
              <a:ext uri="{FF2B5EF4-FFF2-40B4-BE49-F238E27FC236}">
                <a16:creationId xmlns:a16="http://schemas.microsoft.com/office/drawing/2014/main" xmlns="" id="{DBD73CC2-8623-4F32-9495-E2B85C3256B3}"/>
              </a:ext>
            </a:extLst>
          </p:cNvPr>
          <p:cNvSpPr/>
          <p:nvPr/>
        </p:nvSpPr>
        <p:spPr>
          <a:xfrm>
            <a:off x="20162577" y="6856146"/>
            <a:ext cx="477384" cy="520456"/>
          </a:xfrm>
          <a:prstGeom prst="upArrow">
            <a:avLst/>
          </a:prstGeom>
          <a:solidFill>
            <a:schemeClr val="bg1"/>
          </a:solidFill>
          <a:ln>
            <a:noFill/>
          </a:ln>
          <a:scene3d>
            <a:camera prst="perspectiveRight">
              <a:rot lat="21360000" lon="18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xmlns="" id="{5F1598E4-566D-4D86-B421-F32CF4A0DE49}"/>
              </a:ext>
            </a:extLst>
          </p:cNvPr>
          <p:cNvSpPr/>
          <p:nvPr/>
        </p:nvSpPr>
        <p:spPr>
          <a:xfrm>
            <a:off x="4964884" y="2122493"/>
            <a:ext cx="71155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Some managers prefer to have separate roadmaps for each product, each with its own strategy, timeline, features, and priorities</a:t>
            </a:r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xmlns="" id="{15450104-F8F5-433A-8254-DE7F1E169C6B}"/>
              </a:ext>
            </a:extLst>
          </p:cNvPr>
          <p:cNvSpPr txBox="1">
            <a:spLocks/>
          </p:cNvSpPr>
          <p:nvPr/>
        </p:nvSpPr>
        <p:spPr>
          <a:xfrm>
            <a:off x="14141488" y="894233"/>
            <a:ext cx="8977326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Multiple products</a:t>
            </a:r>
          </a:p>
          <a:p>
            <a:pPr algn="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Combine or no?</a:t>
            </a:r>
          </a:p>
          <a:p>
            <a:pPr algn="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xmlns="" id="{4AD2C387-0295-46C0-8CED-568082D638F8}"/>
              </a:ext>
            </a:extLst>
          </p:cNvPr>
          <p:cNvSpPr txBox="1"/>
          <p:nvPr/>
        </p:nvSpPr>
        <p:spPr>
          <a:xfrm>
            <a:off x="21159770" y="5732702"/>
            <a:ext cx="2633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Constraints</a:t>
            </a:r>
          </a:p>
          <a:p>
            <a:r>
              <a:rPr lang="en-US" sz="2400" dirty="0"/>
              <a:t>Maintaining separate roadmaps makes it harder to pinpoint team constraints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xmlns="" id="{3B6498B9-018A-470F-82C7-632A22F2B018}"/>
              </a:ext>
            </a:extLst>
          </p:cNvPr>
          <p:cNvSpPr txBox="1"/>
          <p:nvPr/>
        </p:nvSpPr>
        <p:spPr>
          <a:xfrm>
            <a:off x="9301860" y="6500636"/>
            <a:ext cx="2778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Resources</a:t>
            </a:r>
          </a:p>
          <a:p>
            <a:r>
              <a:rPr lang="en-US" sz="2400" dirty="0"/>
              <a:t>Maintaining multiple roadmaps takes up more resources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xmlns="" id="{5A72E42E-7DAF-4D42-A84B-2AD26D5832E4}"/>
              </a:ext>
            </a:extLst>
          </p:cNvPr>
          <p:cNvSpPr txBox="1"/>
          <p:nvPr/>
        </p:nvSpPr>
        <p:spPr>
          <a:xfrm>
            <a:off x="3715571" y="6669922"/>
            <a:ext cx="30470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Duplication</a:t>
            </a:r>
          </a:p>
          <a:p>
            <a:r>
              <a:rPr lang="en-US" sz="2400" dirty="0"/>
              <a:t>Multiple roadmaps can lead to duplicate effort on the part of planners and managers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xmlns="" id="{D22B9C25-9208-46F3-BF6E-58F1A1CF8F3D}"/>
              </a:ext>
            </a:extLst>
          </p:cNvPr>
          <p:cNvSpPr txBox="1"/>
          <p:nvPr/>
        </p:nvSpPr>
        <p:spPr>
          <a:xfrm>
            <a:off x="15831262" y="5402994"/>
            <a:ext cx="24948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Timeline</a:t>
            </a:r>
          </a:p>
          <a:p>
            <a:r>
              <a:rPr lang="en-US" sz="2400" dirty="0"/>
              <a:t>Maintaining separate timelines can disguise constraints</a:t>
            </a:r>
          </a:p>
        </p:txBody>
      </p:sp>
    </p:spTree>
    <p:extLst>
      <p:ext uri="{BB962C8B-B14F-4D97-AF65-F5344CB8AC3E}">
        <p14:creationId xmlns:p14="http://schemas.microsoft.com/office/powerpoint/2010/main" val="248233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6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6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7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7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8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9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9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/>
      <p:bldP spid="210" grpId="0"/>
      <p:bldP spid="2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4EAED2F-28D0-4DD4-8A47-7FDDC68355A3}"/>
              </a:ext>
            </a:extLst>
          </p:cNvPr>
          <p:cNvSpPr/>
          <p:nvPr/>
        </p:nvSpPr>
        <p:spPr>
          <a:xfrm>
            <a:off x="16863331" y="0"/>
            <a:ext cx="7523843" cy="13716000"/>
          </a:xfrm>
          <a:prstGeom prst="rect">
            <a:avLst/>
          </a:prstGeom>
          <a:solidFill>
            <a:schemeClr val="tx1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9EEA8621-C2D3-4B81-A8A4-241100FA4B0D}"/>
              </a:ext>
            </a:extLst>
          </p:cNvPr>
          <p:cNvGrpSpPr/>
          <p:nvPr/>
        </p:nvGrpSpPr>
        <p:grpSpPr>
          <a:xfrm>
            <a:off x="8672051" y="3262068"/>
            <a:ext cx="3544561" cy="999351"/>
            <a:chOff x="8672051" y="3262068"/>
            <a:chExt cx="3544561" cy="999351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xmlns="" id="{1C1B5889-683A-441F-B255-9F8F9BADF570}"/>
                </a:ext>
              </a:extLst>
            </p:cNvPr>
            <p:cNvSpPr/>
            <p:nvPr/>
          </p:nvSpPr>
          <p:spPr>
            <a:xfrm flipH="1">
              <a:off x="8672051" y="3262068"/>
              <a:ext cx="3544561" cy="999351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25DA16D8-34B6-43B9-9DA4-E5D9EB03202B}"/>
                </a:ext>
              </a:extLst>
            </p:cNvPr>
            <p:cNvSpPr txBox="1"/>
            <p:nvPr/>
          </p:nvSpPr>
          <p:spPr>
            <a:xfrm>
              <a:off x="9180486" y="3441127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32%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1AB14A6D-6861-4236-8EE4-D85D681CEEE9}"/>
              </a:ext>
            </a:extLst>
          </p:cNvPr>
          <p:cNvGrpSpPr/>
          <p:nvPr/>
        </p:nvGrpSpPr>
        <p:grpSpPr>
          <a:xfrm>
            <a:off x="5043948" y="5417379"/>
            <a:ext cx="7172665" cy="999351"/>
            <a:chOff x="5043948" y="5417379"/>
            <a:chExt cx="7172665" cy="999351"/>
          </a:xfrm>
        </p:grpSpPr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xmlns="" id="{D70C581E-174F-437E-AE76-0B49512E4BE7}"/>
                </a:ext>
              </a:extLst>
            </p:cNvPr>
            <p:cNvSpPr/>
            <p:nvPr/>
          </p:nvSpPr>
          <p:spPr>
            <a:xfrm flipH="1">
              <a:off x="5043948" y="5417379"/>
              <a:ext cx="7172665" cy="999351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1F5B4885-1D89-49AD-AD82-69A9F5D52169}"/>
                </a:ext>
              </a:extLst>
            </p:cNvPr>
            <p:cNvSpPr txBox="1"/>
            <p:nvPr/>
          </p:nvSpPr>
          <p:spPr>
            <a:xfrm>
              <a:off x="5695112" y="5565273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92%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08388302-FE67-4842-8ADD-D4F56CF158ED}"/>
              </a:ext>
            </a:extLst>
          </p:cNvPr>
          <p:cNvGrpSpPr/>
          <p:nvPr/>
        </p:nvGrpSpPr>
        <p:grpSpPr>
          <a:xfrm>
            <a:off x="7226709" y="7757600"/>
            <a:ext cx="4989903" cy="999351"/>
            <a:chOff x="7226709" y="7757600"/>
            <a:chExt cx="4989903" cy="999351"/>
          </a:xfrm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xmlns="" id="{EE10878C-5D88-43C9-8730-0F7B4F13B13B}"/>
                </a:ext>
              </a:extLst>
            </p:cNvPr>
            <p:cNvSpPr/>
            <p:nvPr/>
          </p:nvSpPr>
          <p:spPr>
            <a:xfrm flipH="1">
              <a:off x="7226709" y="7757600"/>
              <a:ext cx="4989903" cy="999351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2D633B1C-AC9D-45F2-8A0B-1C2912EE43E8}"/>
                </a:ext>
              </a:extLst>
            </p:cNvPr>
            <p:cNvSpPr txBox="1"/>
            <p:nvPr/>
          </p:nvSpPr>
          <p:spPr>
            <a:xfrm>
              <a:off x="7820388" y="7934109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56%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75BA5141-FE18-4619-A120-A3A67E55AFE6}"/>
              </a:ext>
            </a:extLst>
          </p:cNvPr>
          <p:cNvGrpSpPr/>
          <p:nvPr/>
        </p:nvGrpSpPr>
        <p:grpSpPr>
          <a:xfrm>
            <a:off x="6548283" y="10252802"/>
            <a:ext cx="5668329" cy="999351"/>
            <a:chOff x="6548283" y="10252802"/>
            <a:chExt cx="5668329" cy="999351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xmlns="" id="{FB303BFA-1B42-48AB-A707-6E033F4CDE99}"/>
                </a:ext>
              </a:extLst>
            </p:cNvPr>
            <p:cNvSpPr/>
            <p:nvPr/>
          </p:nvSpPr>
          <p:spPr>
            <a:xfrm flipH="1">
              <a:off x="6548283" y="10252802"/>
              <a:ext cx="5668329" cy="999351"/>
            </a:xfrm>
            <a:prstGeom prst="homePlat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3CE36052-BA1B-4BBA-ABBF-AFC03F293E19}"/>
                </a:ext>
              </a:extLst>
            </p:cNvPr>
            <p:cNvSpPr txBox="1"/>
            <p:nvPr/>
          </p:nvSpPr>
          <p:spPr>
            <a:xfrm>
              <a:off x="7092090" y="10429311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78%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022B68B-2EAB-4C2D-BF71-C0865D12D4BC}"/>
              </a:ext>
            </a:extLst>
          </p:cNvPr>
          <p:cNvGrpSpPr/>
          <p:nvPr/>
        </p:nvGrpSpPr>
        <p:grpSpPr>
          <a:xfrm>
            <a:off x="12193589" y="10252802"/>
            <a:ext cx="6005921" cy="999351"/>
            <a:chOff x="12193589" y="10252802"/>
            <a:chExt cx="6005921" cy="999351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xmlns="" id="{D0C822D7-0F54-4A8B-97AF-9AED2523E18A}"/>
                </a:ext>
              </a:extLst>
            </p:cNvPr>
            <p:cNvSpPr/>
            <p:nvPr/>
          </p:nvSpPr>
          <p:spPr>
            <a:xfrm>
              <a:off x="12193589" y="10252802"/>
              <a:ext cx="6005921" cy="999351"/>
            </a:xfrm>
            <a:prstGeom prst="homePlat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CA8270EC-2DC1-4FF7-8363-AE554BF6BDA8}"/>
                </a:ext>
              </a:extLst>
            </p:cNvPr>
            <p:cNvSpPr txBox="1"/>
            <p:nvPr/>
          </p:nvSpPr>
          <p:spPr>
            <a:xfrm>
              <a:off x="16575989" y="10429311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77%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458AED8-8FEA-43B9-A4C5-003693974233}"/>
              </a:ext>
            </a:extLst>
          </p:cNvPr>
          <p:cNvGrpSpPr/>
          <p:nvPr/>
        </p:nvGrpSpPr>
        <p:grpSpPr>
          <a:xfrm>
            <a:off x="12193589" y="7757600"/>
            <a:ext cx="5541824" cy="999351"/>
            <a:chOff x="12193589" y="7757600"/>
            <a:chExt cx="6595856" cy="999351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xmlns="" id="{146E4603-A1F9-4659-B797-9E293952A812}"/>
                </a:ext>
              </a:extLst>
            </p:cNvPr>
            <p:cNvSpPr/>
            <p:nvPr/>
          </p:nvSpPr>
          <p:spPr>
            <a:xfrm>
              <a:off x="12193589" y="7757600"/>
              <a:ext cx="6595856" cy="999351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1415D6C2-48D2-4EFA-B59F-063D3B5D7C91}"/>
                </a:ext>
              </a:extLst>
            </p:cNvPr>
            <p:cNvSpPr txBox="1"/>
            <p:nvPr/>
          </p:nvSpPr>
          <p:spPr>
            <a:xfrm>
              <a:off x="17194239" y="7988611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98%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8D8AA107-EA78-41F3-BEBA-7E5358522952}"/>
              </a:ext>
            </a:extLst>
          </p:cNvPr>
          <p:cNvGrpSpPr/>
          <p:nvPr/>
        </p:nvGrpSpPr>
        <p:grpSpPr>
          <a:xfrm>
            <a:off x="12193589" y="5417379"/>
            <a:ext cx="4147624" cy="999351"/>
            <a:chOff x="12193589" y="5417379"/>
            <a:chExt cx="4147624" cy="999351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xmlns="" id="{12A47544-898C-4730-940C-6098FB2B792D}"/>
                </a:ext>
              </a:extLst>
            </p:cNvPr>
            <p:cNvSpPr/>
            <p:nvPr/>
          </p:nvSpPr>
          <p:spPr>
            <a:xfrm>
              <a:off x="12193589" y="5417379"/>
              <a:ext cx="4147624" cy="999351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966615BF-8221-4A29-8A19-B56D01B891AD}"/>
                </a:ext>
              </a:extLst>
            </p:cNvPr>
            <p:cNvSpPr txBox="1"/>
            <p:nvPr/>
          </p:nvSpPr>
          <p:spPr>
            <a:xfrm>
              <a:off x="14655375" y="5618525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78%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EF9FA884-5328-453C-A7B9-E426ED6C8A8E}"/>
              </a:ext>
            </a:extLst>
          </p:cNvPr>
          <p:cNvGrpSpPr/>
          <p:nvPr/>
        </p:nvGrpSpPr>
        <p:grpSpPr>
          <a:xfrm>
            <a:off x="12193589" y="3262068"/>
            <a:ext cx="4823908" cy="999351"/>
            <a:chOff x="12193589" y="3262068"/>
            <a:chExt cx="5474980" cy="999351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xmlns="" id="{F17CCD0F-B310-482A-A28D-69B4E22FAEDD}"/>
                </a:ext>
              </a:extLst>
            </p:cNvPr>
            <p:cNvSpPr/>
            <p:nvPr/>
          </p:nvSpPr>
          <p:spPr>
            <a:xfrm>
              <a:off x="12193589" y="3262068"/>
              <a:ext cx="5474980" cy="999351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DE309D9E-6B62-4C61-8778-903443BA89F6}"/>
                </a:ext>
              </a:extLst>
            </p:cNvPr>
            <p:cNvSpPr txBox="1"/>
            <p:nvPr/>
          </p:nvSpPr>
          <p:spPr>
            <a:xfrm>
              <a:off x="16045048" y="3437612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54%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1C9619CD-3762-4DA8-B7B1-AC02E155FB7D}"/>
              </a:ext>
            </a:extLst>
          </p:cNvPr>
          <p:cNvCxnSpPr>
            <a:cxnSpLocks/>
          </p:cNvCxnSpPr>
          <p:nvPr/>
        </p:nvCxnSpPr>
        <p:spPr>
          <a:xfrm>
            <a:off x="12193589" y="3628103"/>
            <a:ext cx="0" cy="74036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xmlns="" id="{2418C38F-734D-45D1-B4E8-020DECB80384}"/>
              </a:ext>
            </a:extLst>
          </p:cNvPr>
          <p:cNvSpPr/>
          <p:nvPr/>
        </p:nvSpPr>
        <p:spPr>
          <a:xfrm>
            <a:off x="11305301" y="2873457"/>
            <a:ext cx="1776573" cy="1776573"/>
          </a:xfrm>
          <a:prstGeom prst="ellipse">
            <a:avLst/>
          </a:prstGeom>
          <a:solidFill>
            <a:schemeClr val="tx1"/>
          </a:solidFill>
          <a:ln w="142875">
            <a:solidFill>
              <a:schemeClr val="accent1"/>
            </a:solidFill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4D7344A-42B4-4914-B63D-E2C9DCFE9CA4}"/>
              </a:ext>
            </a:extLst>
          </p:cNvPr>
          <p:cNvSpPr/>
          <p:nvPr/>
        </p:nvSpPr>
        <p:spPr>
          <a:xfrm>
            <a:off x="11459466" y="5182119"/>
            <a:ext cx="1468242" cy="1468242"/>
          </a:xfrm>
          <a:prstGeom prst="ellipse">
            <a:avLst/>
          </a:prstGeom>
          <a:solidFill>
            <a:schemeClr val="tx1"/>
          </a:solidFill>
          <a:ln w="142875">
            <a:solidFill>
              <a:schemeClr val="accent3"/>
            </a:solidFill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chemeClr val="bg1"/>
              </a:solidFill>
              <a:latin typeface="dt-line-industry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1F9EC999-F8A4-43A8-9EFB-DDF087AA2EF9}"/>
              </a:ext>
            </a:extLst>
          </p:cNvPr>
          <p:cNvSpPr/>
          <p:nvPr/>
        </p:nvSpPr>
        <p:spPr>
          <a:xfrm>
            <a:off x="11118761" y="7182450"/>
            <a:ext cx="2149653" cy="2149653"/>
          </a:xfrm>
          <a:prstGeom prst="ellipse">
            <a:avLst/>
          </a:prstGeom>
          <a:solidFill>
            <a:schemeClr val="tx1"/>
          </a:solidFill>
          <a:ln w="142875">
            <a:solidFill>
              <a:schemeClr val="accent5"/>
            </a:solidFill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D6AA13C2-17BD-45A8-8CEA-4FEF8F9D9463}"/>
              </a:ext>
            </a:extLst>
          </p:cNvPr>
          <p:cNvSpPr/>
          <p:nvPr/>
        </p:nvSpPr>
        <p:spPr>
          <a:xfrm>
            <a:off x="11459466" y="10018357"/>
            <a:ext cx="1468242" cy="1468242"/>
          </a:xfrm>
          <a:prstGeom prst="ellipse">
            <a:avLst/>
          </a:prstGeom>
          <a:solidFill>
            <a:schemeClr val="tx1"/>
          </a:solidFill>
          <a:ln w="142875">
            <a:solidFill>
              <a:schemeClr val="bg2"/>
            </a:solidFill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E2F3BCB-A73B-41B8-9882-BEE8FD6854A2}"/>
              </a:ext>
            </a:extLst>
          </p:cNvPr>
          <p:cNvSpPr txBox="1">
            <a:spLocks/>
          </p:cNvSpPr>
          <p:nvPr/>
        </p:nvSpPr>
        <p:spPr>
          <a:xfrm>
            <a:off x="6651762" y="933378"/>
            <a:ext cx="11083651" cy="1549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Multiple products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Clarity is key</a:t>
            </a:r>
          </a:p>
          <a:p>
            <a:pPr algn="ctr"/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B959AAC-4103-466B-B554-FC4C6B331002}"/>
              </a:ext>
            </a:extLst>
          </p:cNvPr>
          <p:cNvSpPr txBox="1"/>
          <p:nvPr/>
        </p:nvSpPr>
        <p:spPr>
          <a:xfrm>
            <a:off x="2138226" y="9940056"/>
            <a:ext cx="3779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2"/>
                </a:solidFill>
              </a:rPr>
              <a:t>Strategy</a:t>
            </a:r>
          </a:p>
          <a:p>
            <a:pPr algn="r"/>
            <a:r>
              <a:rPr lang="en-US" sz="2400" dirty="0"/>
              <a:t>Emphasize each product’s role in the wider strategy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0B2F8C6-50C2-4789-9832-1AFE9A593CB8}"/>
              </a:ext>
            </a:extLst>
          </p:cNvPr>
          <p:cNvSpPr txBox="1"/>
          <p:nvPr/>
        </p:nvSpPr>
        <p:spPr>
          <a:xfrm>
            <a:off x="4027747" y="2977728"/>
            <a:ext cx="377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2"/>
                </a:solidFill>
              </a:rPr>
              <a:t>Vision</a:t>
            </a:r>
          </a:p>
          <a:p>
            <a:pPr algn="r"/>
            <a:r>
              <a:rPr lang="en-US" sz="2400" dirty="0"/>
              <a:t>Clarify each product’s vision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0564652-A28E-4617-8490-6916DC950E0D}"/>
              </a:ext>
            </a:extLst>
          </p:cNvPr>
          <p:cNvSpPr txBox="1"/>
          <p:nvPr/>
        </p:nvSpPr>
        <p:spPr>
          <a:xfrm>
            <a:off x="750492" y="5298504"/>
            <a:ext cx="3779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2"/>
                </a:solidFill>
              </a:rPr>
              <a:t>Goals</a:t>
            </a:r>
          </a:p>
          <a:p>
            <a:pPr algn="r"/>
            <a:r>
              <a:rPr lang="en-US" sz="2400" dirty="0"/>
              <a:t>Clarify each product’s goals and strategic purpose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E15E2F0-96FC-4E30-8B79-505F8AD5F08A}"/>
              </a:ext>
            </a:extLst>
          </p:cNvPr>
          <p:cNvSpPr txBox="1"/>
          <p:nvPr/>
        </p:nvSpPr>
        <p:spPr>
          <a:xfrm>
            <a:off x="2692999" y="7619280"/>
            <a:ext cx="3779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2"/>
                </a:solidFill>
              </a:rPr>
              <a:t>Prioritize</a:t>
            </a:r>
          </a:p>
          <a:p>
            <a:pPr algn="r"/>
            <a:r>
              <a:rPr lang="en-US" sz="2400" dirty="0"/>
              <a:t>Prioritize across products as well as within each product’s lifecycle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C67D679-81AC-4BA2-ABE1-44D68A91BEF6}"/>
              </a:ext>
            </a:extLst>
          </p:cNvPr>
          <p:cNvSpPr txBox="1"/>
          <p:nvPr/>
        </p:nvSpPr>
        <p:spPr>
          <a:xfrm>
            <a:off x="18710053" y="4595843"/>
            <a:ext cx="44448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managing one roadmap for multiple products it is critical to have a very clear vision for each product and how it connects to the company strategy</a:t>
            </a:r>
          </a:p>
        </p:txBody>
      </p:sp>
    </p:spTree>
    <p:extLst>
      <p:ext uri="{BB962C8B-B14F-4D97-AF65-F5344CB8AC3E}">
        <p14:creationId xmlns:p14="http://schemas.microsoft.com/office/powerpoint/2010/main" val="12387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27" grpId="0"/>
      <p:bldP spid="31" grpId="0"/>
      <p:bldP spid="35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52826B16-9EDC-4BB7-BAA7-32793483FC94}"/>
              </a:ext>
            </a:extLst>
          </p:cNvPr>
          <p:cNvSpPr>
            <a:spLocks/>
          </p:cNvSpPr>
          <p:nvPr/>
        </p:nvSpPr>
        <p:spPr bwMode="auto">
          <a:xfrm>
            <a:off x="7126288" y="7777897"/>
            <a:ext cx="9955213" cy="2384425"/>
          </a:xfrm>
          <a:custGeom>
            <a:avLst/>
            <a:gdLst>
              <a:gd name="T0" fmla="*/ 3597 w 3607"/>
              <a:gd name="T1" fmla="*/ 862 h 862"/>
              <a:gd name="T2" fmla="*/ 3296 w 3607"/>
              <a:gd name="T3" fmla="*/ 684 h 862"/>
              <a:gd name="T4" fmla="*/ 3194 w 3607"/>
              <a:gd name="T5" fmla="*/ 684 h 862"/>
              <a:gd name="T6" fmla="*/ 3093 w 3607"/>
              <a:gd name="T7" fmla="*/ 745 h 862"/>
              <a:gd name="T8" fmla="*/ 2883 w 3607"/>
              <a:gd name="T9" fmla="*/ 748 h 862"/>
              <a:gd name="T10" fmla="*/ 1750 w 3607"/>
              <a:gd name="T11" fmla="*/ 95 h 862"/>
              <a:gd name="T12" fmla="*/ 1405 w 3607"/>
              <a:gd name="T13" fmla="*/ 40 h 862"/>
              <a:gd name="T14" fmla="*/ 1248 w 3607"/>
              <a:gd name="T15" fmla="*/ 95 h 862"/>
              <a:gd name="T16" fmla="*/ 10 w 3607"/>
              <a:gd name="T17" fmla="*/ 809 h 862"/>
              <a:gd name="T18" fmla="*/ 0 w 3607"/>
              <a:gd name="T19" fmla="*/ 791 h 862"/>
              <a:gd name="T20" fmla="*/ 1238 w 3607"/>
              <a:gd name="T21" fmla="*/ 78 h 862"/>
              <a:gd name="T22" fmla="*/ 1401 w 3607"/>
              <a:gd name="T23" fmla="*/ 21 h 862"/>
              <a:gd name="T24" fmla="*/ 1760 w 3607"/>
              <a:gd name="T25" fmla="*/ 78 h 862"/>
              <a:gd name="T26" fmla="*/ 2893 w 3607"/>
              <a:gd name="T27" fmla="*/ 731 h 862"/>
              <a:gd name="T28" fmla="*/ 3083 w 3607"/>
              <a:gd name="T29" fmla="*/ 728 h 862"/>
              <a:gd name="T30" fmla="*/ 3183 w 3607"/>
              <a:gd name="T31" fmla="*/ 667 h 862"/>
              <a:gd name="T32" fmla="*/ 3306 w 3607"/>
              <a:gd name="T33" fmla="*/ 667 h 862"/>
              <a:gd name="T34" fmla="*/ 3607 w 3607"/>
              <a:gd name="T35" fmla="*/ 844 h 862"/>
              <a:gd name="T36" fmla="*/ 3597 w 3607"/>
              <a:gd name="T37" fmla="*/ 862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07" h="862">
                <a:moveTo>
                  <a:pt x="3597" y="862"/>
                </a:moveTo>
                <a:cubicBezTo>
                  <a:pt x="3594" y="860"/>
                  <a:pt x="3354" y="718"/>
                  <a:pt x="3296" y="684"/>
                </a:cubicBezTo>
                <a:cubicBezTo>
                  <a:pt x="3244" y="653"/>
                  <a:pt x="3196" y="683"/>
                  <a:pt x="3194" y="684"/>
                </a:cubicBezTo>
                <a:cubicBezTo>
                  <a:pt x="3093" y="745"/>
                  <a:pt x="3093" y="745"/>
                  <a:pt x="3093" y="745"/>
                </a:cubicBezTo>
                <a:cubicBezTo>
                  <a:pt x="2989" y="808"/>
                  <a:pt x="2887" y="750"/>
                  <a:pt x="2883" y="748"/>
                </a:cubicBezTo>
                <a:cubicBezTo>
                  <a:pt x="2874" y="743"/>
                  <a:pt x="2004" y="241"/>
                  <a:pt x="1750" y="95"/>
                </a:cubicBezTo>
                <a:cubicBezTo>
                  <a:pt x="1620" y="20"/>
                  <a:pt x="1490" y="24"/>
                  <a:pt x="1405" y="40"/>
                </a:cubicBezTo>
                <a:cubicBezTo>
                  <a:pt x="1312" y="58"/>
                  <a:pt x="1249" y="94"/>
                  <a:pt x="1248" y="95"/>
                </a:cubicBezTo>
                <a:cubicBezTo>
                  <a:pt x="10" y="809"/>
                  <a:pt x="10" y="809"/>
                  <a:pt x="10" y="809"/>
                </a:cubicBezTo>
                <a:cubicBezTo>
                  <a:pt x="0" y="791"/>
                  <a:pt x="0" y="791"/>
                  <a:pt x="0" y="791"/>
                </a:cubicBezTo>
                <a:cubicBezTo>
                  <a:pt x="1238" y="78"/>
                  <a:pt x="1238" y="78"/>
                  <a:pt x="1238" y="78"/>
                </a:cubicBezTo>
                <a:cubicBezTo>
                  <a:pt x="1241" y="76"/>
                  <a:pt x="1304" y="40"/>
                  <a:pt x="1401" y="21"/>
                </a:cubicBezTo>
                <a:cubicBezTo>
                  <a:pt x="1489" y="4"/>
                  <a:pt x="1624" y="0"/>
                  <a:pt x="1760" y="78"/>
                </a:cubicBezTo>
                <a:cubicBezTo>
                  <a:pt x="2014" y="223"/>
                  <a:pt x="2884" y="725"/>
                  <a:pt x="2893" y="731"/>
                </a:cubicBezTo>
                <a:cubicBezTo>
                  <a:pt x="2894" y="731"/>
                  <a:pt x="2989" y="785"/>
                  <a:pt x="3083" y="728"/>
                </a:cubicBezTo>
                <a:cubicBezTo>
                  <a:pt x="3183" y="667"/>
                  <a:pt x="3183" y="667"/>
                  <a:pt x="3183" y="667"/>
                </a:cubicBezTo>
                <a:cubicBezTo>
                  <a:pt x="3186" y="666"/>
                  <a:pt x="3243" y="630"/>
                  <a:pt x="3306" y="667"/>
                </a:cubicBezTo>
                <a:cubicBezTo>
                  <a:pt x="3364" y="701"/>
                  <a:pt x="3604" y="843"/>
                  <a:pt x="3607" y="844"/>
                </a:cubicBezTo>
                <a:lnTo>
                  <a:pt x="3597" y="862"/>
                </a:lnTo>
                <a:close/>
              </a:path>
            </a:pathLst>
          </a:custGeom>
          <a:solidFill>
            <a:srgbClr val="9FC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61">
            <a:extLst>
              <a:ext uri="{FF2B5EF4-FFF2-40B4-BE49-F238E27FC236}">
                <a16:creationId xmlns:a16="http://schemas.microsoft.com/office/drawing/2014/main" xmlns="" id="{2E9271EB-C71F-4657-83E4-9D1F8B5E1276}"/>
              </a:ext>
            </a:extLst>
          </p:cNvPr>
          <p:cNvSpPr>
            <a:spLocks/>
          </p:cNvSpPr>
          <p:nvPr/>
        </p:nvSpPr>
        <p:spPr bwMode="auto">
          <a:xfrm>
            <a:off x="9386888" y="9638447"/>
            <a:ext cx="8685213" cy="2746375"/>
          </a:xfrm>
          <a:custGeom>
            <a:avLst/>
            <a:gdLst>
              <a:gd name="T0" fmla="*/ 1758 w 3147"/>
              <a:gd name="T1" fmla="*/ 993 h 993"/>
              <a:gd name="T2" fmla="*/ 1665 w 3147"/>
              <a:gd name="T3" fmla="*/ 971 h 993"/>
              <a:gd name="T4" fmla="*/ 0 w 3147"/>
              <a:gd name="T5" fmla="*/ 11 h 993"/>
              <a:gd name="T6" fmla="*/ 18 w 3147"/>
              <a:gd name="T7" fmla="*/ 0 h 993"/>
              <a:gd name="T8" fmla="*/ 1675 w 3147"/>
              <a:gd name="T9" fmla="*/ 954 h 993"/>
              <a:gd name="T10" fmla="*/ 1841 w 3147"/>
              <a:gd name="T11" fmla="*/ 953 h 993"/>
              <a:gd name="T12" fmla="*/ 2229 w 3147"/>
              <a:gd name="T13" fmla="*/ 729 h 993"/>
              <a:gd name="T14" fmla="*/ 2416 w 3147"/>
              <a:gd name="T15" fmla="*/ 729 h 993"/>
              <a:gd name="T16" fmla="*/ 2547 w 3147"/>
              <a:gd name="T17" fmla="*/ 805 h 993"/>
              <a:gd name="T18" fmla="*/ 2714 w 3147"/>
              <a:gd name="T19" fmla="*/ 805 h 993"/>
              <a:gd name="T20" fmla="*/ 3137 w 3147"/>
              <a:gd name="T21" fmla="*/ 558 h 993"/>
              <a:gd name="T22" fmla="*/ 3147 w 3147"/>
              <a:gd name="T23" fmla="*/ 576 h 993"/>
              <a:gd name="T24" fmla="*/ 2724 w 3147"/>
              <a:gd name="T25" fmla="*/ 822 h 993"/>
              <a:gd name="T26" fmla="*/ 2537 w 3147"/>
              <a:gd name="T27" fmla="*/ 823 h 993"/>
              <a:gd name="T28" fmla="*/ 2406 w 3147"/>
              <a:gd name="T29" fmla="*/ 747 h 993"/>
              <a:gd name="T30" fmla="*/ 2239 w 3147"/>
              <a:gd name="T31" fmla="*/ 747 h 993"/>
              <a:gd name="T32" fmla="*/ 1851 w 3147"/>
              <a:gd name="T33" fmla="*/ 971 h 993"/>
              <a:gd name="T34" fmla="*/ 1758 w 3147"/>
              <a:gd name="T35" fmla="*/ 993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47" h="993">
                <a:moveTo>
                  <a:pt x="1758" y="993"/>
                </a:moveTo>
                <a:cubicBezTo>
                  <a:pt x="1724" y="993"/>
                  <a:pt x="1690" y="986"/>
                  <a:pt x="1665" y="971"/>
                </a:cubicBezTo>
                <a:cubicBezTo>
                  <a:pt x="0" y="11"/>
                  <a:pt x="0" y="11"/>
                  <a:pt x="0" y="11"/>
                </a:cubicBezTo>
                <a:cubicBezTo>
                  <a:pt x="18" y="0"/>
                  <a:pt x="18" y="0"/>
                  <a:pt x="18" y="0"/>
                </a:cubicBezTo>
                <a:cubicBezTo>
                  <a:pt x="1675" y="954"/>
                  <a:pt x="1675" y="954"/>
                  <a:pt x="1675" y="954"/>
                </a:cubicBezTo>
                <a:cubicBezTo>
                  <a:pt x="1720" y="980"/>
                  <a:pt x="1796" y="980"/>
                  <a:pt x="1841" y="953"/>
                </a:cubicBezTo>
                <a:cubicBezTo>
                  <a:pt x="2229" y="729"/>
                  <a:pt x="2229" y="729"/>
                  <a:pt x="2229" y="729"/>
                </a:cubicBezTo>
                <a:cubicBezTo>
                  <a:pt x="2281" y="700"/>
                  <a:pt x="2365" y="700"/>
                  <a:pt x="2416" y="729"/>
                </a:cubicBezTo>
                <a:cubicBezTo>
                  <a:pt x="2547" y="805"/>
                  <a:pt x="2547" y="805"/>
                  <a:pt x="2547" y="805"/>
                </a:cubicBezTo>
                <a:cubicBezTo>
                  <a:pt x="2593" y="831"/>
                  <a:pt x="2669" y="831"/>
                  <a:pt x="2714" y="805"/>
                </a:cubicBezTo>
                <a:cubicBezTo>
                  <a:pt x="3137" y="558"/>
                  <a:pt x="3137" y="558"/>
                  <a:pt x="3137" y="558"/>
                </a:cubicBezTo>
                <a:cubicBezTo>
                  <a:pt x="3147" y="576"/>
                  <a:pt x="3147" y="576"/>
                  <a:pt x="3147" y="576"/>
                </a:cubicBezTo>
                <a:cubicBezTo>
                  <a:pt x="2724" y="822"/>
                  <a:pt x="2724" y="822"/>
                  <a:pt x="2724" y="822"/>
                </a:cubicBezTo>
                <a:cubicBezTo>
                  <a:pt x="2673" y="852"/>
                  <a:pt x="2589" y="852"/>
                  <a:pt x="2537" y="823"/>
                </a:cubicBezTo>
                <a:cubicBezTo>
                  <a:pt x="2406" y="747"/>
                  <a:pt x="2406" y="747"/>
                  <a:pt x="2406" y="747"/>
                </a:cubicBezTo>
                <a:cubicBezTo>
                  <a:pt x="2361" y="721"/>
                  <a:pt x="2285" y="721"/>
                  <a:pt x="2239" y="747"/>
                </a:cubicBezTo>
                <a:cubicBezTo>
                  <a:pt x="1851" y="971"/>
                  <a:pt x="1851" y="971"/>
                  <a:pt x="1851" y="971"/>
                </a:cubicBezTo>
                <a:cubicBezTo>
                  <a:pt x="1826" y="986"/>
                  <a:pt x="1792" y="993"/>
                  <a:pt x="1758" y="993"/>
                </a:cubicBezTo>
                <a:close/>
              </a:path>
            </a:pathLst>
          </a:custGeom>
          <a:solidFill>
            <a:srgbClr val="9FC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xmlns="" id="{B5355610-1719-43BF-A403-D74B77450CC5}"/>
              </a:ext>
            </a:extLst>
          </p:cNvPr>
          <p:cNvSpPr/>
          <p:nvPr/>
        </p:nvSpPr>
        <p:spPr>
          <a:xfrm>
            <a:off x="7022660" y="9715779"/>
            <a:ext cx="390525" cy="3905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xmlns="" id="{3FE84C94-220B-4833-B55D-943D710842FA}"/>
              </a:ext>
            </a:extLst>
          </p:cNvPr>
          <p:cNvSpPr/>
          <p:nvPr/>
        </p:nvSpPr>
        <p:spPr>
          <a:xfrm>
            <a:off x="6975021" y="9736077"/>
            <a:ext cx="390525" cy="3905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xmlns="" id="{73AC6DDC-9CA8-42CD-84E5-6AE8610D2C69}"/>
              </a:ext>
            </a:extLst>
          </p:cNvPr>
          <p:cNvGrpSpPr/>
          <p:nvPr/>
        </p:nvGrpSpPr>
        <p:grpSpPr>
          <a:xfrm>
            <a:off x="7439025" y="8489097"/>
            <a:ext cx="2298700" cy="1371600"/>
            <a:chOff x="7439025" y="5649913"/>
            <a:chExt cx="2298700" cy="1371600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xmlns="" id="{22F2DB4B-F001-4BE9-A943-224D59C3A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5688013"/>
              <a:ext cx="2298700" cy="1333500"/>
            </a:xfrm>
            <a:custGeom>
              <a:avLst/>
              <a:gdLst>
                <a:gd name="T0" fmla="*/ 800 w 833"/>
                <a:gd name="T1" fmla="*/ 357 h 482"/>
                <a:gd name="T2" fmla="*/ 600 w 833"/>
                <a:gd name="T3" fmla="*/ 469 h 482"/>
                <a:gd name="T4" fmla="*/ 516 w 833"/>
                <a:gd name="T5" fmla="*/ 469 h 482"/>
                <a:gd name="T6" fmla="*/ 31 w 833"/>
                <a:gd name="T7" fmla="*/ 189 h 482"/>
                <a:gd name="T8" fmla="*/ 29 w 833"/>
                <a:gd name="T9" fmla="*/ 127 h 482"/>
                <a:gd name="T10" fmla="*/ 224 w 833"/>
                <a:gd name="T11" fmla="*/ 14 h 482"/>
                <a:gd name="T12" fmla="*/ 307 w 833"/>
                <a:gd name="T13" fmla="*/ 18 h 482"/>
                <a:gd name="T14" fmla="*/ 798 w 833"/>
                <a:gd name="T15" fmla="*/ 296 h 482"/>
                <a:gd name="T16" fmla="*/ 800 w 833"/>
                <a:gd name="T17" fmla="*/ 3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7"/>
                  </a:moveTo>
                  <a:cubicBezTo>
                    <a:pt x="600" y="469"/>
                    <a:pt x="600" y="469"/>
                    <a:pt x="600" y="469"/>
                  </a:cubicBezTo>
                  <a:cubicBezTo>
                    <a:pt x="577" y="482"/>
                    <a:pt x="539" y="482"/>
                    <a:pt x="516" y="46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2" y="173"/>
                    <a:pt x="0" y="144"/>
                    <a:pt x="29" y="127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47" y="0"/>
                    <a:pt x="284" y="4"/>
                    <a:pt x="307" y="18"/>
                  </a:cubicBezTo>
                  <a:cubicBezTo>
                    <a:pt x="798" y="296"/>
                    <a:pt x="798" y="296"/>
                    <a:pt x="798" y="296"/>
                  </a:cubicBezTo>
                  <a:cubicBezTo>
                    <a:pt x="809" y="303"/>
                    <a:pt x="833" y="336"/>
                    <a:pt x="800" y="357"/>
                  </a:cubicBezTo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xmlns="" id="{BD0FB84C-E65E-49F0-B8E4-6976F6CDE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5654675"/>
              <a:ext cx="2298700" cy="1333500"/>
            </a:xfrm>
            <a:custGeom>
              <a:avLst/>
              <a:gdLst>
                <a:gd name="T0" fmla="*/ 800 w 833"/>
                <a:gd name="T1" fmla="*/ 356 h 482"/>
                <a:gd name="T2" fmla="*/ 600 w 833"/>
                <a:gd name="T3" fmla="*/ 468 h 482"/>
                <a:gd name="T4" fmla="*/ 516 w 833"/>
                <a:gd name="T5" fmla="*/ 468 h 482"/>
                <a:gd name="T6" fmla="*/ 31 w 833"/>
                <a:gd name="T7" fmla="*/ 188 h 482"/>
                <a:gd name="T8" fmla="*/ 29 w 833"/>
                <a:gd name="T9" fmla="*/ 126 h 482"/>
                <a:gd name="T10" fmla="*/ 224 w 833"/>
                <a:gd name="T11" fmla="*/ 13 h 482"/>
                <a:gd name="T12" fmla="*/ 307 w 833"/>
                <a:gd name="T13" fmla="*/ 17 h 482"/>
                <a:gd name="T14" fmla="*/ 798 w 833"/>
                <a:gd name="T15" fmla="*/ 296 h 482"/>
                <a:gd name="T16" fmla="*/ 800 w 833"/>
                <a:gd name="T17" fmla="*/ 35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6"/>
                  </a:moveTo>
                  <a:cubicBezTo>
                    <a:pt x="600" y="468"/>
                    <a:pt x="600" y="468"/>
                    <a:pt x="600" y="468"/>
                  </a:cubicBezTo>
                  <a:cubicBezTo>
                    <a:pt x="577" y="482"/>
                    <a:pt x="539" y="482"/>
                    <a:pt x="516" y="46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2" y="172"/>
                    <a:pt x="0" y="143"/>
                    <a:pt x="29" y="126"/>
                  </a:cubicBezTo>
                  <a:cubicBezTo>
                    <a:pt x="224" y="13"/>
                    <a:pt x="224" y="13"/>
                    <a:pt x="224" y="13"/>
                  </a:cubicBezTo>
                  <a:cubicBezTo>
                    <a:pt x="247" y="0"/>
                    <a:pt x="284" y="4"/>
                    <a:pt x="307" y="17"/>
                  </a:cubicBezTo>
                  <a:cubicBezTo>
                    <a:pt x="798" y="296"/>
                    <a:pt x="798" y="296"/>
                    <a:pt x="798" y="296"/>
                  </a:cubicBezTo>
                  <a:cubicBezTo>
                    <a:pt x="809" y="302"/>
                    <a:pt x="833" y="336"/>
                    <a:pt x="800" y="356"/>
                  </a:cubicBezTo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xmlns="" id="{FDF705EA-206F-40E2-8072-4BFC2F130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5683250"/>
              <a:ext cx="2108200" cy="1219200"/>
            </a:xfrm>
            <a:custGeom>
              <a:avLst/>
              <a:gdLst>
                <a:gd name="T0" fmla="*/ 185 w 764"/>
                <a:gd name="T1" fmla="*/ 27 h 441"/>
                <a:gd name="T2" fmla="*/ 185 w 764"/>
                <a:gd name="T3" fmla="*/ 27 h 441"/>
                <a:gd name="T4" fmla="*/ 187 w 764"/>
                <a:gd name="T5" fmla="*/ 29 h 441"/>
                <a:gd name="T6" fmla="*/ 192 w 764"/>
                <a:gd name="T7" fmla="*/ 36 h 441"/>
                <a:gd name="T8" fmla="*/ 187 w 764"/>
                <a:gd name="T9" fmla="*/ 43 h 441"/>
                <a:gd name="T10" fmla="*/ 76 w 764"/>
                <a:gd name="T11" fmla="*/ 107 h 441"/>
                <a:gd name="T12" fmla="*/ 63 w 764"/>
                <a:gd name="T13" fmla="*/ 110 h 441"/>
                <a:gd name="T14" fmla="*/ 50 w 764"/>
                <a:gd name="T15" fmla="*/ 107 h 441"/>
                <a:gd name="T16" fmla="*/ 48 w 764"/>
                <a:gd name="T17" fmla="*/ 106 h 441"/>
                <a:gd name="T18" fmla="*/ 42 w 764"/>
                <a:gd name="T19" fmla="*/ 105 h 441"/>
                <a:gd name="T20" fmla="*/ 36 w 764"/>
                <a:gd name="T21" fmla="*/ 106 h 441"/>
                <a:gd name="T22" fmla="*/ 12 w 764"/>
                <a:gd name="T23" fmla="*/ 120 h 441"/>
                <a:gd name="T24" fmla="*/ 0 w 764"/>
                <a:gd name="T25" fmla="*/ 136 h 441"/>
                <a:gd name="T26" fmla="*/ 12 w 764"/>
                <a:gd name="T27" fmla="*/ 152 h 441"/>
                <a:gd name="T28" fmla="*/ 501 w 764"/>
                <a:gd name="T29" fmla="*/ 434 h 441"/>
                <a:gd name="T30" fmla="*/ 528 w 764"/>
                <a:gd name="T31" fmla="*/ 441 h 441"/>
                <a:gd name="T32" fmla="*/ 556 w 764"/>
                <a:gd name="T33" fmla="*/ 434 h 441"/>
                <a:gd name="T34" fmla="*/ 753 w 764"/>
                <a:gd name="T35" fmla="*/ 320 h 441"/>
                <a:gd name="T36" fmla="*/ 764 w 764"/>
                <a:gd name="T37" fmla="*/ 305 h 441"/>
                <a:gd name="T38" fmla="*/ 753 w 764"/>
                <a:gd name="T39" fmla="*/ 288 h 441"/>
                <a:gd name="T40" fmla="*/ 264 w 764"/>
                <a:gd name="T41" fmla="*/ 6 h 441"/>
                <a:gd name="T42" fmla="*/ 236 w 764"/>
                <a:gd name="T43" fmla="*/ 0 h 441"/>
                <a:gd name="T44" fmla="*/ 209 w 764"/>
                <a:gd name="T45" fmla="*/ 6 h 441"/>
                <a:gd name="T46" fmla="*/ 185 w 764"/>
                <a:gd name="T47" fmla="*/ 20 h 441"/>
                <a:gd name="T48" fmla="*/ 182 w 764"/>
                <a:gd name="T49" fmla="*/ 24 h 441"/>
                <a:gd name="T50" fmla="*/ 185 w 764"/>
                <a:gd name="T51" fmla="*/ 27 h 441"/>
                <a:gd name="T52" fmla="*/ 185 w 764"/>
                <a:gd name="T53" fmla="*/ 27 h 441"/>
                <a:gd name="T54" fmla="*/ 185 w 764"/>
                <a:gd name="T55" fmla="*/ 27 h 441"/>
                <a:gd name="T56" fmla="*/ 183 w 764"/>
                <a:gd name="T57" fmla="*/ 24 h 441"/>
                <a:gd name="T58" fmla="*/ 185 w 764"/>
                <a:gd name="T59" fmla="*/ 20 h 441"/>
                <a:gd name="T60" fmla="*/ 209 w 764"/>
                <a:gd name="T61" fmla="*/ 7 h 441"/>
                <a:gd name="T62" fmla="*/ 236 w 764"/>
                <a:gd name="T63" fmla="*/ 0 h 441"/>
                <a:gd name="T64" fmla="*/ 264 w 764"/>
                <a:gd name="T65" fmla="*/ 7 h 441"/>
                <a:gd name="T66" fmla="*/ 753 w 764"/>
                <a:gd name="T67" fmla="*/ 289 h 441"/>
                <a:gd name="T68" fmla="*/ 764 w 764"/>
                <a:gd name="T69" fmla="*/ 305 h 441"/>
                <a:gd name="T70" fmla="*/ 753 w 764"/>
                <a:gd name="T71" fmla="*/ 320 h 441"/>
                <a:gd name="T72" fmla="*/ 555 w 764"/>
                <a:gd name="T73" fmla="*/ 434 h 441"/>
                <a:gd name="T74" fmla="*/ 528 w 764"/>
                <a:gd name="T75" fmla="*/ 440 h 441"/>
                <a:gd name="T76" fmla="*/ 501 w 764"/>
                <a:gd name="T77" fmla="*/ 434 h 441"/>
                <a:gd name="T78" fmla="*/ 12 w 764"/>
                <a:gd name="T79" fmla="*/ 152 h 441"/>
                <a:gd name="T80" fmla="*/ 1 w 764"/>
                <a:gd name="T81" fmla="*/ 136 h 441"/>
                <a:gd name="T82" fmla="*/ 12 w 764"/>
                <a:gd name="T83" fmla="*/ 120 h 441"/>
                <a:gd name="T84" fmla="*/ 36 w 764"/>
                <a:gd name="T85" fmla="*/ 107 h 441"/>
                <a:gd name="T86" fmla="*/ 42 w 764"/>
                <a:gd name="T87" fmla="*/ 105 h 441"/>
                <a:gd name="T88" fmla="*/ 48 w 764"/>
                <a:gd name="T89" fmla="*/ 107 h 441"/>
                <a:gd name="T90" fmla="*/ 50 w 764"/>
                <a:gd name="T91" fmla="*/ 108 h 441"/>
                <a:gd name="T92" fmla="*/ 63 w 764"/>
                <a:gd name="T93" fmla="*/ 111 h 441"/>
                <a:gd name="T94" fmla="*/ 76 w 764"/>
                <a:gd name="T95" fmla="*/ 108 h 441"/>
                <a:gd name="T96" fmla="*/ 187 w 764"/>
                <a:gd name="T97" fmla="*/ 44 h 441"/>
                <a:gd name="T98" fmla="*/ 193 w 764"/>
                <a:gd name="T99" fmla="*/ 36 h 441"/>
                <a:gd name="T100" fmla="*/ 187 w 764"/>
                <a:gd name="T101" fmla="*/ 28 h 441"/>
                <a:gd name="T102" fmla="*/ 185 w 764"/>
                <a:gd name="T103" fmla="*/ 27 h 441"/>
                <a:gd name="T104" fmla="*/ 185 w 764"/>
                <a:gd name="T105" fmla="*/ 27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4" h="441">
                  <a:moveTo>
                    <a:pt x="185" y="27"/>
                  </a:moveTo>
                  <a:cubicBezTo>
                    <a:pt x="185" y="27"/>
                    <a:pt x="185" y="27"/>
                    <a:pt x="185" y="27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191" y="31"/>
                    <a:pt x="192" y="33"/>
                    <a:pt x="192" y="36"/>
                  </a:cubicBezTo>
                  <a:cubicBezTo>
                    <a:pt x="192" y="38"/>
                    <a:pt x="191" y="41"/>
                    <a:pt x="187" y="43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2" y="109"/>
                    <a:pt x="68" y="110"/>
                    <a:pt x="63" y="110"/>
                  </a:cubicBezTo>
                  <a:cubicBezTo>
                    <a:pt x="58" y="110"/>
                    <a:pt x="54" y="109"/>
                    <a:pt x="50" y="107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47" y="105"/>
                    <a:pt x="44" y="105"/>
                    <a:pt x="42" y="105"/>
                  </a:cubicBezTo>
                  <a:cubicBezTo>
                    <a:pt x="40" y="105"/>
                    <a:pt x="37" y="105"/>
                    <a:pt x="36" y="106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4" y="124"/>
                    <a:pt x="0" y="130"/>
                    <a:pt x="0" y="136"/>
                  </a:cubicBezTo>
                  <a:cubicBezTo>
                    <a:pt x="0" y="142"/>
                    <a:pt x="4" y="148"/>
                    <a:pt x="12" y="152"/>
                  </a:cubicBezTo>
                  <a:cubicBezTo>
                    <a:pt x="501" y="434"/>
                    <a:pt x="501" y="434"/>
                    <a:pt x="501" y="434"/>
                  </a:cubicBezTo>
                  <a:cubicBezTo>
                    <a:pt x="508" y="439"/>
                    <a:pt x="518" y="441"/>
                    <a:pt x="528" y="441"/>
                  </a:cubicBezTo>
                  <a:cubicBezTo>
                    <a:pt x="538" y="441"/>
                    <a:pt x="548" y="439"/>
                    <a:pt x="556" y="434"/>
                  </a:cubicBezTo>
                  <a:cubicBezTo>
                    <a:pt x="753" y="320"/>
                    <a:pt x="753" y="320"/>
                    <a:pt x="753" y="320"/>
                  </a:cubicBezTo>
                  <a:cubicBezTo>
                    <a:pt x="761" y="316"/>
                    <a:pt x="764" y="310"/>
                    <a:pt x="764" y="305"/>
                  </a:cubicBezTo>
                  <a:cubicBezTo>
                    <a:pt x="764" y="299"/>
                    <a:pt x="761" y="293"/>
                    <a:pt x="753" y="288"/>
                  </a:cubicBezTo>
                  <a:cubicBezTo>
                    <a:pt x="264" y="6"/>
                    <a:pt x="264" y="6"/>
                    <a:pt x="264" y="6"/>
                  </a:cubicBezTo>
                  <a:cubicBezTo>
                    <a:pt x="256" y="2"/>
                    <a:pt x="246" y="0"/>
                    <a:pt x="236" y="0"/>
                  </a:cubicBezTo>
                  <a:cubicBezTo>
                    <a:pt x="227" y="0"/>
                    <a:pt x="217" y="2"/>
                    <a:pt x="209" y="6"/>
                  </a:cubicBezTo>
                  <a:cubicBezTo>
                    <a:pt x="185" y="20"/>
                    <a:pt x="185" y="20"/>
                    <a:pt x="185" y="20"/>
                  </a:cubicBezTo>
                  <a:cubicBezTo>
                    <a:pt x="183" y="21"/>
                    <a:pt x="182" y="22"/>
                    <a:pt x="182" y="24"/>
                  </a:cubicBezTo>
                  <a:cubicBezTo>
                    <a:pt x="182" y="25"/>
                    <a:pt x="183" y="26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4" y="26"/>
                    <a:pt x="183" y="25"/>
                    <a:pt x="183" y="24"/>
                  </a:cubicBezTo>
                  <a:cubicBezTo>
                    <a:pt x="183" y="23"/>
                    <a:pt x="184" y="21"/>
                    <a:pt x="185" y="20"/>
                  </a:cubicBezTo>
                  <a:cubicBezTo>
                    <a:pt x="209" y="7"/>
                    <a:pt x="209" y="7"/>
                    <a:pt x="209" y="7"/>
                  </a:cubicBezTo>
                  <a:cubicBezTo>
                    <a:pt x="217" y="2"/>
                    <a:pt x="227" y="0"/>
                    <a:pt x="236" y="0"/>
                  </a:cubicBezTo>
                  <a:cubicBezTo>
                    <a:pt x="246" y="0"/>
                    <a:pt x="256" y="2"/>
                    <a:pt x="264" y="7"/>
                  </a:cubicBezTo>
                  <a:cubicBezTo>
                    <a:pt x="753" y="289"/>
                    <a:pt x="753" y="289"/>
                    <a:pt x="753" y="289"/>
                  </a:cubicBezTo>
                  <a:cubicBezTo>
                    <a:pt x="760" y="293"/>
                    <a:pt x="764" y="299"/>
                    <a:pt x="764" y="305"/>
                  </a:cubicBezTo>
                  <a:cubicBezTo>
                    <a:pt x="764" y="310"/>
                    <a:pt x="760" y="316"/>
                    <a:pt x="753" y="320"/>
                  </a:cubicBezTo>
                  <a:cubicBezTo>
                    <a:pt x="555" y="434"/>
                    <a:pt x="555" y="434"/>
                    <a:pt x="555" y="434"/>
                  </a:cubicBezTo>
                  <a:cubicBezTo>
                    <a:pt x="548" y="438"/>
                    <a:pt x="538" y="440"/>
                    <a:pt x="528" y="440"/>
                  </a:cubicBezTo>
                  <a:cubicBezTo>
                    <a:pt x="518" y="440"/>
                    <a:pt x="508" y="438"/>
                    <a:pt x="501" y="43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4" y="147"/>
                    <a:pt x="1" y="142"/>
                    <a:pt x="1" y="136"/>
                  </a:cubicBezTo>
                  <a:cubicBezTo>
                    <a:pt x="1" y="130"/>
                    <a:pt x="4" y="125"/>
                    <a:pt x="12" y="120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6"/>
                    <a:pt x="40" y="105"/>
                    <a:pt x="42" y="105"/>
                  </a:cubicBezTo>
                  <a:cubicBezTo>
                    <a:pt x="44" y="105"/>
                    <a:pt x="46" y="106"/>
                    <a:pt x="48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4" y="110"/>
                    <a:pt x="58" y="111"/>
                    <a:pt x="63" y="111"/>
                  </a:cubicBezTo>
                  <a:cubicBezTo>
                    <a:pt x="68" y="111"/>
                    <a:pt x="73" y="110"/>
                    <a:pt x="76" y="108"/>
                  </a:cubicBezTo>
                  <a:cubicBezTo>
                    <a:pt x="187" y="44"/>
                    <a:pt x="187" y="44"/>
                    <a:pt x="187" y="44"/>
                  </a:cubicBezTo>
                  <a:cubicBezTo>
                    <a:pt x="191" y="41"/>
                    <a:pt x="193" y="39"/>
                    <a:pt x="193" y="36"/>
                  </a:cubicBezTo>
                  <a:cubicBezTo>
                    <a:pt x="193" y="33"/>
                    <a:pt x="191" y="30"/>
                    <a:pt x="187" y="28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xmlns="" id="{2A63A8C1-6F55-40F3-9AC1-B9E05B924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9188" y="5649913"/>
              <a:ext cx="2217738" cy="1282700"/>
            </a:xfrm>
            <a:custGeom>
              <a:avLst/>
              <a:gdLst>
                <a:gd name="T0" fmla="*/ 221 w 804"/>
                <a:gd name="T1" fmla="*/ 11 h 464"/>
                <a:gd name="T2" fmla="*/ 19 w 804"/>
                <a:gd name="T3" fmla="*/ 127 h 464"/>
                <a:gd name="T4" fmla="*/ 19 w 804"/>
                <a:gd name="T5" fmla="*/ 168 h 464"/>
                <a:gd name="T6" fmla="*/ 513 w 804"/>
                <a:gd name="T7" fmla="*/ 453 h 464"/>
                <a:gd name="T8" fmla="*/ 584 w 804"/>
                <a:gd name="T9" fmla="*/ 453 h 464"/>
                <a:gd name="T10" fmla="*/ 785 w 804"/>
                <a:gd name="T11" fmla="*/ 337 h 464"/>
                <a:gd name="T12" fmla="*/ 785 w 804"/>
                <a:gd name="T13" fmla="*/ 296 h 464"/>
                <a:gd name="T14" fmla="*/ 291 w 804"/>
                <a:gd name="T15" fmla="*/ 11 h 464"/>
                <a:gd name="T16" fmla="*/ 221 w 804"/>
                <a:gd name="T17" fmla="*/ 11 h 464"/>
                <a:gd name="T18" fmla="*/ 772 w 804"/>
                <a:gd name="T19" fmla="*/ 301 h 464"/>
                <a:gd name="T20" fmla="*/ 772 w 804"/>
                <a:gd name="T21" fmla="*/ 332 h 464"/>
                <a:gd name="T22" fmla="*/ 574 w 804"/>
                <a:gd name="T23" fmla="*/ 446 h 464"/>
                <a:gd name="T24" fmla="*/ 520 w 804"/>
                <a:gd name="T25" fmla="*/ 446 h 464"/>
                <a:gd name="T26" fmla="*/ 31 w 804"/>
                <a:gd name="T27" fmla="*/ 164 h 464"/>
                <a:gd name="T28" fmla="*/ 31 w 804"/>
                <a:gd name="T29" fmla="*/ 132 h 464"/>
                <a:gd name="T30" fmla="*/ 55 w 804"/>
                <a:gd name="T31" fmla="*/ 118 h 464"/>
                <a:gd name="T32" fmla="*/ 67 w 804"/>
                <a:gd name="T33" fmla="*/ 118 h 464"/>
                <a:gd name="T34" fmla="*/ 69 w 804"/>
                <a:gd name="T35" fmla="*/ 119 h 464"/>
                <a:gd name="T36" fmla="*/ 95 w 804"/>
                <a:gd name="T37" fmla="*/ 119 h 464"/>
                <a:gd name="T38" fmla="*/ 206 w 804"/>
                <a:gd name="T39" fmla="*/ 55 h 464"/>
                <a:gd name="T40" fmla="*/ 206 w 804"/>
                <a:gd name="T41" fmla="*/ 40 h 464"/>
                <a:gd name="T42" fmla="*/ 204 w 804"/>
                <a:gd name="T43" fmla="*/ 39 h 464"/>
                <a:gd name="T44" fmla="*/ 204 w 804"/>
                <a:gd name="T45" fmla="*/ 32 h 464"/>
                <a:gd name="T46" fmla="*/ 228 w 804"/>
                <a:gd name="T47" fmla="*/ 18 h 464"/>
                <a:gd name="T48" fmla="*/ 283 w 804"/>
                <a:gd name="T49" fmla="*/ 18 h 464"/>
                <a:gd name="T50" fmla="*/ 772 w 804"/>
                <a:gd name="T51" fmla="*/ 301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4" h="464">
                  <a:moveTo>
                    <a:pt x="221" y="11"/>
                  </a:moveTo>
                  <a:cubicBezTo>
                    <a:pt x="19" y="127"/>
                    <a:pt x="19" y="127"/>
                    <a:pt x="19" y="127"/>
                  </a:cubicBezTo>
                  <a:cubicBezTo>
                    <a:pt x="0" y="139"/>
                    <a:pt x="0" y="157"/>
                    <a:pt x="19" y="168"/>
                  </a:cubicBezTo>
                  <a:cubicBezTo>
                    <a:pt x="513" y="453"/>
                    <a:pt x="513" y="453"/>
                    <a:pt x="513" y="453"/>
                  </a:cubicBezTo>
                  <a:cubicBezTo>
                    <a:pt x="533" y="464"/>
                    <a:pt x="564" y="464"/>
                    <a:pt x="584" y="453"/>
                  </a:cubicBezTo>
                  <a:cubicBezTo>
                    <a:pt x="785" y="337"/>
                    <a:pt x="785" y="337"/>
                    <a:pt x="785" y="337"/>
                  </a:cubicBezTo>
                  <a:cubicBezTo>
                    <a:pt x="804" y="326"/>
                    <a:pt x="804" y="308"/>
                    <a:pt x="785" y="296"/>
                  </a:cubicBezTo>
                  <a:cubicBezTo>
                    <a:pt x="291" y="11"/>
                    <a:pt x="291" y="11"/>
                    <a:pt x="291" y="11"/>
                  </a:cubicBezTo>
                  <a:cubicBezTo>
                    <a:pt x="272" y="0"/>
                    <a:pt x="240" y="0"/>
                    <a:pt x="221" y="11"/>
                  </a:cubicBezTo>
                  <a:moveTo>
                    <a:pt x="772" y="301"/>
                  </a:moveTo>
                  <a:cubicBezTo>
                    <a:pt x="787" y="309"/>
                    <a:pt x="787" y="323"/>
                    <a:pt x="772" y="332"/>
                  </a:cubicBezTo>
                  <a:cubicBezTo>
                    <a:pt x="574" y="446"/>
                    <a:pt x="574" y="446"/>
                    <a:pt x="574" y="446"/>
                  </a:cubicBezTo>
                  <a:cubicBezTo>
                    <a:pt x="559" y="455"/>
                    <a:pt x="535" y="455"/>
                    <a:pt x="520" y="446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16" y="155"/>
                    <a:pt x="16" y="141"/>
                    <a:pt x="31" y="132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8" y="116"/>
                    <a:pt x="64" y="116"/>
                    <a:pt x="67" y="118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76" y="124"/>
                    <a:pt x="88" y="124"/>
                    <a:pt x="95" y="119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13" y="51"/>
                    <a:pt x="213" y="44"/>
                    <a:pt x="206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1" y="37"/>
                    <a:pt x="201" y="34"/>
                    <a:pt x="204" y="32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43" y="9"/>
                    <a:pt x="268" y="9"/>
                    <a:pt x="283" y="18"/>
                  </a:cubicBezTo>
                  <a:cubicBezTo>
                    <a:pt x="772" y="301"/>
                    <a:pt x="772" y="301"/>
                    <a:pt x="772" y="301"/>
                  </a:cubicBezTo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xmlns="" id="{D8E6E057-A774-47C6-A985-D9CD27F1D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25" y="5837238"/>
              <a:ext cx="109538" cy="66675"/>
            </a:xfrm>
            <a:custGeom>
              <a:avLst/>
              <a:gdLst>
                <a:gd name="T0" fmla="*/ 39 w 40"/>
                <a:gd name="T1" fmla="*/ 4 h 24"/>
                <a:gd name="T2" fmla="*/ 7 w 40"/>
                <a:gd name="T3" fmla="*/ 23 h 24"/>
                <a:gd name="T4" fmla="*/ 1 w 40"/>
                <a:gd name="T5" fmla="*/ 23 h 24"/>
                <a:gd name="T6" fmla="*/ 1 w 40"/>
                <a:gd name="T7" fmla="*/ 19 h 24"/>
                <a:gd name="T8" fmla="*/ 33 w 40"/>
                <a:gd name="T9" fmla="*/ 1 h 24"/>
                <a:gd name="T10" fmla="*/ 38 w 40"/>
                <a:gd name="T11" fmla="*/ 1 h 24"/>
                <a:gd name="T12" fmla="*/ 39 w 40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39" y="4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5" y="24"/>
                    <a:pt x="3" y="24"/>
                    <a:pt x="1" y="23"/>
                  </a:cubicBezTo>
                  <a:cubicBezTo>
                    <a:pt x="0" y="22"/>
                    <a:pt x="0" y="20"/>
                    <a:pt x="1" y="19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40" y="2"/>
                    <a:pt x="40" y="4"/>
                    <a:pt x="39" y="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EC713F6E-4FCA-4F9D-BD56-F70133C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0513" y="5807075"/>
              <a:ext cx="46038" cy="28575"/>
            </a:xfrm>
            <a:custGeom>
              <a:avLst/>
              <a:gdLst>
                <a:gd name="T0" fmla="*/ 14 w 17"/>
                <a:gd name="T1" fmla="*/ 2 h 10"/>
                <a:gd name="T2" fmla="*/ 14 w 17"/>
                <a:gd name="T3" fmla="*/ 8 h 10"/>
                <a:gd name="T4" fmla="*/ 3 w 17"/>
                <a:gd name="T5" fmla="*/ 8 h 10"/>
                <a:gd name="T6" fmla="*/ 3 w 17"/>
                <a:gd name="T7" fmla="*/ 2 h 10"/>
                <a:gd name="T8" fmla="*/ 14 w 1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4" y="2"/>
                  </a:moveTo>
                  <a:cubicBezTo>
                    <a:pt x="17" y="4"/>
                    <a:pt x="17" y="7"/>
                    <a:pt x="14" y="8"/>
                  </a:cubicBezTo>
                  <a:cubicBezTo>
                    <a:pt x="11" y="10"/>
                    <a:pt x="6" y="10"/>
                    <a:pt x="3" y="8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6" y="0"/>
                    <a:pt x="11" y="0"/>
                    <a:pt x="14" y="2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xmlns="" id="{F20DACB1-2E96-4AA8-963B-649D8DD3F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6186488"/>
              <a:ext cx="39688" cy="30163"/>
            </a:xfrm>
            <a:custGeom>
              <a:avLst/>
              <a:gdLst>
                <a:gd name="T0" fmla="*/ 12 w 14"/>
                <a:gd name="T1" fmla="*/ 11 h 11"/>
                <a:gd name="T2" fmla="*/ 2 w 14"/>
                <a:gd name="T3" fmla="*/ 5 h 11"/>
                <a:gd name="T4" fmla="*/ 0 w 14"/>
                <a:gd name="T5" fmla="*/ 2 h 11"/>
                <a:gd name="T6" fmla="*/ 2 w 14"/>
                <a:gd name="T7" fmla="*/ 0 h 11"/>
                <a:gd name="T8" fmla="*/ 12 w 14"/>
                <a:gd name="T9" fmla="*/ 6 h 11"/>
                <a:gd name="T10" fmla="*/ 14 w 14"/>
                <a:gd name="T11" fmla="*/ 9 h 11"/>
                <a:gd name="T12" fmla="*/ 12 w 14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1">
                  <a:moveTo>
                    <a:pt x="12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8"/>
                    <a:pt x="14" y="9"/>
                  </a:cubicBezTo>
                  <a:cubicBezTo>
                    <a:pt x="14" y="11"/>
                    <a:pt x="13" y="11"/>
                    <a:pt x="12" y="1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xmlns="" id="{807B394C-053E-4AFF-8D4F-F2EC2C296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1738" y="6134100"/>
              <a:ext cx="19050" cy="68263"/>
            </a:xfrm>
            <a:custGeom>
              <a:avLst/>
              <a:gdLst>
                <a:gd name="T0" fmla="*/ 6 w 7"/>
                <a:gd name="T1" fmla="*/ 25 h 25"/>
                <a:gd name="T2" fmla="*/ 2 w 7"/>
                <a:gd name="T3" fmla="*/ 22 h 25"/>
                <a:gd name="T4" fmla="*/ 2 w 7"/>
                <a:gd name="T5" fmla="*/ 0 h 25"/>
                <a:gd name="T6" fmla="*/ 7 w 7"/>
                <a:gd name="T7" fmla="*/ 3 h 25"/>
                <a:gd name="T8" fmla="*/ 6 w 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5">
                  <a:moveTo>
                    <a:pt x="6" y="25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16"/>
                    <a:pt x="0" y="6"/>
                    <a:pt x="2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9"/>
                    <a:pt x="5" y="19"/>
                    <a:pt x="6" y="25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xmlns="" id="{6C152D93-84DB-4676-B34C-C152C45C0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8900" y="6246813"/>
              <a:ext cx="77788" cy="60325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3 w 28"/>
                <a:gd name="T7" fmla="*/ 1 h 22"/>
                <a:gd name="T8" fmla="*/ 25 w 28"/>
                <a:gd name="T9" fmla="*/ 14 h 22"/>
                <a:gd name="T10" fmla="*/ 28 w 28"/>
                <a:gd name="T11" fmla="*/ 19 h 22"/>
                <a:gd name="T12" fmla="*/ 25 w 28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4"/>
                    <a:pt x="28" y="17"/>
                    <a:pt x="28" y="19"/>
                  </a:cubicBezTo>
                  <a:cubicBezTo>
                    <a:pt x="28" y="21"/>
                    <a:pt x="27" y="22"/>
                    <a:pt x="25" y="2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xmlns="" id="{9D6F25AD-B675-4A6D-BE84-C69DCC17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388" y="6299200"/>
              <a:ext cx="77788" cy="61913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3 w 28"/>
                <a:gd name="T7" fmla="*/ 1 h 22"/>
                <a:gd name="T8" fmla="*/ 25 w 28"/>
                <a:gd name="T9" fmla="*/ 14 h 22"/>
                <a:gd name="T10" fmla="*/ 28 w 28"/>
                <a:gd name="T11" fmla="*/ 19 h 22"/>
                <a:gd name="T12" fmla="*/ 25 w 28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5"/>
                    <a:pt x="28" y="17"/>
                    <a:pt x="28" y="19"/>
                  </a:cubicBezTo>
                  <a:cubicBezTo>
                    <a:pt x="28" y="21"/>
                    <a:pt x="27" y="22"/>
                    <a:pt x="25" y="2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xmlns="" id="{49AA2C5A-84B8-4A76-972B-2A377AB7E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0" y="6821488"/>
              <a:ext cx="20638" cy="69850"/>
            </a:xfrm>
            <a:custGeom>
              <a:avLst/>
              <a:gdLst>
                <a:gd name="T0" fmla="*/ 7 w 7"/>
                <a:gd name="T1" fmla="*/ 25 h 25"/>
                <a:gd name="T2" fmla="*/ 3 w 7"/>
                <a:gd name="T3" fmla="*/ 22 h 25"/>
                <a:gd name="T4" fmla="*/ 3 w 7"/>
                <a:gd name="T5" fmla="*/ 0 h 25"/>
                <a:gd name="T6" fmla="*/ 7 w 7"/>
                <a:gd name="T7" fmla="*/ 3 h 25"/>
                <a:gd name="T8" fmla="*/ 7 w 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5">
                  <a:moveTo>
                    <a:pt x="7" y="25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0" y="15"/>
                    <a:pt x="1" y="7"/>
                    <a:pt x="3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0"/>
                    <a:pt x="5" y="18"/>
                    <a:pt x="7" y="25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xmlns="" id="{FBB93F01-4BA5-42C0-BBF9-4717C2499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7825" y="6810375"/>
              <a:ext cx="14288" cy="20638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6 h 7"/>
                <a:gd name="T4" fmla="*/ 0 w 5"/>
                <a:gd name="T5" fmla="*/ 5 h 7"/>
                <a:gd name="T6" fmla="*/ 3 w 5"/>
                <a:gd name="T7" fmla="*/ 1 h 7"/>
                <a:gd name="T8" fmla="*/ 5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5" y="4"/>
                    <a:pt x="4" y="6"/>
                    <a:pt x="3" y="6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xmlns="" id="{6FFF7013-E0D0-4922-B26A-2F835F7DE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050" y="6727825"/>
              <a:ext cx="11113" cy="17463"/>
            </a:xfrm>
            <a:custGeom>
              <a:avLst/>
              <a:gdLst>
                <a:gd name="T0" fmla="*/ 4 w 4"/>
                <a:gd name="T1" fmla="*/ 2 h 6"/>
                <a:gd name="T2" fmla="*/ 2 w 4"/>
                <a:gd name="T3" fmla="*/ 6 h 6"/>
                <a:gd name="T4" fmla="*/ 0 w 4"/>
                <a:gd name="T5" fmla="*/ 4 h 6"/>
                <a:gd name="T6" fmla="*/ 2 w 4"/>
                <a:gd name="T7" fmla="*/ 0 h 6"/>
                <a:gd name="T8" fmla="*/ 4 w 4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2"/>
                  </a:moveTo>
                  <a:cubicBezTo>
                    <a:pt x="4" y="3"/>
                    <a:pt x="3" y="5"/>
                    <a:pt x="2" y="6"/>
                  </a:cubicBezTo>
                  <a:cubicBezTo>
                    <a:pt x="1" y="6"/>
                    <a:pt x="0" y="6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xmlns="" id="{052C0124-E475-4F1F-8941-D084AD113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831013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xmlns="" id="{48E36721-EE76-4058-86B8-BC1EAE4E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150" y="6846888"/>
              <a:ext cx="17463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xmlns="" id="{6D9B30D2-1A70-47FB-8838-FC970E59F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6861175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7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9"/>
                    <a:pt x="0" y="7"/>
                  </a:cubicBezTo>
                  <a:cubicBezTo>
                    <a:pt x="0" y="5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xmlns="" id="{C8361D1A-245E-49EB-9211-4FAE2836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6877050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xmlns="" id="{D9A3AA92-6285-4C90-B371-C82768E7B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8600" y="6894513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xmlns="" id="{E939EDD1-DECF-4A74-82AC-989741317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788" y="6910388"/>
              <a:ext cx="15875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0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xmlns="" id="{2324578A-AA16-4E48-8EF2-7831E2A76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8500" y="6623050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xmlns="" id="{22DC2E9D-EFB7-4DEA-A218-DA17E9323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513" y="663892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xmlns="" id="{DFC50E4D-9629-4711-95B2-FE4F9C51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2938" y="6656388"/>
              <a:ext cx="17463" cy="22225"/>
            </a:xfrm>
            <a:custGeom>
              <a:avLst/>
              <a:gdLst>
                <a:gd name="T0" fmla="*/ 6 w 6"/>
                <a:gd name="T1" fmla="*/ 2 h 8"/>
                <a:gd name="T2" fmla="*/ 3 w 6"/>
                <a:gd name="T3" fmla="*/ 7 h 8"/>
                <a:gd name="T4" fmla="*/ 0 w 6"/>
                <a:gd name="T5" fmla="*/ 6 h 8"/>
                <a:gd name="T6" fmla="*/ 3 w 6"/>
                <a:gd name="T7" fmla="*/ 1 h 8"/>
                <a:gd name="T8" fmla="*/ 6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cubicBezTo>
                    <a:pt x="6" y="4"/>
                    <a:pt x="5" y="7"/>
                    <a:pt x="3" y="7"/>
                  </a:cubicBezTo>
                  <a:cubicBezTo>
                    <a:pt x="1" y="8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0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xmlns="" id="{90F041F6-B77A-4B71-AB6B-83CBA72C0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950" y="6670675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7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xmlns="" id="{36CA2DD5-1537-477B-AD41-38BD2496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5" y="6686550"/>
              <a:ext cx="17463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xmlns="" id="{C0893174-2012-438D-B331-71D7E2F57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8" y="670242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xmlns="" id="{45B3AFEA-64A1-4F6E-84B1-BB23A864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6746875"/>
              <a:ext cx="71438" cy="61913"/>
            </a:xfrm>
            <a:custGeom>
              <a:avLst/>
              <a:gdLst>
                <a:gd name="T0" fmla="*/ 23 w 26"/>
                <a:gd name="T1" fmla="*/ 10 h 22"/>
                <a:gd name="T2" fmla="*/ 4 w 26"/>
                <a:gd name="T3" fmla="*/ 21 h 22"/>
                <a:gd name="T4" fmla="*/ 0 w 26"/>
                <a:gd name="T5" fmla="*/ 19 h 22"/>
                <a:gd name="T6" fmla="*/ 4 w 26"/>
                <a:gd name="T7" fmla="*/ 12 h 22"/>
                <a:gd name="T8" fmla="*/ 23 w 26"/>
                <a:gd name="T9" fmla="*/ 1 h 22"/>
                <a:gd name="T10" fmla="*/ 26 w 26"/>
                <a:gd name="T11" fmla="*/ 4 h 22"/>
                <a:gd name="T12" fmla="*/ 23 w 26"/>
                <a:gd name="T1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2">
                  <a:moveTo>
                    <a:pt x="23" y="10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6"/>
                    <a:pt x="2" y="13"/>
                    <a:pt x="4" y="1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6" y="1"/>
                    <a:pt x="26" y="4"/>
                  </a:cubicBezTo>
                  <a:cubicBezTo>
                    <a:pt x="26" y="6"/>
                    <a:pt x="25" y="9"/>
                    <a:pt x="23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xmlns="" id="{F00B1DE9-1577-441B-9CD4-CEC889AC7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6238" y="6089650"/>
              <a:ext cx="150813" cy="100013"/>
            </a:xfrm>
            <a:custGeom>
              <a:avLst/>
              <a:gdLst>
                <a:gd name="T0" fmla="*/ 27 w 55"/>
                <a:gd name="T1" fmla="*/ 2 h 36"/>
                <a:gd name="T2" fmla="*/ 16 w 55"/>
                <a:gd name="T3" fmla="*/ 1 h 36"/>
                <a:gd name="T4" fmla="*/ 6 w 55"/>
                <a:gd name="T5" fmla="*/ 4 h 36"/>
                <a:gd name="T6" fmla="*/ 0 w 55"/>
                <a:gd name="T7" fmla="*/ 12 h 36"/>
                <a:gd name="T8" fmla="*/ 7 w 55"/>
                <a:gd name="T9" fmla="*/ 20 h 36"/>
                <a:gd name="T10" fmla="*/ 20 w 55"/>
                <a:gd name="T11" fmla="*/ 24 h 36"/>
                <a:gd name="T12" fmla="*/ 33 w 55"/>
                <a:gd name="T13" fmla="*/ 20 h 36"/>
                <a:gd name="T14" fmla="*/ 38 w 55"/>
                <a:gd name="T15" fmla="*/ 16 h 36"/>
                <a:gd name="T16" fmla="*/ 39 w 55"/>
                <a:gd name="T17" fmla="*/ 10 h 36"/>
                <a:gd name="T18" fmla="*/ 39 w 55"/>
                <a:gd name="T19" fmla="*/ 10 h 36"/>
                <a:gd name="T20" fmla="*/ 50 w 55"/>
                <a:gd name="T21" fmla="*/ 22 h 36"/>
                <a:gd name="T22" fmla="*/ 44 w 55"/>
                <a:gd name="T23" fmla="*/ 32 h 36"/>
                <a:gd name="T24" fmla="*/ 41 w 55"/>
                <a:gd name="T25" fmla="*/ 33 h 36"/>
                <a:gd name="T26" fmla="*/ 37 w 55"/>
                <a:gd name="T27" fmla="*/ 35 h 36"/>
                <a:gd name="T28" fmla="*/ 40 w 55"/>
                <a:gd name="T29" fmla="*/ 36 h 36"/>
                <a:gd name="T30" fmla="*/ 46 w 55"/>
                <a:gd name="T31" fmla="*/ 33 h 36"/>
                <a:gd name="T32" fmla="*/ 54 w 55"/>
                <a:gd name="T33" fmla="*/ 25 h 36"/>
                <a:gd name="T34" fmla="*/ 52 w 55"/>
                <a:gd name="T35" fmla="*/ 17 h 36"/>
                <a:gd name="T36" fmla="*/ 40 w 55"/>
                <a:gd name="T37" fmla="*/ 7 h 36"/>
                <a:gd name="T38" fmla="*/ 27 w 55"/>
                <a:gd name="T39" fmla="*/ 2 h 36"/>
                <a:gd name="T40" fmla="*/ 16 w 55"/>
                <a:gd name="T41" fmla="*/ 3 h 36"/>
                <a:gd name="T42" fmla="*/ 25 w 55"/>
                <a:gd name="T43" fmla="*/ 3 h 36"/>
                <a:gd name="T44" fmla="*/ 33 w 55"/>
                <a:gd name="T45" fmla="*/ 7 h 36"/>
                <a:gd name="T46" fmla="*/ 36 w 55"/>
                <a:gd name="T47" fmla="*/ 10 h 36"/>
                <a:gd name="T48" fmla="*/ 35 w 55"/>
                <a:gd name="T49" fmla="*/ 15 h 36"/>
                <a:gd name="T50" fmla="*/ 31 w 55"/>
                <a:gd name="T51" fmla="*/ 19 h 36"/>
                <a:gd name="T52" fmla="*/ 21 w 55"/>
                <a:gd name="T53" fmla="*/ 22 h 36"/>
                <a:gd name="T54" fmla="*/ 10 w 55"/>
                <a:gd name="T55" fmla="*/ 18 h 36"/>
                <a:gd name="T56" fmla="*/ 4 w 55"/>
                <a:gd name="T57" fmla="*/ 12 h 36"/>
                <a:gd name="T58" fmla="*/ 8 w 55"/>
                <a:gd name="T59" fmla="*/ 5 h 36"/>
                <a:gd name="T60" fmla="*/ 16 w 55"/>
                <a:gd name="T61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36">
                  <a:moveTo>
                    <a:pt x="27" y="2"/>
                  </a:moveTo>
                  <a:cubicBezTo>
                    <a:pt x="23" y="1"/>
                    <a:pt x="19" y="0"/>
                    <a:pt x="16" y="1"/>
                  </a:cubicBezTo>
                  <a:cubicBezTo>
                    <a:pt x="12" y="1"/>
                    <a:pt x="9" y="2"/>
                    <a:pt x="6" y="4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0" y="15"/>
                    <a:pt x="3" y="18"/>
                    <a:pt x="7" y="20"/>
                  </a:cubicBezTo>
                  <a:cubicBezTo>
                    <a:pt x="11" y="23"/>
                    <a:pt x="16" y="24"/>
                    <a:pt x="20" y="24"/>
                  </a:cubicBezTo>
                  <a:cubicBezTo>
                    <a:pt x="25" y="24"/>
                    <a:pt x="29" y="23"/>
                    <a:pt x="33" y="20"/>
                  </a:cubicBezTo>
                  <a:cubicBezTo>
                    <a:pt x="35" y="19"/>
                    <a:pt x="37" y="17"/>
                    <a:pt x="38" y="16"/>
                  </a:cubicBezTo>
                  <a:cubicBezTo>
                    <a:pt x="39" y="14"/>
                    <a:pt x="39" y="12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6" y="14"/>
                    <a:pt x="50" y="18"/>
                    <a:pt x="50" y="22"/>
                  </a:cubicBezTo>
                  <a:cubicBezTo>
                    <a:pt x="51" y="25"/>
                    <a:pt x="49" y="29"/>
                    <a:pt x="44" y="32"/>
                  </a:cubicBezTo>
                  <a:cubicBezTo>
                    <a:pt x="43" y="32"/>
                    <a:pt x="42" y="33"/>
                    <a:pt x="41" y="33"/>
                  </a:cubicBezTo>
                  <a:cubicBezTo>
                    <a:pt x="40" y="34"/>
                    <a:pt x="38" y="34"/>
                    <a:pt x="37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2" y="35"/>
                    <a:pt x="44" y="34"/>
                    <a:pt x="46" y="33"/>
                  </a:cubicBezTo>
                  <a:cubicBezTo>
                    <a:pt x="51" y="31"/>
                    <a:pt x="53" y="28"/>
                    <a:pt x="54" y="25"/>
                  </a:cubicBezTo>
                  <a:cubicBezTo>
                    <a:pt x="55" y="23"/>
                    <a:pt x="55" y="20"/>
                    <a:pt x="52" y="17"/>
                  </a:cubicBezTo>
                  <a:cubicBezTo>
                    <a:pt x="50" y="13"/>
                    <a:pt x="46" y="10"/>
                    <a:pt x="40" y="7"/>
                  </a:cubicBezTo>
                  <a:cubicBezTo>
                    <a:pt x="36" y="4"/>
                    <a:pt x="32" y="3"/>
                    <a:pt x="27" y="2"/>
                  </a:cubicBezTo>
                  <a:close/>
                  <a:moveTo>
                    <a:pt x="16" y="3"/>
                  </a:moveTo>
                  <a:cubicBezTo>
                    <a:pt x="19" y="3"/>
                    <a:pt x="22" y="3"/>
                    <a:pt x="25" y="3"/>
                  </a:cubicBezTo>
                  <a:cubicBezTo>
                    <a:pt x="28" y="4"/>
                    <a:pt x="30" y="5"/>
                    <a:pt x="33" y="7"/>
                  </a:cubicBezTo>
                  <a:cubicBezTo>
                    <a:pt x="34" y="7"/>
                    <a:pt x="35" y="9"/>
                    <a:pt x="36" y="10"/>
                  </a:cubicBezTo>
                  <a:cubicBezTo>
                    <a:pt x="36" y="12"/>
                    <a:pt x="36" y="13"/>
                    <a:pt x="35" y="15"/>
                  </a:cubicBezTo>
                  <a:cubicBezTo>
                    <a:pt x="34" y="16"/>
                    <a:pt x="33" y="18"/>
                    <a:pt x="31" y="19"/>
                  </a:cubicBezTo>
                  <a:cubicBezTo>
                    <a:pt x="28" y="21"/>
                    <a:pt x="24" y="22"/>
                    <a:pt x="21" y="22"/>
                  </a:cubicBezTo>
                  <a:cubicBezTo>
                    <a:pt x="17" y="21"/>
                    <a:pt x="13" y="20"/>
                    <a:pt x="10" y="18"/>
                  </a:cubicBezTo>
                  <a:cubicBezTo>
                    <a:pt x="6" y="16"/>
                    <a:pt x="4" y="14"/>
                    <a:pt x="4" y="12"/>
                  </a:cubicBezTo>
                  <a:cubicBezTo>
                    <a:pt x="4" y="9"/>
                    <a:pt x="5" y="7"/>
                    <a:pt x="8" y="5"/>
                  </a:cubicBezTo>
                  <a:cubicBezTo>
                    <a:pt x="11" y="4"/>
                    <a:pt x="13" y="3"/>
                    <a:pt x="16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xmlns="" id="{222D8E25-4494-4FBC-BC63-B4CA590D2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300" y="6075363"/>
              <a:ext cx="98425" cy="58738"/>
            </a:xfrm>
            <a:custGeom>
              <a:avLst/>
              <a:gdLst>
                <a:gd name="T0" fmla="*/ 34 w 36"/>
                <a:gd name="T1" fmla="*/ 20 h 21"/>
                <a:gd name="T2" fmla="*/ 34 w 36"/>
                <a:gd name="T3" fmla="*/ 17 h 21"/>
                <a:gd name="T4" fmla="*/ 28 w 36"/>
                <a:gd name="T5" fmla="*/ 17 h 21"/>
                <a:gd name="T6" fmla="*/ 29 w 36"/>
                <a:gd name="T7" fmla="*/ 20 h 21"/>
                <a:gd name="T8" fmla="*/ 34 w 36"/>
                <a:gd name="T9" fmla="*/ 20 h 21"/>
                <a:gd name="T10" fmla="*/ 34 w 36"/>
                <a:gd name="T11" fmla="*/ 20 h 21"/>
                <a:gd name="T12" fmla="*/ 5 w 36"/>
                <a:gd name="T13" fmla="*/ 5 h 21"/>
                <a:gd name="T14" fmla="*/ 7 w 36"/>
                <a:gd name="T15" fmla="*/ 5 h 21"/>
                <a:gd name="T16" fmla="*/ 8 w 36"/>
                <a:gd name="T17" fmla="*/ 3 h 21"/>
                <a:gd name="T18" fmla="*/ 7 w 36"/>
                <a:gd name="T19" fmla="*/ 1 h 21"/>
                <a:gd name="T20" fmla="*/ 1 w 36"/>
                <a:gd name="T21" fmla="*/ 1 h 21"/>
                <a:gd name="T22" fmla="*/ 2 w 36"/>
                <a:gd name="T23" fmla="*/ 4 h 21"/>
                <a:gd name="T24" fmla="*/ 5 w 36"/>
                <a:gd name="T2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1">
                  <a:moveTo>
                    <a:pt x="34" y="20"/>
                  </a:moveTo>
                  <a:cubicBezTo>
                    <a:pt x="36" y="19"/>
                    <a:pt x="36" y="18"/>
                    <a:pt x="34" y="17"/>
                  </a:cubicBezTo>
                  <a:cubicBezTo>
                    <a:pt x="32" y="16"/>
                    <a:pt x="30" y="16"/>
                    <a:pt x="28" y="17"/>
                  </a:cubicBezTo>
                  <a:cubicBezTo>
                    <a:pt x="27" y="18"/>
                    <a:pt x="27" y="19"/>
                    <a:pt x="29" y="20"/>
                  </a:cubicBezTo>
                  <a:cubicBezTo>
                    <a:pt x="31" y="21"/>
                    <a:pt x="33" y="21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xmlns="" id="{7EFB35EC-50FB-4F13-9C08-0F965B0F5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275" y="6003925"/>
              <a:ext cx="133350" cy="93663"/>
            </a:xfrm>
            <a:custGeom>
              <a:avLst/>
              <a:gdLst>
                <a:gd name="T0" fmla="*/ 42 w 48"/>
                <a:gd name="T1" fmla="*/ 13 h 34"/>
                <a:gd name="T2" fmla="*/ 34 w 48"/>
                <a:gd name="T3" fmla="*/ 18 h 34"/>
                <a:gd name="T4" fmla="*/ 4 w 48"/>
                <a:gd name="T5" fmla="*/ 0 h 34"/>
                <a:gd name="T6" fmla="*/ 0 w 48"/>
                <a:gd name="T7" fmla="*/ 2 h 34"/>
                <a:gd name="T8" fmla="*/ 9 w 48"/>
                <a:gd name="T9" fmla="*/ 33 h 34"/>
                <a:gd name="T10" fmla="*/ 11 w 48"/>
                <a:gd name="T11" fmla="*/ 34 h 34"/>
                <a:gd name="T12" fmla="*/ 34 w 48"/>
                <a:gd name="T13" fmla="*/ 21 h 34"/>
                <a:gd name="T14" fmla="*/ 45 w 48"/>
                <a:gd name="T15" fmla="*/ 28 h 34"/>
                <a:gd name="T16" fmla="*/ 48 w 48"/>
                <a:gd name="T17" fmla="*/ 26 h 34"/>
                <a:gd name="T18" fmla="*/ 37 w 48"/>
                <a:gd name="T19" fmla="*/ 19 h 34"/>
                <a:gd name="T20" fmla="*/ 45 w 48"/>
                <a:gd name="T21" fmla="*/ 15 h 34"/>
                <a:gd name="T22" fmla="*/ 42 w 48"/>
                <a:gd name="T23" fmla="*/ 13 h 34"/>
                <a:gd name="T24" fmla="*/ 12 w 48"/>
                <a:gd name="T25" fmla="*/ 31 h 34"/>
                <a:gd name="T26" fmla="*/ 5 w 48"/>
                <a:gd name="T27" fmla="*/ 9 h 34"/>
                <a:gd name="T28" fmla="*/ 4 w 48"/>
                <a:gd name="T29" fmla="*/ 3 h 34"/>
                <a:gd name="T30" fmla="*/ 4 w 48"/>
                <a:gd name="T31" fmla="*/ 3 h 34"/>
                <a:gd name="T32" fmla="*/ 19 w 48"/>
                <a:gd name="T33" fmla="*/ 12 h 34"/>
                <a:gd name="T34" fmla="*/ 31 w 48"/>
                <a:gd name="T35" fmla="*/ 20 h 34"/>
                <a:gd name="T36" fmla="*/ 12 w 48"/>
                <a:gd name="T3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4">
                  <a:moveTo>
                    <a:pt x="42" y="13"/>
                  </a:moveTo>
                  <a:cubicBezTo>
                    <a:pt x="34" y="18"/>
                    <a:pt x="34" y="18"/>
                    <a:pt x="34" y="1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12" y="3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6"/>
                    <a:pt x="13" y="9"/>
                    <a:pt x="19" y="1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12" y="31"/>
                    <a:pt x="12" y="31"/>
                    <a:pt x="12" y="3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xmlns="" id="{71B3AFD3-7AA1-4685-AE35-BFFC4048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56300"/>
              <a:ext cx="141288" cy="77788"/>
            </a:xfrm>
            <a:custGeom>
              <a:avLst/>
              <a:gdLst>
                <a:gd name="T0" fmla="*/ 6 w 51"/>
                <a:gd name="T1" fmla="*/ 0 h 28"/>
                <a:gd name="T2" fmla="*/ 3 w 51"/>
                <a:gd name="T3" fmla="*/ 2 h 28"/>
                <a:gd name="T4" fmla="*/ 0 w 51"/>
                <a:gd name="T5" fmla="*/ 14 h 28"/>
                <a:gd name="T6" fmla="*/ 4 w 51"/>
                <a:gd name="T7" fmla="*/ 14 h 28"/>
                <a:gd name="T8" fmla="*/ 6 w 51"/>
                <a:gd name="T9" fmla="*/ 5 h 28"/>
                <a:gd name="T10" fmla="*/ 6 w 51"/>
                <a:gd name="T11" fmla="*/ 4 h 28"/>
                <a:gd name="T12" fmla="*/ 15 w 51"/>
                <a:gd name="T13" fmla="*/ 9 h 28"/>
                <a:gd name="T14" fmla="*/ 48 w 51"/>
                <a:gd name="T15" fmla="*/ 28 h 28"/>
                <a:gd name="T16" fmla="*/ 51 w 51"/>
                <a:gd name="T17" fmla="*/ 26 h 28"/>
                <a:gd name="T18" fmla="*/ 6 w 5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8">
                  <a:moveTo>
                    <a:pt x="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8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6"/>
                    <a:pt x="12" y="7"/>
                    <a:pt x="15" y="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xmlns="" id="{11B02722-D35B-476D-94CA-47FD5AAF2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938" y="6626225"/>
              <a:ext cx="234950" cy="134938"/>
            </a:xfrm>
            <a:custGeom>
              <a:avLst/>
              <a:gdLst>
                <a:gd name="T0" fmla="*/ 84 w 85"/>
                <a:gd name="T1" fmla="*/ 2 h 49"/>
                <a:gd name="T2" fmla="*/ 3 w 85"/>
                <a:gd name="T3" fmla="*/ 48 h 49"/>
                <a:gd name="T4" fmla="*/ 1 w 85"/>
                <a:gd name="T5" fmla="*/ 48 h 49"/>
                <a:gd name="T6" fmla="*/ 1 w 85"/>
                <a:gd name="T7" fmla="*/ 47 h 49"/>
                <a:gd name="T8" fmla="*/ 82 w 85"/>
                <a:gd name="T9" fmla="*/ 0 h 49"/>
                <a:gd name="T10" fmla="*/ 84 w 85"/>
                <a:gd name="T11" fmla="*/ 0 h 49"/>
                <a:gd name="T12" fmla="*/ 84 w 85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9">
                  <a:moveTo>
                    <a:pt x="84" y="2"/>
                  </a:moveTo>
                  <a:cubicBezTo>
                    <a:pt x="3" y="48"/>
                    <a:pt x="3" y="48"/>
                    <a:pt x="3" y="48"/>
                  </a:cubicBezTo>
                  <a:cubicBezTo>
                    <a:pt x="2" y="49"/>
                    <a:pt x="1" y="49"/>
                    <a:pt x="1" y="48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85" y="0"/>
                    <a:pt x="85" y="1"/>
                    <a:pt x="84" y="2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xmlns="" id="{25C48622-0A10-454F-B93B-0B70EEBF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7350" y="5970588"/>
              <a:ext cx="101600" cy="58738"/>
            </a:xfrm>
            <a:custGeom>
              <a:avLst/>
              <a:gdLst>
                <a:gd name="T0" fmla="*/ 37 w 37"/>
                <a:gd name="T1" fmla="*/ 11 h 21"/>
                <a:gd name="T2" fmla="*/ 19 w 37"/>
                <a:gd name="T3" fmla="*/ 21 h 21"/>
                <a:gd name="T4" fmla="*/ 16 w 37"/>
                <a:gd name="T5" fmla="*/ 21 h 21"/>
                <a:gd name="T6" fmla="*/ 1 w 37"/>
                <a:gd name="T7" fmla="*/ 12 h 21"/>
                <a:gd name="T8" fmla="*/ 1 w 37"/>
                <a:gd name="T9" fmla="*/ 10 h 21"/>
                <a:gd name="T10" fmla="*/ 19 w 37"/>
                <a:gd name="T11" fmla="*/ 0 h 21"/>
                <a:gd name="T12" fmla="*/ 22 w 37"/>
                <a:gd name="T13" fmla="*/ 0 h 21"/>
                <a:gd name="T14" fmla="*/ 36 w 37"/>
                <a:gd name="T15" fmla="*/ 9 h 21"/>
                <a:gd name="T16" fmla="*/ 37 w 37"/>
                <a:gd name="T1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7" y="1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1"/>
                    <a:pt x="1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10"/>
                    <a:pt x="37" y="1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xmlns="" id="{52A25176-EC02-492E-B990-2C96BAEC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5934075"/>
              <a:ext cx="66675" cy="50800"/>
            </a:xfrm>
            <a:custGeom>
              <a:avLst/>
              <a:gdLst>
                <a:gd name="T0" fmla="*/ 18 w 24"/>
                <a:gd name="T1" fmla="*/ 16 h 18"/>
                <a:gd name="T2" fmla="*/ 12 w 24"/>
                <a:gd name="T3" fmla="*/ 15 h 18"/>
                <a:gd name="T4" fmla="*/ 7 w 24"/>
                <a:gd name="T5" fmla="*/ 12 h 18"/>
                <a:gd name="T6" fmla="*/ 7 w 24"/>
                <a:gd name="T7" fmla="*/ 4 h 18"/>
                <a:gd name="T8" fmla="*/ 19 w 24"/>
                <a:gd name="T9" fmla="*/ 4 h 18"/>
                <a:gd name="T10" fmla="*/ 21 w 24"/>
                <a:gd name="T11" fmla="*/ 6 h 18"/>
                <a:gd name="T12" fmla="*/ 24 w 24"/>
                <a:gd name="T13" fmla="*/ 4 h 18"/>
                <a:gd name="T14" fmla="*/ 21 w 24"/>
                <a:gd name="T15" fmla="*/ 3 h 18"/>
                <a:gd name="T16" fmla="*/ 4 w 24"/>
                <a:gd name="T17" fmla="*/ 3 h 18"/>
                <a:gd name="T18" fmla="*/ 4 w 24"/>
                <a:gd name="T19" fmla="*/ 13 h 18"/>
                <a:gd name="T20" fmla="*/ 10 w 24"/>
                <a:gd name="T21" fmla="*/ 16 h 18"/>
                <a:gd name="T22" fmla="*/ 21 w 24"/>
                <a:gd name="T23" fmla="*/ 18 h 18"/>
                <a:gd name="T24" fmla="*/ 18 w 24"/>
                <a:gd name="T2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8">
                  <a:moveTo>
                    <a:pt x="18" y="16"/>
                  </a:moveTo>
                  <a:cubicBezTo>
                    <a:pt x="16" y="16"/>
                    <a:pt x="14" y="16"/>
                    <a:pt x="12" y="15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0"/>
                    <a:pt x="3" y="6"/>
                    <a:pt x="7" y="4"/>
                  </a:cubicBezTo>
                  <a:cubicBezTo>
                    <a:pt x="10" y="2"/>
                    <a:pt x="16" y="2"/>
                    <a:pt x="19" y="4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0"/>
                    <a:pt x="9" y="0"/>
                    <a:pt x="4" y="3"/>
                  </a:cubicBezTo>
                  <a:cubicBezTo>
                    <a:pt x="0" y="6"/>
                    <a:pt x="0" y="10"/>
                    <a:pt x="4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8"/>
                    <a:pt x="17" y="18"/>
                    <a:pt x="21" y="18"/>
                  </a:cubicBezTo>
                  <a:lnTo>
                    <a:pt x="18" y="16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xmlns="" id="{4B637D67-468B-4B34-BA67-4FFB21459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725" y="6264275"/>
              <a:ext cx="47625" cy="30163"/>
            </a:xfrm>
            <a:custGeom>
              <a:avLst/>
              <a:gdLst>
                <a:gd name="T0" fmla="*/ 14 w 17"/>
                <a:gd name="T1" fmla="*/ 4 h 11"/>
                <a:gd name="T2" fmla="*/ 11 w 17"/>
                <a:gd name="T3" fmla="*/ 4 h 11"/>
                <a:gd name="T4" fmla="*/ 8 w 17"/>
                <a:gd name="T5" fmla="*/ 5 h 11"/>
                <a:gd name="T6" fmla="*/ 6 w 17"/>
                <a:gd name="T7" fmla="*/ 5 h 11"/>
                <a:gd name="T8" fmla="*/ 4 w 17"/>
                <a:gd name="T9" fmla="*/ 5 h 11"/>
                <a:gd name="T10" fmla="*/ 3 w 17"/>
                <a:gd name="T11" fmla="*/ 5 h 11"/>
                <a:gd name="T12" fmla="*/ 2 w 17"/>
                <a:gd name="T13" fmla="*/ 3 h 11"/>
                <a:gd name="T14" fmla="*/ 3 w 17"/>
                <a:gd name="T15" fmla="*/ 2 h 11"/>
                <a:gd name="T16" fmla="*/ 7 w 17"/>
                <a:gd name="T17" fmla="*/ 0 h 11"/>
                <a:gd name="T18" fmla="*/ 6 w 17"/>
                <a:gd name="T19" fmla="*/ 0 h 11"/>
                <a:gd name="T20" fmla="*/ 2 w 17"/>
                <a:gd name="T21" fmla="*/ 1 h 11"/>
                <a:gd name="T22" fmla="*/ 1 w 17"/>
                <a:gd name="T23" fmla="*/ 3 h 11"/>
                <a:gd name="T24" fmla="*/ 2 w 17"/>
                <a:gd name="T25" fmla="*/ 5 h 11"/>
                <a:gd name="T26" fmla="*/ 4 w 17"/>
                <a:gd name="T27" fmla="*/ 6 h 11"/>
                <a:gd name="T28" fmla="*/ 8 w 17"/>
                <a:gd name="T29" fmla="*/ 5 h 11"/>
                <a:gd name="T30" fmla="*/ 11 w 17"/>
                <a:gd name="T31" fmla="*/ 5 h 11"/>
                <a:gd name="T32" fmla="*/ 13 w 17"/>
                <a:gd name="T33" fmla="*/ 5 h 11"/>
                <a:gd name="T34" fmla="*/ 14 w 17"/>
                <a:gd name="T35" fmla="*/ 5 h 11"/>
                <a:gd name="T36" fmla="*/ 15 w 17"/>
                <a:gd name="T37" fmla="*/ 7 h 11"/>
                <a:gd name="T38" fmla="*/ 14 w 17"/>
                <a:gd name="T39" fmla="*/ 9 h 11"/>
                <a:gd name="T40" fmla="*/ 10 w 17"/>
                <a:gd name="T41" fmla="*/ 10 h 11"/>
                <a:gd name="T42" fmla="*/ 11 w 17"/>
                <a:gd name="T43" fmla="*/ 11 h 11"/>
                <a:gd name="T44" fmla="*/ 15 w 17"/>
                <a:gd name="T45" fmla="*/ 9 h 11"/>
                <a:gd name="T46" fmla="*/ 17 w 17"/>
                <a:gd name="T47" fmla="*/ 7 h 11"/>
                <a:gd name="T48" fmla="*/ 15 w 17"/>
                <a:gd name="T49" fmla="*/ 5 h 11"/>
                <a:gd name="T50" fmla="*/ 14 w 17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1">
                  <a:moveTo>
                    <a:pt x="14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2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5" y="6"/>
                    <a:pt x="7" y="6"/>
                    <a:pt x="8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6"/>
                    <a:pt x="16" y="6"/>
                    <a:pt x="15" y="7"/>
                  </a:cubicBezTo>
                  <a:cubicBezTo>
                    <a:pt x="15" y="7"/>
                    <a:pt x="15" y="8"/>
                    <a:pt x="14" y="9"/>
                  </a:cubicBezTo>
                  <a:cubicBezTo>
                    <a:pt x="12" y="9"/>
                    <a:pt x="11" y="10"/>
                    <a:pt x="10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0"/>
                    <a:pt x="13" y="10"/>
                    <a:pt x="15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6"/>
                    <a:pt x="16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0">
              <a:extLst>
                <a:ext uri="{FF2B5EF4-FFF2-40B4-BE49-F238E27FC236}">
                  <a16:creationId xmlns:a16="http://schemas.microsoft.com/office/drawing/2014/main" xmlns="" id="{7589D2E9-0F6C-40BF-AFFA-FD753EBE1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0063" y="6253163"/>
              <a:ext cx="44450" cy="23813"/>
            </a:xfrm>
            <a:custGeom>
              <a:avLst/>
              <a:gdLst>
                <a:gd name="T0" fmla="*/ 0 w 16"/>
                <a:gd name="T1" fmla="*/ 4 h 9"/>
                <a:gd name="T2" fmla="*/ 6 w 16"/>
                <a:gd name="T3" fmla="*/ 7 h 9"/>
                <a:gd name="T4" fmla="*/ 12 w 16"/>
                <a:gd name="T5" fmla="*/ 7 h 9"/>
                <a:gd name="T6" fmla="*/ 14 w 16"/>
                <a:gd name="T7" fmla="*/ 5 h 9"/>
                <a:gd name="T8" fmla="*/ 14 w 16"/>
                <a:gd name="T9" fmla="*/ 5 h 9"/>
                <a:gd name="T10" fmla="*/ 15 w 16"/>
                <a:gd name="T11" fmla="*/ 5 h 9"/>
                <a:gd name="T12" fmla="*/ 16 w 16"/>
                <a:gd name="T13" fmla="*/ 5 h 9"/>
                <a:gd name="T14" fmla="*/ 7 w 16"/>
                <a:gd name="T15" fmla="*/ 0 h 9"/>
                <a:gd name="T16" fmla="*/ 6 w 16"/>
                <a:gd name="T17" fmla="*/ 0 h 9"/>
                <a:gd name="T18" fmla="*/ 11 w 16"/>
                <a:gd name="T19" fmla="*/ 3 h 9"/>
                <a:gd name="T20" fmla="*/ 13 w 16"/>
                <a:gd name="T21" fmla="*/ 5 h 9"/>
                <a:gd name="T22" fmla="*/ 12 w 16"/>
                <a:gd name="T23" fmla="*/ 7 h 9"/>
                <a:gd name="T24" fmla="*/ 9 w 16"/>
                <a:gd name="T25" fmla="*/ 8 h 9"/>
                <a:gd name="T26" fmla="*/ 6 w 16"/>
                <a:gd name="T27" fmla="*/ 7 h 9"/>
                <a:gd name="T28" fmla="*/ 1 w 16"/>
                <a:gd name="T29" fmla="*/ 3 h 9"/>
                <a:gd name="T30" fmla="*/ 0 w 16"/>
                <a:gd name="T3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9"/>
                    <a:pt x="10" y="9"/>
                    <a:pt x="12" y="7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2" y="7"/>
                  </a:cubicBezTo>
                  <a:cubicBezTo>
                    <a:pt x="11" y="7"/>
                    <a:pt x="10" y="8"/>
                    <a:pt x="9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xmlns="" id="{F8DEDB9E-A420-4814-B3BF-9FAE0DCDB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6235700"/>
              <a:ext cx="44450" cy="25400"/>
            </a:xfrm>
            <a:custGeom>
              <a:avLst/>
              <a:gdLst>
                <a:gd name="T0" fmla="*/ 16 w 16"/>
                <a:gd name="T1" fmla="*/ 5 h 9"/>
                <a:gd name="T2" fmla="*/ 10 w 16"/>
                <a:gd name="T3" fmla="*/ 2 h 9"/>
                <a:gd name="T4" fmla="*/ 4 w 16"/>
                <a:gd name="T5" fmla="*/ 1 h 9"/>
                <a:gd name="T6" fmla="*/ 2 w 16"/>
                <a:gd name="T7" fmla="*/ 4 h 9"/>
                <a:gd name="T8" fmla="*/ 2 w 16"/>
                <a:gd name="T9" fmla="*/ 4 h 9"/>
                <a:gd name="T10" fmla="*/ 1 w 16"/>
                <a:gd name="T11" fmla="*/ 4 h 9"/>
                <a:gd name="T12" fmla="*/ 0 w 16"/>
                <a:gd name="T13" fmla="*/ 4 h 9"/>
                <a:gd name="T14" fmla="*/ 9 w 16"/>
                <a:gd name="T15" fmla="*/ 9 h 9"/>
                <a:gd name="T16" fmla="*/ 10 w 16"/>
                <a:gd name="T17" fmla="*/ 9 h 9"/>
                <a:gd name="T18" fmla="*/ 5 w 16"/>
                <a:gd name="T19" fmla="*/ 6 h 9"/>
                <a:gd name="T20" fmla="*/ 3 w 16"/>
                <a:gd name="T21" fmla="*/ 4 h 9"/>
                <a:gd name="T22" fmla="*/ 5 w 16"/>
                <a:gd name="T23" fmla="*/ 2 h 9"/>
                <a:gd name="T24" fmla="*/ 7 w 16"/>
                <a:gd name="T25" fmla="*/ 1 h 9"/>
                <a:gd name="T26" fmla="*/ 10 w 16"/>
                <a:gd name="T27" fmla="*/ 2 h 9"/>
                <a:gd name="T28" fmla="*/ 16 w 16"/>
                <a:gd name="T29" fmla="*/ 6 h 9"/>
                <a:gd name="T30" fmla="*/ 16 w 16"/>
                <a:gd name="T3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4"/>
                    <a:pt x="3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xmlns="" id="{6480AB64-9C94-421B-8D8D-E2C23EFD29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0388" y="6213475"/>
              <a:ext cx="41275" cy="30163"/>
            </a:xfrm>
            <a:custGeom>
              <a:avLst/>
              <a:gdLst>
                <a:gd name="T0" fmla="*/ 0 w 15"/>
                <a:gd name="T1" fmla="*/ 6 h 11"/>
                <a:gd name="T2" fmla="*/ 2 w 15"/>
                <a:gd name="T3" fmla="*/ 9 h 11"/>
                <a:gd name="T4" fmla="*/ 7 w 15"/>
                <a:gd name="T5" fmla="*/ 10 h 11"/>
                <a:gd name="T6" fmla="*/ 11 w 15"/>
                <a:gd name="T7" fmla="*/ 9 h 11"/>
                <a:gd name="T8" fmla="*/ 12 w 15"/>
                <a:gd name="T9" fmla="*/ 7 h 11"/>
                <a:gd name="T10" fmla="*/ 12 w 15"/>
                <a:gd name="T11" fmla="*/ 7 h 11"/>
                <a:gd name="T12" fmla="*/ 14 w 15"/>
                <a:gd name="T13" fmla="*/ 7 h 11"/>
                <a:gd name="T14" fmla="*/ 15 w 15"/>
                <a:gd name="T15" fmla="*/ 7 h 11"/>
                <a:gd name="T16" fmla="*/ 1 w 15"/>
                <a:gd name="T17" fmla="*/ 0 h 11"/>
                <a:gd name="T18" fmla="*/ 1 w 15"/>
                <a:gd name="T19" fmla="*/ 0 h 11"/>
                <a:gd name="T20" fmla="*/ 4 w 15"/>
                <a:gd name="T21" fmla="*/ 2 h 11"/>
                <a:gd name="T22" fmla="*/ 6 w 15"/>
                <a:gd name="T23" fmla="*/ 3 h 11"/>
                <a:gd name="T24" fmla="*/ 6 w 15"/>
                <a:gd name="T25" fmla="*/ 3 h 11"/>
                <a:gd name="T26" fmla="*/ 3 w 15"/>
                <a:gd name="T27" fmla="*/ 3 h 11"/>
                <a:gd name="T28" fmla="*/ 1 w 15"/>
                <a:gd name="T29" fmla="*/ 4 h 11"/>
                <a:gd name="T30" fmla="*/ 0 w 15"/>
                <a:gd name="T31" fmla="*/ 6 h 11"/>
                <a:gd name="T32" fmla="*/ 5 w 15"/>
                <a:gd name="T33" fmla="*/ 4 h 11"/>
                <a:gd name="T34" fmla="*/ 9 w 15"/>
                <a:gd name="T35" fmla="*/ 5 h 11"/>
                <a:gd name="T36" fmla="*/ 9 w 15"/>
                <a:gd name="T37" fmla="*/ 5 h 11"/>
                <a:gd name="T38" fmla="*/ 12 w 15"/>
                <a:gd name="T39" fmla="*/ 7 h 11"/>
                <a:gd name="T40" fmla="*/ 10 w 15"/>
                <a:gd name="T41" fmla="*/ 9 h 11"/>
                <a:gd name="T42" fmla="*/ 3 w 15"/>
                <a:gd name="T43" fmla="*/ 9 h 11"/>
                <a:gd name="T44" fmla="*/ 1 w 15"/>
                <a:gd name="T45" fmla="*/ 6 h 11"/>
                <a:gd name="T46" fmla="*/ 2 w 15"/>
                <a:gd name="T47" fmla="*/ 4 h 11"/>
                <a:gd name="T48" fmla="*/ 5 w 15"/>
                <a:gd name="T4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0" y="6"/>
                  </a:moveTo>
                  <a:cubicBezTo>
                    <a:pt x="0" y="7"/>
                    <a:pt x="1" y="8"/>
                    <a:pt x="2" y="9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8" y="11"/>
                    <a:pt x="10" y="10"/>
                    <a:pt x="11" y="9"/>
                  </a:cubicBezTo>
                  <a:cubicBezTo>
                    <a:pt x="12" y="9"/>
                    <a:pt x="13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0" y="6"/>
                    <a:pt x="0" y="6"/>
                  </a:cubicBezTo>
                  <a:close/>
                  <a:moveTo>
                    <a:pt x="5" y="4"/>
                  </a:moveTo>
                  <a:cubicBezTo>
                    <a:pt x="7" y="4"/>
                    <a:pt x="8" y="4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8"/>
                    <a:pt x="11" y="8"/>
                    <a:pt x="10" y="9"/>
                  </a:cubicBezTo>
                  <a:cubicBezTo>
                    <a:pt x="8" y="10"/>
                    <a:pt x="6" y="10"/>
                    <a:pt x="3" y="9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1" y="6"/>
                    <a:pt x="1" y="5"/>
                    <a:pt x="2" y="4"/>
                  </a:cubicBezTo>
                  <a:cubicBezTo>
                    <a:pt x="3" y="4"/>
                    <a:pt x="4" y="4"/>
                    <a:pt x="5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3">
              <a:extLst>
                <a:ext uri="{FF2B5EF4-FFF2-40B4-BE49-F238E27FC236}">
                  <a16:creationId xmlns:a16="http://schemas.microsoft.com/office/drawing/2014/main" xmlns="" id="{EBFEC3F1-07C5-485E-8C1F-BF73F07E3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5788" y="6205538"/>
              <a:ext cx="41275" cy="22225"/>
            </a:xfrm>
            <a:custGeom>
              <a:avLst/>
              <a:gdLst>
                <a:gd name="T0" fmla="*/ 15 w 15"/>
                <a:gd name="T1" fmla="*/ 5 h 8"/>
                <a:gd name="T2" fmla="*/ 9 w 15"/>
                <a:gd name="T3" fmla="*/ 1 h 8"/>
                <a:gd name="T4" fmla="*/ 6 w 15"/>
                <a:gd name="T5" fmla="*/ 0 h 8"/>
                <a:gd name="T6" fmla="*/ 3 w 15"/>
                <a:gd name="T7" fmla="*/ 1 h 8"/>
                <a:gd name="T8" fmla="*/ 0 w 15"/>
                <a:gd name="T9" fmla="*/ 3 h 8"/>
                <a:gd name="T10" fmla="*/ 1 w 15"/>
                <a:gd name="T11" fmla="*/ 4 h 8"/>
                <a:gd name="T12" fmla="*/ 3 w 15"/>
                <a:gd name="T13" fmla="*/ 2 h 8"/>
                <a:gd name="T14" fmla="*/ 6 w 15"/>
                <a:gd name="T15" fmla="*/ 1 h 8"/>
                <a:gd name="T16" fmla="*/ 8 w 15"/>
                <a:gd name="T17" fmla="*/ 2 h 8"/>
                <a:gd name="T18" fmla="*/ 9 w 15"/>
                <a:gd name="T19" fmla="*/ 2 h 8"/>
                <a:gd name="T20" fmla="*/ 7 w 15"/>
                <a:gd name="T21" fmla="*/ 3 h 8"/>
                <a:gd name="T22" fmla="*/ 5 w 15"/>
                <a:gd name="T23" fmla="*/ 6 h 8"/>
                <a:gd name="T24" fmla="*/ 6 w 15"/>
                <a:gd name="T25" fmla="*/ 7 h 8"/>
                <a:gd name="T26" fmla="*/ 8 w 15"/>
                <a:gd name="T27" fmla="*/ 8 h 8"/>
                <a:gd name="T28" fmla="*/ 11 w 15"/>
                <a:gd name="T29" fmla="*/ 7 h 8"/>
                <a:gd name="T30" fmla="*/ 12 w 15"/>
                <a:gd name="T31" fmla="*/ 6 h 8"/>
                <a:gd name="T32" fmla="*/ 13 w 15"/>
                <a:gd name="T33" fmla="*/ 4 h 8"/>
                <a:gd name="T34" fmla="*/ 13 w 15"/>
                <a:gd name="T35" fmla="*/ 4 h 8"/>
                <a:gd name="T36" fmla="*/ 14 w 15"/>
                <a:gd name="T37" fmla="*/ 5 h 8"/>
                <a:gd name="T38" fmla="*/ 15 w 15"/>
                <a:gd name="T39" fmla="*/ 5 h 8"/>
                <a:gd name="T40" fmla="*/ 8 w 15"/>
                <a:gd name="T41" fmla="*/ 7 h 8"/>
                <a:gd name="T42" fmla="*/ 6 w 15"/>
                <a:gd name="T43" fmla="*/ 7 h 8"/>
                <a:gd name="T44" fmla="*/ 6 w 15"/>
                <a:gd name="T45" fmla="*/ 5 h 8"/>
                <a:gd name="T46" fmla="*/ 8 w 15"/>
                <a:gd name="T47" fmla="*/ 4 h 8"/>
                <a:gd name="T48" fmla="*/ 9 w 15"/>
                <a:gd name="T49" fmla="*/ 3 h 8"/>
                <a:gd name="T50" fmla="*/ 10 w 15"/>
                <a:gd name="T51" fmla="*/ 3 h 8"/>
                <a:gd name="T52" fmla="*/ 12 w 15"/>
                <a:gd name="T53" fmla="*/ 5 h 8"/>
                <a:gd name="T54" fmla="*/ 10 w 15"/>
                <a:gd name="T55" fmla="*/ 7 h 8"/>
                <a:gd name="T56" fmla="*/ 8 w 15"/>
                <a:gd name="T5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8">
                  <a:moveTo>
                    <a:pt x="15" y="5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2"/>
                    <a:pt x="1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4" y="6"/>
                    <a:pt x="5" y="7"/>
                    <a:pt x="6" y="7"/>
                  </a:cubicBezTo>
                  <a:cubicBezTo>
                    <a:pt x="6" y="8"/>
                    <a:pt x="7" y="8"/>
                    <a:pt x="8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3" y="6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lose/>
                  <a:moveTo>
                    <a:pt x="8" y="7"/>
                  </a:moveTo>
                  <a:cubicBezTo>
                    <a:pt x="8" y="7"/>
                    <a:pt x="7" y="7"/>
                    <a:pt x="6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2" y="4"/>
                    <a:pt x="12" y="5"/>
                  </a:cubicBezTo>
                  <a:cubicBezTo>
                    <a:pt x="12" y="6"/>
                    <a:pt x="11" y="6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xmlns="" id="{FC12870D-18DA-43DA-8C6B-A9FE6978E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838" y="6189663"/>
              <a:ext cx="44450" cy="31750"/>
            </a:xfrm>
            <a:custGeom>
              <a:avLst/>
              <a:gdLst>
                <a:gd name="T0" fmla="*/ 13 w 16"/>
                <a:gd name="T1" fmla="*/ 8 h 12"/>
                <a:gd name="T2" fmla="*/ 14 w 16"/>
                <a:gd name="T3" fmla="*/ 9 h 12"/>
                <a:gd name="T4" fmla="*/ 14 w 16"/>
                <a:gd name="T5" fmla="*/ 10 h 12"/>
                <a:gd name="T6" fmla="*/ 14 w 16"/>
                <a:gd name="T7" fmla="*/ 11 h 12"/>
                <a:gd name="T8" fmla="*/ 14 w 16"/>
                <a:gd name="T9" fmla="*/ 11 h 12"/>
                <a:gd name="T10" fmla="*/ 13 w 16"/>
                <a:gd name="T11" fmla="*/ 12 h 12"/>
                <a:gd name="T12" fmla="*/ 13 w 16"/>
                <a:gd name="T13" fmla="*/ 12 h 12"/>
                <a:gd name="T14" fmla="*/ 15 w 16"/>
                <a:gd name="T15" fmla="*/ 12 h 12"/>
                <a:gd name="T16" fmla="*/ 15 w 16"/>
                <a:gd name="T17" fmla="*/ 11 h 12"/>
                <a:gd name="T18" fmla="*/ 16 w 16"/>
                <a:gd name="T19" fmla="*/ 10 h 12"/>
                <a:gd name="T20" fmla="*/ 15 w 16"/>
                <a:gd name="T21" fmla="*/ 9 h 12"/>
                <a:gd name="T22" fmla="*/ 8 w 16"/>
                <a:gd name="T23" fmla="*/ 0 h 12"/>
                <a:gd name="T24" fmla="*/ 7 w 16"/>
                <a:gd name="T25" fmla="*/ 1 h 12"/>
                <a:gd name="T26" fmla="*/ 10 w 16"/>
                <a:gd name="T27" fmla="*/ 5 h 12"/>
                <a:gd name="T28" fmla="*/ 13 w 16"/>
                <a:gd name="T29" fmla="*/ 7 h 12"/>
                <a:gd name="T30" fmla="*/ 12 w 16"/>
                <a:gd name="T31" fmla="*/ 7 h 12"/>
                <a:gd name="T32" fmla="*/ 8 w 16"/>
                <a:gd name="T33" fmla="*/ 6 h 12"/>
                <a:gd name="T34" fmla="*/ 1 w 16"/>
                <a:gd name="T35" fmla="*/ 4 h 12"/>
                <a:gd name="T36" fmla="*/ 0 w 16"/>
                <a:gd name="T37" fmla="*/ 5 h 12"/>
                <a:gd name="T38" fmla="*/ 13 w 16"/>
                <a:gd name="T3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2">
                  <a:moveTo>
                    <a:pt x="13" y="8"/>
                  </a:moveTo>
                  <a:cubicBezTo>
                    <a:pt x="13" y="8"/>
                    <a:pt x="13" y="8"/>
                    <a:pt x="14" y="9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0"/>
                    <a:pt x="15" y="9"/>
                    <a:pt x="15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2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0" y="7"/>
                    <a:pt x="8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8"/>
                    <a:pt x="13" y="8"/>
                    <a:pt x="13" y="8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xmlns="" id="{79AE4291-3940-4B84-B126-46F6083BC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463" y="6197600"/>
              <a:ext cx="11113" cy="7938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3 h 3"/>
                <a:gd name="T4" fmla="*/ 4 w 4"/>
                <a:gd name="T5" fmla="*/ 3 h 3"/>
                <a:gd name="T6" fmla="*/ 1 w 4"/>
                <a:gd name="T7" fmla="*/ 0 h 3"/>
                <a:gd name="T8" fmla="*/ 1 w 4"/>
                <a:gd name="T9" fmla="*/ 0 h 3"/>
                <a:gd name="T10" fmla="*/ 0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2" y="2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xmlns="" id="{F7F8E7A7-CCC5-471A-A9E6-9D5C90CB4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8" y="6157913"/>
              <a:ext cx="44450" cy="31750"/>
            </a:xfrm>
            <a:custGeom>
              <a:avLst/>
              <a:gdLst>
                <a:gd name="T0" fmla="*/ 13 w 16"/>
                <a:gd name="T1" fmla="*/ 4 h 11"/>
                <a:gd name="T2" fmla="*/ 11 w 16"/>
                <a:gd name="T3" fmla="*/ 4 h 11"/>
                <a:gd name="T4" fmla="*/ 8 w 16"/>
                <a:gd name="T5" fmla="*/ 5 h 11"/>
                <a:gd name="T6" fmla="*/ 5 w 16"/>
                <a:gd name="T7" fmla="*/ 6 h 11"/>
                <a:gd name="T8" fmla="*/ 3 w 16"/>
                <a:gd name="T9" fmla="*/ 6 h 11"/>
                <a:gd name="T10" fmla="*/ 2 w 16"/>
                <a:gd name="T11" fmla="*/ 5 h 11"/>
                <a:gd name="T12" fmla="*/ 1 w 16"/>
                <a:gd name="T13" fmla="*/ 4 h 11"/>
                <a:gd name="T14" fmla="*/ 3 w 16"/>
                <a:gd name="T15" fmla="*/ 2 h 11"/>
                <a:gd name="T16" fmla="*/ 6 w 16"/>
                <a:gd name="T17" fmla="*/ 1 h 11"/>
                <a:gd name="T18" fmla="*/ 6 w 16"/>
                <a:gd name="T19" fmla="*/ 0 h 11"/>
                <a:gd name="T20" fmla="*/ 2 w 16"/>
                <a:gd name="T21" fmla="*/ 2 h 11"/>
                <a:gd name="T22" fmla="*/ 0 w 16"/>
                <a:gd name="T23" fmla="*/ 4 h 11"/>
                <a:gd name="T24" fmla="*/ 1 w 16"/>
                <a:gd name="T25" fmla="*/ 6 h 11"/>
                <a:gd name="T26" fmla="*/ 4 w 16"/>
                <a:gd name="T27" fmla="*/ 6 h 11"/>
                <a:gd name="T28" fmla="*/ 8 w 16"/>
                <a:gd name="T29" fmla="*/ 6 h 11"/>
                <a:gd name="T30" fmla="*/ 11 w 16"/>
                <a:gd name="T31" fmla="*/ 5 h 11"/>
                <a:gd name="T32" fmla="*/ 13 w 16"/>
                <a:gd name="T33" fmla="*/ 5 h 11"/>
                <a:gd name="T34" fmla="*/ 14 w 16"/>
                <a:gd name="T35" fmla="*/ 5 h 11"/>
                <a:gd name="T36" fmla="*/ 15 w 16"/>
                <a:gd name="T37" fmla="*/ 7 h 11"/>
                <a:gd name="T38" fmla="*/ 13 w 16"/>
                <a:gd name="T39" fmla="*/ 9 h 11"/>
                <a:gd name="T40" fmla="*/ 9 w 16"/>
                <a:gd name="T41" fmla="*/ 10 h 11"/>
                <a:gd name="T42" fmla="*/ 10 w 16"/>
                <a:gd name="T43" fmla="*/ 11 h 11"/>
                <a:gd name="T44" fmla="*/ 14 w 16"/>
                <a:gd name="T45" fmla="*/ 9 h 11"/>
                <a:gd name="T46" fmla="*/ 16 w 16"/>
                <a:gd name="T47" fmla="*/ 7 h 11"/>
                <a:gd name="T48" fmla="*/ 15 w 16"/>
                <a:gd name="T49" fmla="*/ 5 h 11"/>
                <a:gd name="T50" fmla="*/ 13 w 16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11">
                  <a:moveTo>
                    <a:pt x="13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0" y="4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6" y="6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1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8"/>
                    <a:pt x="14" y="8"/>
                    <a:pt x="13" y="9"/>
                  </a:cubicBezTo>
                  <a:cubicBezTo>
                    <a:pt x="12" y="10"/>
                    <a:pt x="11" y="10"/>
                    <a:pt x="9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5" y="8"/>
                    <a:pt x="16" y="8"/>
                    <a:pt x="16" y="7"/>
                  </a:cubicBezTo>
                  <a:cubicBezTo>
                    <a:pt x="16" y="6"/>
                    <a:pt x="16" y="5"/>
                    <a:pt x="15" y="5"/>
                  </a:cubicBezTo>
                  <a:cubicBezTo>
                    <a:pt x="14" y="5"/>
                    <a:pt x="14" y="4"/>
                    <a:pt x="13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xmlns="" id="{F81C65BE-DCD3-428A-BAB0-818E953136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4213" y="6149975"/>
              <a:ext cx="39688" cy="19050"/>
            </a:xfrm>
            <a:custGeom>
              <a:avLst/>
              <a:gdLst>
                <a:gd name="T0" fmla="*/ 13 w 14"/>
                <a:gd name="T1" fmla="*/ 5 h 7"/>
                <a:gd name="T2" fmla="*/ 14 w 14"/>
                <a:gd name="T3" fmla="*/ 4 h 7"/>
                <a:gd name="T4" fmla="*/ 13 w 14"/>
                <a:gd name="T5" fmla="*/ 4 h 7"/>
                <a:gd name="T6" fmla="*/ 12 w 14"/>
                <a:gd name="T7" fmla="*/ 5 h 7"/>
                <a:gd name="T8" fmla="*/ 11 w 14"/>
                <a:gd name="T9" fmla="*/ 6 h 7"/>
                <a:gd name="T10" fmla="*/ 7 w 14"/>
                <a:gd name="T11" fmla="*/ 7 h 7"/>
                <a:gd name="T12" fmla="*/ 3 w 14"/>
                <a:gd name="T13" fmla="*/ 6 h 7"/>
                <a:gd name="T14" fmla="*/ 10 w 14"/>
                <a:gd name="T15" fmla="*/ 2 h 7"/>
                <a:gd name="T16" fmla="*/ 9 w 14"/>
                <a:gd name="T17" fmla="*/ 1 h 7"/>
                <a:gd name="T18" fmla="*/ 5 w 14"/>
                <a:gd name="T19" fmla="*/ 0 h 7"/>
                <a:gd name="T20" fmla="*/ 2 w 14"/>
                <a:gd name="T21" fmla="*/ 1 h 7"/>
                <a:gd name="T22" fmla="*/ 0 w 14"/>
                <a:gd name="T23" fmla="*/ 3 h 7"/>
                <a:gd name="T24" fmla="*/ 2 w 14"/>
                <a:gd name="T25" fmla="*/ 6 h 7"/>
                <a:gd name="T26" fmla="*/ 7 w 14"/>
                <a:gd name="T27" fmla="*/ 7 h 7"/>
                <a:gd name="T28" fmla="*/ 11 w 14"/>
                <a:gd name="T29" fmla="*/ 6 h 7"/>
                <a:gd name="T30" fmla="*/ 13 w 14"/>
                <a:gd name="T31" fmla="*/ 5 h 7"/>
                <a:gd name="T32" fmla="*/ 5 w 14"/>
                <a:gd name="T33" fmla="*/ 1 h 7"/>
                <a:gd name="T34" fmla="*/ 8 w 14"/>
                <a:gd name="T35" fmla="*/ 2 h 7"/>
                <a:gd name="T36" fmla="*/ 3 w 14"/>
                <a:gd name="T37" fmla="*/ 5 h 7"/>
                <a:gd name="T38" fmla="*/ 1 w 14"/>
                <a:gd name="T39" fmla="*/ 3 h 7"/>
                <a:gd name="T40" fmla="*/ 2 w 14"/>
                <a:gd name="T41" fmla="*/ 1 h 7"/>
                <a:gd name="T42" fmla="*/ 5 w 14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7">
                  <a:moveTo>
                    <a:pt x="13" y="5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6"/>
                    <a:pt x="8" y="7"/>
                    <a:pt x="7" y="7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7"/>
                    <a:pt x="5" y="7"/>
                    <a:pt x="7" y="7"/>
                  </a:cubicBezTo>
                  <a:cubicBezTo>
                    <a:pt x="9" y="7"/>
                    <a:pt x="10" y="7"/>
                    <a:pt x="11" y="6"/>
                  </a:cubicBezTo>
                  <a:cubicBezTo>
                    <a:pt x="12" y="6"/>
                    <a:pt x="12" y="6"/>
                    <a:pt x="13" y="5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8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8">
              <a:extLst>
                <a:ext uri="{FF2B5EF4-FFF2-40B4-BE49-F238E27FC236}">
                  <a16:creationId xmlns:a16="http://schemas.microsoft.com/office/drawing/2014/main" xmlns="" id="{2D1FFA96-A66C-461C-A121-67C8D600A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6438" y="6134100"/>
              <a:ext cx="41275" cy="30163"/>
            </a:xfrm>
            <a:custGeom>
              <a:avLst/>
              <a:gdLst>
                <a:gd name="T0" fmla="*/ 15 w 15"/>
                <a:gd name="T1" fmla="*/ 4 h 11"/>
                <a:gd name="T2" fmla="*/ 12 w 15"/>
                <a:gd name="T3" fmla="*/ 2 h 11"/>
                <a:gd name="T4" fmla="*/ 8 w 15"/>
                <a:gd name="T5" fmla="*/ 0 h 11"/>
                <a:gd name="T6" fmla="*/ 4 w 15"/>
                <a:gd name="T7" fmla="*/ 1 h 11"/>
                <a:gd name="T8" fmla="*/ 2 w 15"/>
                <a:gd name="T9" fmla="*/ 4 h 11"/>
                <a:gd name="T10" fmla="*/ 2 w 15"/>
                <a:gd name="T11" fmla="*/ 4 h 11"/>
                <a:gd name="T12" fmla="*/ 1 w 15"/>
                <a:gd name="T13" fmla="*/ 3 h 11"/>
                <a:gd name="T14" fmla="*/ 0 w 15"/>
                <a:gd name="T15" fmla="*/ 4 h 11"/>
                <a:gd name="T16" fmla="*/ 13 w 15"/>
                <a:gd name="T17" fmla="*/ 11 h 11"/>
                <a:gd name="T18" fmla="*/ 14 w 15"/>
                <a:gd name="T19" fmla="*/ 11 h 11"/>
                <a:gd name="T20" fmla="*/ 11 w 15"/>
                <a:gd name="T21" fmla="*/ 9 h 11"/>
                <a:gd name="T22" fmla="*/ 9 w 15"/>
                <a:gd name="T23" fmla="*/ 8 h 11"/>
                <a:gd name="T24" fmla="*/ 8 w 15"/>
                <a:gd name="T25" fmla="*/ 8 h 11"/>
                <a:gd name="T26" fmla="*/ 8 w 15"/>
                <a:gd name="T27" fmla="*/ 8 h 11"/>
                <a:gd name="T28" fmla="*/ 13 w 15"/>
                <a:gd name="T29" fmla="*/ 7 h 11"/>
                <a:gd name="T30" fmla="*/ 15 w 15"/>
                <a:gd name="T31" fmla="*/ 4 h 11"/>
                <a:gd name="T32" fmla="*/ 9 w 15"/>
                <a:gd name="T33" fmla="*/ 7 h 11"/>
                <a:gd name="T34" fmla="*/ 5 w 15"/>
                <a:gd name="T35" fmla="*/ 6 h 11"/>
                <a:gd name="T36" fmla="*/ 5 w 15"/>
                <a:gd name="T37" fmla="*/ 6 h 11"/>
                <a:gd name="T38" fmla="*/ 3 w 15"/>
                <a:gd name="T39" fmla="*/ 3 h 11"/>
                <a:gd name="T40" fmla="*/ 4 w 15"/>
                <a:gd name="T41" fmla="*/ 2 h 11"/>
                <a:gd name="T42" fmla="*/ 11 w 15"/>
                <a:gd name="T43" fmla="*/ 2 h 11"/>
                <a:gd name="T44" fmla="*/ 13 w 15"/>
                <a:gd name="T45" fmla="*/ 4 h 11"/>
                <a:gd name="T46" fmla="*/ 12 w 15"/>
                <a:gd name="T47" fmla="*/ 6 h 11"/>
                <a:gd name="T48" fmla="*/ 9 w 15"/>
                <a:gd name="T4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15" y="4"/>
                  </a:moveTo>
                  <a:cubicBezTo>
                    <a:pt x="15" y="3"/>
                    <a:pt x="14" y="3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2" y="7"/>
                    <a:pt x="13" y="7"/>
                  </a:cubicBezTo>
                  <a:cubicBezTo>
                    <a:pt x="14" y="6"/>
                    <a:pt x="15" y="5"/>
                    <a:pt x="15" y="4"/>
                  </a:cubicBezTo>
                  <a:close/>
                  <a:moveTo>
                    <a:pt x="9" y="7"/>
                  </a:moveTo>
                  <a:cubicBezTo>
                    <a:pt x="8" y="7"/>
                    <a:pt x="7" y="7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4"/>
                    <a:pt x="3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6" y="0"/>
                    <a:pt x="9" y="1"/>
                    <a:pt x="11" y="2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4" y="5"/>
                    <a:pt x="13" y="6"/>
                    <a:pt x="12" y="6"/>
                  </a:cubicBezTo>
                  <a:cubicBezTo>
                    <a:pt x="11" y="7"/>
                    <a:pt x="10" y="7"/>
                    <a:pt x="9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xmlns="" id="{539C3AB6-F60B-43A8-8677-E7C68D17A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6119813"/>
              <a:ext cx="41275" cy="19050"/>
            </a:xfrm>
            <a:custGeom>
              <a:avLst/>
              <a:gdLst>
                <a:gd name="T0" fmla="*/ 11 w 15"/>
                <a:gd name="T1" fmla="*/ 7 h 7"/>
                <a:gd name="T2" fmla="*/ 10 w 15"/>
                <a:gd name="T3" fmla="*/ 6 h 7"/>
                <a:gd name="T4" fmla="*/ 4 w 15"/>
                <a:gd name="T5" fmla="*/ 2 h 7"/>
                <a:gd name="T6" fmla="*/ 6 w 15"/>
                <a:gd name="T7" fmla="*/ 1 h 7"/>
                <a:gd name="T8" fmla="*/ 6 w 15"/>
                <a:gd name="T9" fmla="*/ 0 h 7"/>
                <a:gd name="T10" fmla="*/ 3 w 15"/>
                <a:gd name="T11" fmla="*/ 2 h 7"/>
                <a:gd name="T12" fmla="*/ 1 w 15"/>
                <a:gd name="T13" fmla="*/ 1 h 7"/>
                <a:gd name="T14" fmla="*/ 0 w 15"/>
                <a:gd name="T15" fmla="*/ 1 h 7"/>
                <a:gd name="T16" fmla="*/ 2 w 15"/>
                <a:gd name="T17" fmla="*/ 2 h 7"/>
                <a:gd name="T18" fmla="*/ 1 w 15"/>
                <a:gd name="T19" fmla="*/ 3 h 7"/>
                <a:gd name="T20" fmla="*/ 2 w 15"/>
                <a:gd name="T21" fmla="*/ 4 h 7"/>
                <a:gd name="T22" fmla="*/ 3 w 15"/>
                <a:gd name="T23" fmla="*/ 3 h 7"/>
                <a:gd name="T24" fmla="*/ 9 w 15"/>
                <a:gd name="T25" fmla="*/ 6 h 7"/>
                <a:gd name="T26" fmla="*/ 11 w 15"/>
                <a:gd name="T27" fmla="*/ 7 h 7"/>
                <a:gd name="T28" fmla="*/ 14 w 15"/>
                <a:gd name="T29" fmla="*/ 7 h 7"/>
                <a:gd name="T30" fmla="*/ 15 w 15"/>
                <a:gd name="T31" fmla="*/ 6 h 7"/>
                <a:gd name="T32" fmla="*/ 14 w 15"/>
                <a:gd name="T33" fmla="*/ 5 h 7"/>
                <a:gd name="T34" fmla="*/ 13 w 15"/>
                <a:gd name="T35" fmla="*/ 6 h 7"/>
                <a:gd name="T36" fmla="*/ 11 w 15"/>
                <a:gd name="T3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7">
                  <a:moveTo>
                    <a:pt x="11" y="7"/>
                  </a:moveTo>
                  <a:cubicBezTo>
                    <a:pt x="11" y="6"/>
                    <a:pt x="10" y="6"/>
                    <a:pt x="10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1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0">
              <a:extLst>
                <a:ext uri="{FF2B5EF4-FFF2-40B4-BE49-F238E27FC236}">
                  <a16:creationId xmlns:a16="http://schemas.microsoft.com/office/drawing/2014/main" xmlns="" id="{8F118DF9-F622-4875-98CD-86D2FF87B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4063" y="6108700"/>
              <a:ext cx="38100" cy="22225"/>
            </a:xfrm>
            <a:custGeom>
              <a:avLst/>
              <a:gdLst>
                <a:gd name="T0" fmla="*/ 13 w 14"/>
                <a:gd name="T1" fmla="*/ 6 h 8"/>
                <a:gd name="T2" fmla="*/ 14 w 14"/>
                <a:gd name="T3" fmla="*/ 4 h 8"/>
                <a:gd name="T4" fmla="*/ 14 w 14"/>
                <a:gd name="T5" fmla="*/ 4 h 8"/>
                <a:gd name="T6" fmla="*/ 13 w 14"/>
                <a:gd name="T7" fmla="*/ 5 h 8"/>
                <a:gd name="T8" fmla="*/ 11 w 14"/>
                <a:gd name="T9" fmla="*/ 6 h 8"/>
                <a:gd name="T10" fmla="*/ 8 w 14"/>
                <a:gd name="T11" fmla="*/ 7 h 8"/>
                <a:gd name="T12" fmla="*/ 4 w 14"/>
                <a:gd name="T13" fmla="*/ 6 h 8"/>
                <a:gd name="T14" fmla="*/ 11 w 14"/>
                <a:gd name="T15" fmla="*/ 2 h 8"/>
                <a:gd name="T16" fmla="*/ 10 w 14"/>
                <a:gd name="T17" fmla="*/ 2 h 8"/>
                <a:gd name="T18" fmla="*/ 6 w 14"/>
                <a:gd name="T19" fmla="*/ 0 h 8"/>
                <a:gd name="T20" fmla="*/ 2 w 14"/>
                <a:gd name="T21" fmla="*/ 1 h 8"/>
                <a:gd name="T22" fmla="*/ 1 w 14"/>
                <a:gd name="T23" fmla="*/ 4 h 8"/>
                <a:gd name="T24" fmla="*/ 3 w 14"/>
                <a:gd name="T25" fmla="*/ 6 h 8"/>
                <a:gd name="T26" fmla="*/ 8 w 14"/>
                <a:gd name="T27" fmla="*/ 8 h 8"/>
                <a:gd name="T28" fmla="*/ 12 w 14"/>
                <a:gd name="T29" fmla="*/ 6 h 8"/>
                <a:gd name="T30" fmla="*/ 13 w 14"/>
                <a:gd name="T31" fmla="*/ 6 h 8"/>
                <a:gd name="T32" fmla="*/ 6 w 14"/>
                <a:gd name="T33" fmla="*/ 1 h 8"/>
                <a:gd name="T34" fmla="*/ 9 w 14"/>
                <a:gd name="T35" fmla="*/ 2 h 8"/>
                <a:gd name="T36" fmla="*/ 3 w 14"/>
                <a:gd name="T37" fmla="*/ 5 h 8"/>
                <a:gd name="T38" fmla="*/ 2 w 14"/>
                <a:gd name="T39" fmla="*/ 3 h 8"/>
                <a:gd name="T40" fmla="*/ 3 w 14"/>
                <a:gd name="T41" fmla="*/ 2 h 8"/>
                <a:gd name="T42" fmla="*/ 6 w 14"/>
                <a:gd name="T4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8">
                  <a:moveTo>
                    <a:pt x="13" y="6"/>
                  </a:moveTo>
                  <a:cubicBezTo>
                    <a:pt x="14" y="5"/>
                    <a:pt x="14" y="5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6"/>
                    <a:pt x="4" y="6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9" y="8"/>
                    <a:pt x="11" y="7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1"/>
                  </a:moveTo>
                  <a:cubicBezTo>
                    <a:pt x="7" y="1"/>
                    <a:pt x="8" y="1"/>
                    <a:pt x="9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xmlns="" id="{DFEDA2CC-0E58-4865-A608-10C62248C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288" y="6083300"/>
              <a:ext cx="60325" cy="33338"/>
            </a:xfrm>
            <a:custGeom>
              <a:avLst/>
              <a:gdLst>
                <a:gd name="T0" fmla="*/ 22 w 22"/>
                <a:gd name="T1" fmla="*/ 5 h 12"/>
                <a:gd name="T2" fmla="*/ 16 w 22"/>
                <a:gd name="T3" fmla="*/ 1 h 12"/>
                <a:gd name="T4" fmla="*/ 13 w 22"/>
                <a:gd name="T5" fmla="*/ 0 h 12"/>
                <a:gd name="T6" fmla="*/ 10 w 22"/>
                <a:gd name="T7" fmla="*/ 1 h 12"/>
                <a:gd name="T8" fmla="*/ 8 w 22"/>
                <a:gd name="T9" fmla="*/ 2 h 12"/>
                <a:gd name="T10" fmla="*/ 8 w 22"/>
                <a:gd name="T11" fmla="*/ 4 h 12"/>
                <a:gd name="T12" fmla="*/ 8 w 22"/>
                <a:gd name="T13" fmla="*/ 4 h 12"/>
                <a:gd name="T14" fmla="*/ 4 w 22"/>
                <a:gd name="T15" fmla="*/ 5 h 12"/>
                <a:gd name="T16" fmla="*/ 3 w 22"/>
                <a:gd name="T17" fmla="*/ 6 h 12"/>
                <a:gd name="T18" fmla="*/ 3 w 22"/>
                <a:gd name="T19" fmla="*/ 7 h 12"/>
                <a:gd name="T20" fmla="*/ 3 w 22"/>
                <a:gd name="T21" fmla="*/ 7 h 12"/>
                <a:gd name="T22" fmla="*/ 1 w 22"/>
                <a:gd name="T23" fmla="*/ 6 h 12"/>
                <a:gd name="T24" fmla="*/ 0 w 22"/>
                <a:gd name="T25" fmla="*/ 7 h 12"/>
                <a:gd name="T26" fmla="*/ 10 w 22"/>
                <a:gd name="T27" fmla="*/ 12 h 12"/>
                <a:gd name="T28" fmla="*/ 10 w 22"/>
                <a:gd name="T29" fmla="*/ 12 h 12"/>
                <a:gd name="T30" fmla="*/ 5 w 22"/>
                <a:gd name="T31" fmla="*/ 9 h 12"/>
                <a:gd name="T32" fmla="*/ 3 w 22"/>
                <a:gd name="T33" fmla="*/ 7 h 12"/>
                <a:gd name="T34" fmla="*/ 5 w 22"/>
                <a:gd name="T35" fmla="*/ 5 h 12"/>
                <a:gd name="T36" fmla="*/ 9 w 22"/>
                <a:gd name="T37" fmla="*/ 5 h 12"/>
                <a:gd name="T38" fmla="*/ 15 w 22"/>
                <a:gd name="T39" fmla="*/ 9 h 12"/>
                <a:gd name="T40" fmla="*/ 16 w 22"/>
                <a:gd name="T41" fmla="*/ 8 h 12"/>
                <a:gd name="T42" fmla="*/ 11 w 22"/>
                <a:gd name="T43" fmla="*/ 5 h 12"/>
                <a:gd name="T44" fmla="*/ 9 w 22"/>
                <a:gd name="T45" fmla="*/ 3 h 12"/>
                <a:gd name="T46" fmla="*/ 10 w 22"/>
                <a:gd name="T47" fmla="*/ 2 h 12"/>
                <a:gd name="T48" fmla="*/ 13 w 22"/>
                <a:gd name="T49" fmla="*/ 1 h 12"/>
                <a:gd name="T50" fmla="*/ 15 w 22"/>
                <a:gd name="T51" fmla="*/ 2 h 12"/>
                <a:gd name="T52" fmla="*/ 21 w 22"/>
                <a:gd name="T53" fmla="*/ 5 h 12"/>
                <a:gd name="T54" fmla="*/ 22 w 22"/>
                <a:gd name="T5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12">
                  <a:moveTo>
                    <a:pt x="22" y="5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1"/>
                    <a:pt x="10" y="1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5" y="4"/>
                    <a:pt x="4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4"/>
                    <a:pt x="8" y="4"/>
                    <a:pt x="9" y="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9" y="4"/>
                    <a:pt x="9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1"/>
                    <a:pt x="14" y="1"/>
                    <a:pt x="15" y="2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xmlns="" id="{F9EF118E-2DD5-44D7-9EE0-34E78A5FAD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6067425"/>
              <a:ext cx="52388" cy="25400"/>
            </a:xfrm>
            <a:custGeom>
              <a:avLst/>
              <a:gdLst>
                <a:gd name="T0" fmla="*/ 6 w 19"/>
                <a:gd name="T1" fmla="*/ 3 h 9"/>
                <a:gd name="T2" fmla="*/ 6 w 19"/>
                <a:gd name="T3" fmla="*/ 4 h 9"/>
                <a:gd name="T4" fmla="*/ 6 w 19"/>
                <a:gd name="T5" fmla="*/ 4 h 9"/>
                <a:gd name="T6" fmla="*/ 5 w 19"/>
                <a:gd name="T7" fmla="*/ 4 h 9"/>
                <a:gd name="T8" fmla="*/ 4 w 19"/>
                <a:gd name="T9" fmla="*/ 3 h 9"/>
                <a:gd name="T10" fmla="*/ 1 w 19"/>
                <a:gd name="T11" fmla="*/ 1 h 9"/>
                <a:gd name="T12" fmla="*/ 0 w 19"/>
                <a:gd name="T13" fmla="*/ 2 h 9"/>
                <a:gd name="T14" fmla="*/ 13 w 19"/>
                <a:gd name="T15" fmla="*/ 9 h 9"/>
                <a:gd name="T16" fmla="*/ 13 w 19"/>
                <a:gd name="T17" fmla="*/ 9 h 9"/>
                <a:gd name="T18" fmla="*/ 12 w 19"/>
                <a:gd name="T19" fmla="*/ 8 h 9"/>
                <a:gd name="T20" fmla="*/ 12 w 19"/>
                <a:gd name="T21" fmla="*/ 8 h 9"/>
                <a:gd name="T22" fmla="*/ 15 w 19"/>
                <a:gd name="T23" fmla="*/ 8 h 9"/>
                <a:gd name="T24" fmla="*/ 17 w 19"/>
                <a:gd name="T25" fmla="*/ 7 h 9"/>
                <a:gd name="T26" fmla="*/ 19 w 19"/>
                <a:gd name="T27" fmla="*/ 5 h 9"/>
                <a:gd name="T28" fmla="*/ 16 w 19"/>
                <a:gd name="T29" fmla="*/ 2 h 9"/>
                <a:gd name="T30" fmla="*/ 12 w 19"/>
                <a:gd name="T31" fmla="*/ 1 h 9"/>
                <a:gd name="T32" fmla="*/ 7 w 19"/>
                <a:gd name="T33" fmla="*/ 2 h 9"/>
                <a:gd name="T34" fmla="*/ 6 w 19"/>
                <a:gd name="T35" fmla="*/ 3 h 9"/>
                <a:gd name="T36" fmla="*/ 15 w 19"/>
                <a:gd name="T37" fmla="*/ 3 h 9"/>
                <a:gd name="T38" fmla="*/ 17 w 19"/>
                <a:gd name="T39" fmla="*/ 5 h 9"/>
                <a:gd name="T40" fmla="*/ 16 w 19"/>
                <a:gd name="T41" fmla="*/ 7 h 9"/>
                <a:gd name="T42" fmla="*/ 13 w 19"/>
                <a:gd name="T43" fmla="*/ 7 h 9"/>
                <a:gd name="T44" fmla="*/ 9 w 19"/>
                <a:gd name="T45" fmla="*/ 6 h 9"/>
                <a:gd name="T46" fmla="*/ 9 w 19"/>
                <a:gd name="T47" fmla="*/ 6 h 9"/>
                <a:gd name="T48" fmla="*/ 7 w 19"/>
                <a:gd name="T49" fmla="*/ 4 h 9"/>
                <a:gd name="T50" fmla="*/ 8 w 19"/>
                <a:gd name="T51" fmla="*/ 2 h 9"/>
                <a:gd name="T52" fmla="*/ 15 w 19"/>
                <a:gd name="T53" fmla="*/ 3 h 9"/>
                <a:gd name="T54" fmla="*/ 15 w 19"/>
                <a:gd name="T5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" h="9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3"/>
                    <a:pt x="4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6" y="8"/>
                    <a:pt x="16" y="7"/>
                    <a:pt x="17" y="7"/>
                  </a:cubicBezTo>
                  <a:cubicBezTo>
                    <a:pt x="18" y="6"/>
                    <a:pt x="19" y="6"/>
                    <a:pt x="19" y="5"/>
                  </a:cubicBezTo>
                  <a:cubicBezTo>
                    <a:pt x="18" y="4"/>
                    <a:pt x="18" y="3"/>
                    <a:pt x="16" y="2"/>
                  </a:cubicBezTo>
                  <a:cubicBezTo>
                    <a:pt x="15" y="1"/>
                    <a:pt x="13" y="1"/>
                    <a:pt x="12" y="1"/>
                  </a:cubicBezTo>
                  <a:cubicBezTo>
                    <a:pt x="10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lose/>
                  <a:moveTo>
                    <a:pt x="15" y="3"/>
                  </a:moveTo>
                  <a:cubicBezTo>
                    <a:pt x="16" y="3"/>
                    <a:pt x="17" y="4"/>
                    <a:pt x="17" y="5"/>
                  </a:cubicBezTo>
                  <a:cubicBezTo>
                    <a:pt x="18" y="5"/>
                    <a:pt x="17" y="6"/>
                    <a:pt x="16" y="7"/>
                  </a:cubicBezTo>
                  <a:cubicBezTo>
                    <a:pt x="15" y="7"/>
                    <a:pt x="14" y="8"/>
                    <a:pt x="13" y="7"/>
                  </a:cubicBezTo>
                  <a:cubicBezTo>
                    <a:pt x="12" y="7"/>
                    <a:pt x="11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5"/>
                    <a:pt x="7" y="4"/>
                    <a:pt x="7" y="4"/>
                  </a:cubicBezTo>
                  <a:cubicBezTo>
                    <a:pt x="7" y="3"/>
                    <a:pt x="7" y="3"/>
                    <a:pt x="8" y="2"/>
                  </a:cubicBezTo>
                  <a:cubicBezTo>
                    <a:pt x="10" y="1"/>
                    <a:pt x="13" y="1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xmlns="" id="{CE2E8841-E9A0-4B74-AFAD-70BB3C75D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74075" y="6053138"/>
              <a:ext cx="34925" cy="19050"/>
            </a:xfrm>
            <a:custGeom>
              <a:avLst/>
              <a:gdLst>
                <a:gd name="T0" fmla="*/ 12 w 13"/>
                <a:gd name="T1" fmla="*/ 5 h 7"/>
                <a:gd name="T2" fmla="*/ 13 w 13"/>
                <a:gd name="T3" fmla="*/ 4 h 7"/>
                <a:gd name="T4" fmla="*/ 13 w 13"/>
                <a:gd name="T5" fmla="*/ 4 h 7"/>
                <a:gd name="T6" fmla="*/ 12 w 13"/>
                <a:gd name="T7" fmla="*/ 5 h 7"/>
                <a:gd name="T8" fmla="*/ 10 w 13"/>
                <a:gd name="T9" fmla="*/ 6 h 7"/>
                <a:gd name="T10" fmla="*/ 7 w 13"/>
                <a:gd name="T11" fmla="*/ 7 h 7"/>
                <a:gd name="T12" fmla="*/ 3 w 13"/>
                <a:gd name="T13" fmla="*/ 5 h 7"/>
                <a:gd name="T14" fmla="*/ 10 w 13"/>
                <a:gd name="T15" fmla="*/ 2 h 7"/>
                <a:gd name="T16" fmla="*/ 9 w 13"/>
                <a:gd name="T17" fmla="*/ 1 h 7"/>
                <a:gd name="T18" fmla="*/ 5 w 13"/>
                <a:gd name="T19" fmla="*/ 0 h 7"/>
                <a:gd name="T20" fmla="*/ 1 w 13"/>
                <a:gd name="T21" fmla="*/ 1 h 7"/>
                <a:gd name="T22" fmla="*/ 0 w 13"/>
                <a:gd name="T23" fmla="*/ 3 h 7"/>
                <a:gd name="T24" fmla="*/ 2 w 13"/>
                <a:gd name="T25" fmla="*/ 6 h 7"/>
                <a:gd name="T26" fmla="*/ 7 w 13"/>
                <a:gd name="T27" fmla="*/ 7 h 7"/>
                <a:gd name="T28" fmla="*/ 11 w 13"/>
                <a:gd name="T29" fmla="*/ 6 h 7"/>
                <a:gd name="T30" fmla="*/ 12 w 13"/>
                <a:gd name="T31" fmla="*/ 5 h 7"/>
                <a:gd name="T32" fmla="*/ 5 w 13"/>
                <a:gd name="T33" fmla="*/ 1 h 7"/>
                <a:gd name="T34" fmla="*/ 8 w 13"/>
                <a:gd name="T35" fmla="*/ 2 h 7"/>
                <a:gd name="T36" fmla="*/ 2 w 13"/>
                <a:gd name="T37" fmla="*/ 5 h 7"/>
                <a:gd name="T38" fmla="*/ 1 w 13"/>
                <a:gd name="T39" fmla="*/ 3 h 7"/>
                <a:gd name="T40" fmla="*/ 2 w 13"/>
                <a:gd name="T41" fmla="*/ 1 h 7"/>
                <a:gd name="T42" fmla="*/ 5 w 13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7">
                  <a:moveTo>
                    <a:pt x="12" y="5"/>
                  </a:move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1" y="5"/>
                    <a:pt x="11" y="5"/>
                    <a:pt x="10" y="6"/>
                  </a:cubicBezTo>
                  <a:cubicBezTo>
                    <a:pt x="9" y="6"/>
                    <a:pt x="8" y="7"/>
                    <a:pt x="7" y="7"/>
                  </a:cubicBezTo>
                  <a:cubicBezTo>
                    <a:pt x="6" y="7"/>
                    <a:pt x="4" y="6"/>
                    <a:pt x="3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7"/>
                    <a:pt x="5" y="7"/>
                    <a:pt x="7" y="7"/>
                  </a:cubicBezTo>
                  <a:cubicBezTo>
                    <a:pt x="8" y="7"/>
                    <a:pt x="10" y="7"/>
                    <a:pt x="11" y="6"/>
                  </a:cubicBezTo>
                  <a:cubicBezTo>
                    <a:pt x="12" y="6"/>
                    <a:pt x="12" y="6"/>
                    <a:pt x="12" y="5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8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xmlns="" id="{70C33F53-8328-4FB1-B706-08935BDA4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6040438"/>
              <a:ext cx="28575" cy="20638"/>
            </a:xfrm>
            <a:custGeom>
              <a:avLst/>
              <a:gdLst>
                <a:gd name="T0" fmla="*/ 2 w 10"/>
                <a:gd name="T1" fmla="*/ 1 h 8"/>
                <a:gd name="T2" fmla="*/ 2 w 10"/>
                <a:gd name="T3" fmla="*/ 3 h 8"/>
                <a:gd name="T4" fmla="*/ 2 w 10"/>
                <a:gd name="T5" fmla="*/ 3 h 8"/>
                <a:gd name="T6" fmla="*/ 0 w 10"/>
                <a:gd name="T7" fmla="*/ 2 h 8"/>
                <a:gd name="T8" fmla="*/ 0 w 10"/>
                <a:gd name="T9" fmla="*/ 2 h 8"/>
                <a:gd name="T10" fmla="*/ 9 w 10"/>
                <a:gd name="T11" fmla="*/ 8 h 8"/>
                <a:gd name="T12" fmla="*/ 10 w 10"/>
                <a:gd name="T13" fmla="*/ 7 h 8"/>
                <a:gd name="T14" fmla="*/ 4 w 10"/>
                <a:gd name="T15" fmla="*/ 4 h 8"/>
                <a:gd name="T16" fmla="*/ 3 w 10"/>
                <a:gd name="T17" fmla="*/ 2 h 8"/>
                <a:gd name="T18" fmla="*/ 4 w 10"/>
                <a:gd name="T19" fmla="*/ 1 h 8"/>
                <a:gd name="T20" fmla="*/ 5 w 10"/>
                <a:gd name="T21" fmla="*/ 0 h 8"/>
                <a:gd name="T22" fmla="*/ 4 w 10"/>
                <a:gd name="T23" fmla="*/ 0 h 8"/>
                <a:gd name="T24" fmla="*/ 3 w 10"/>
                <a:gd name="T25" fmla="*/ 0 h 8"/>
                <a:gd name="T26" fmla="*/ 2 w 10"/>
                <a:gd name="T2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8">
                  <a:moveTo>
                    <a:pt x="2" y="1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4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xmlns="" id="{F8BCB2B6-ECD8-45CB-BADE-F88617DD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6018213"/>
              <a:ext cx="38100" cy="19050"/>
            </a:xfrm>
            <a:custGeom>
              <a:avLst/>
              <a:gdLst>
                <a:gd name="T0" fmla="*/ 2 w 14"/>
                <a:gd name="T1" fmla="*/ 0 h 7"/>
                <a:gd name="T2" fmla="*/ 1 w 14"/>
                <a:gd name="T3" fmla="*/ 0 h 7"/>
                <a:gd name="T4" fmla="*/ 0 w 14"/>
                <a:gd name="T5" fmla="*/ 3 h 7"/>
                <a:gd name="T6" fmla="*/ 1 w 14"/>
                <a:gd name="T7" fmla="*/ 4 h 7"/>
                <a:gd name="T8" fmla="*/ 2 w 14"/>
                <a:gd name="T9" fmla="*/ 1 h 7"/>
                <a:gd name="T10" fmla="*/ 2 w 14"/>
                <a:gd name="T11" fmla="*/ 1 h 7"/>
                <a:gd name="T12" fmla="*/ 4 w 14"/>
                <a:gd name="T13" fmla="*/ 2 h 7"/>
                <a:gd name="T14" fmla="*/ 13 w 14"/>
                <a:gd name="T15" fmla="*/ 7 h 7"/>
                <a:gd name="T16" fmla="*/ 14 w 14"/>
                <a:gd name="T17" fmla="*/ 7 h 7"/>
                <a:gd name="T18" fmla="*/ 2 w 1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7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6">
              <a:extLst>
                <a:ext uri="{FF2B5EF4-FFF2-40B4-BE49-F238E27FC236}">
                  <a16:creationId xmlns:a16="http://schemas.microsoft.com/office/drawing/2014/main" xmlns="" id="{1706A6A0-FBF2-4C15-A32C-AAED3E7C7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13" y="6000750"/>
              <a:ext cx="52388" cy="28575"/>
            </a:xfrm>
            <a:custGeom>
              <a:avLst/>
              <a:gdLst>
                <a:gd name="T0" fmla="*/ 18 w 19"/>
                <a:gd name="T1" fmla="*/ 5 h 10"/>
                <a:gd name="T2" fmla="*/ 12 w 19"/>
                <a:gd name="T3" fmla="*/ 9 h 10"/>
                <a:gd name="T4" fmla="*/ 12 w 19"/>
                <a:gd name="T5" fmla="*/ 9 h 10"/>
                <a:gd name="T6" fmla="*/ 11 w 19"/>
                <a:gd name="T7" fmla="*/ 5 h 10"/>
                <a:gd name="T8" fmla="*/ 11 w 19"/>
                <a:gd name="T9" fmla="*/ 2 h 10"/>
                <a:gd name="T10" fmla="*/ 9 w 19"/>
                <a:gd name="T11" fmla="*/ 0 h 10"/>
                <a:gd name="T12" fmla="*/ 6 w 19"/>
                <a:gd name="T13" fmla="*/ 0 h 10"/>
                <a:gd name="T14" fmla="*/ 2 w 19"/>
                <a:gd name="T15" fmla="*/ 1 h 10"/>
                <a:gd name="T16" fmla="*/ 0 w 19"/>
                <a:gd name="T17" fmla="*/ 3 h 10"/>
                <a:gd name="T18" fmla="*/ 1 w 19"/>
                <a:gd name="T19" fmla="*/ 3 h 10"/>
                <a:gd name="T20" fmla="*/ 3 w 19"/>
                <a:gd name="T21" fmla="*/ 1 h 10"/>
                <a:gd name="T22" fmla="*/ 6 w 19"/>
                <a:gd name="T23" fmla="*/ 0 h 10"/>
                <a:gd name="T24" fmla="*/ 8 w 19"/>
                <a:gd name="T25" fmla="*/ 1 h 10"/>
                <a:gd name="T26" fmla="*/ 9 w 19"/>
                <a:gd name="T27" fmla="*/ 2 h 10"/>
                <a:gd name="T28" fmla="*/ 10 w 19"/>
                <a:gd name="T29" fmla="*/ 3 h 10"/>
                <a:gd name="T30" fmla="*/ 10 w 19"/>
                <a:gd name="T31" fmla="*/ 6 h 10"/>
                <a:gd name="T32" fmla="*/ 11 w 19"/>
                <a:gd name="T33" fmla="*/ 9 h 10"/>
                <a:gd name="T34" fmla="*/ 11 w 19"/>
                <a:gd name="T35" fmla="*/ 10 h 10"/>
                <a:gd name="T36" fmla="*/ 19 w 19"/>
                <a:gd name="T37" fmla="*/ 5 h 10"/>
                <a:gd name="T38" fmla="*/ 18 w 19"/>
                <a:gd name="T3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0">
                  <a:moveTo>
                    <a:pt x="18" y="5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3"/>
                    <a:pt x="11" y="2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0" y="2"/>
                    <a:pt x="10" y="3"/>
                    <a:pt x="10" y="3"/>
                  </a:cubicBezTo>
                  <a:cubicBezTo>
                    <a:pt x="10" y="4"/>
                    <a:pt x="10" y="4"/>
                    <a:pt x="10" y="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7">
              <a:extLst>
                <a:ext uri="{FF2B5EF4-FFF2-40B4-BE49-F238E27FC236}">
                  <a16:creationId xmlns:a16="http://schemas.microsoft.com/office/drawing/2014/main" xmlns="" id="{B4E2D594-261E-4B15-B665-5EC1F3E73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6678613"/>
              <a:ext cx="146050" cy="77788"/>
            </a:xfrm>
            <a:custGeom>
              <a:avLst/>
              <a:gdLst>
                <a:gd name="T0" fmla="*/ 27 w 53"/>
                <a:gd name="T1" fmla="*/ 0 h 28"/>
                <a:gd name="T2" fmla="*/ 9 w 53"/>
                <a:gd name="T3" fmla="*/ 4 h 28"/>
                <a:gd name="T4" fmla="*/ 9 w 53"/>
                <a:gd name="T5" fmla="*/ 24 h 28"/>
                <a:gd name="T6" fmla="*/ 27 w 53"/>
                <a:gd name="T7" fmla="*/ 28 h 28"/>
                <a:gd name="T8" fmla="*/ 44 w 53"/>
                <a:gd name="T9" fmla="*/ 24 h 28"/>
                <a:gd name="T10" fmla="*/ 44 w 53"/>
                <a:gd name="T11" fmla="*/ 4 h 28"/>
                <a:gd name="T12" fmla="*/ 27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7" y="0"/>
                  </a:moveTo>
                  <a:cubicBezTo>
                    <a:pt x="20" y="0"/>
                    <a:pt x="14" y="1"/>
                    <a:pt x="9" y="4"/>
                  </a:cubicBezTo>
                  <a:cubicBezTo>
                    <a:pt x="0" y="9"/>
                    <a:pt x="0" y="18"/>
                    <a:pt x="9" y="24"/>
                  </a:cubicBezTo>
                  <a:cubicBezTo>
                    <a:pt x="14" y="27"/>
                    <a:pt x="20" y="28"/>
                    <a:pt x="27" y="28"/>
                  </a:cubicBezTo>
                  <a:cubicBezTo>
                    <a:pt x="33" y="28"/>
                    <a:pt x="39" y="27"/>
                    <a:pt x="44" y="24"/>
                  </a:cubicBezTo>
                  <a:cubicBezTo>
                    <a:pt x="53" y="18"/>
                    <a:pt x="53" y="9"/>
                    <a:pt x="44" y="4"/>
                  </a:cubicBezTo>
                  <a:cubicBezTo>
                    <a:pt x="39" y="1"/>
                    <a:pt x="33" y="0"/>
                    <a:pt x="27" y="0"/>
                  </a:cubicBezTo>
                </a:path>
              </a:pathLst>
            </a:custGeom>
            <a:solidFill>
              <a:srgbClr val="335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8">
              <a:extLst>
                <a:ext uri="{FF2B5EF4-FFF2-40B4-BE49-F238E27FC236}">
                  <a16:creationId xmlns:a16="http://schemas.microsoft.com/office/drawing/2014/main" xmlns="" id="{420B5043-3E39-4CDF-AF76-0A240743B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6716713"/>
              <a:ext cx="4763" cy="635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2 h 2"/>
                <a:gd name="T4" fmla="*/ 1 w 2"/>
                <a:gd name="T5" fmla="*/ 2 h 2"/>
                <a:gd name="T6" fmla="*/ 1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xmlns="" id="{25D4954F-E51F-453D-B59F-8C5ED48FD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1275" y="6692900"/>
              <a:ext cx="71438" cy="41275"/>
            </a:xfrm>
            <a:custGeom>
              <a:avLst/>
              <a:gdLst>
                <a:gd name="T0" fmla="*/ 0 w 26"/>
                <a:gd name="T1" fmla="*/ 6 h 15"/>
                <a:gd name="T2" fmla="*/ 3 w 26"/>
                <a:gd name="T3" fmla="*/ 7 h 15"/>
                <a:gd name="T4" fmla="*/ 3 w 26"/>
                <a:gd name="T5" fmla="*/ 7 h 15"/>
                <a:gd name="T6" fmla="*/ 9 w 26"/>
                <a:gd name="T7" fmla="*/ 8 h 15"/>
                <a:gd name="T8" fmla="*/ 9 w 26"/>
                <a:gd name="T9" fmla="*/ 8 h 15"/>
                <a:gd name="T10" fmla="*/ 21 w 26"/>
                <a:gd name="T11" fmla="*/ 15 h 15"/>
                <a:gd name="T12" fmla="*/ 23 w 26"/>
                <a:gd name="T13" fmla="*/ 15 h 15"/>
                <a:gd name="T14" fmla="*/ 25 w 26"/>
                <a:gd name="T15" fmla="*/ 14 h 15"/>
                <a:gd name="T16" fmla="*/ 25 w 26"/>
                <a:gd name="T17" fmla="*/ 13 h 15"/>
                <a:gd name="T18" fmla="*/ 13 w 26"/>
                <a:gd name="T19" fmla="*/ 6 h 15"/>
                <a:gd name="T20" fmla="*/ 13 w 26"/>
                <a:gd name="T21" fmla="*/ 6 h 15"/>
                <a:gd name="T22" fmla="*/ 11 w 26"/>
                <a:gd name="T23" fmla="*/ 2 h 15"/>
                <a:gd name="T24" fmla="*/ 10 w 26"/>
                <a:gd name="T25" fmla="*/ 2 h 15"/>
                <a:gd name="T26" fmla="*/ 11 w 26"/>
                <a:gd name="T27" fmla="*/ 2 h 15"/>
                <a:gd name="T28" fmla="*/ 9 w 26"/>
                <a:gd name="T29" fmla="*/ 0 h 15"/>
                <a:gd name="T30" fmla="*/ 0 w 26"/>
                <a:gd name="T31" fmla="*/ 6 h 15"/>
                <a:gd name="T32" fmla="*/ 18 w 26"/>
                <a:gd name="T33" fmla="*/ 10 h 15"/>
                <a:gd name="T34" fmla="*/ 18 w 26"/>
                <a:gd name="T35" fmla="*/ 11 h 15"/>
                <a:gd name="T36" fmla="*/ 16 w 26"/>
                <a:gd name="T37" fmla="*/ 11 h 15"/>
                <a:gd name="T38" fmla="*/ 13 w 26"/>
                <a:gd name="T39" fmla="*/ 9 h 15"/>
                <a:gd name="T40" fmla="*/ 13 w 26"/>
                <a:gd name="T41" fmla="*/ 8 h 15"/>
                <a:gd name="T42" fmla="*/ 15 w 26"/>
                <a:gd name="T43" fmla="*/ 8 h 15"/>
                <a:gd name="T44" fmla="*/ 18 w 26"/>
                <a:gd name="T4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15">
                  <a:moveTo>
                    <a:pt x="0" y="6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6" y="13"/>
                    <a:pt x="25" y="1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"/>
                    <a:pt x="13" y="3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6"/>
                  </a:lnTo>
                  <a:close/>
                  <a:moveTo>
                    <a:pt x="18" y="10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5" y="8"/>
                    <a:pt x="15" y="8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xmlns="" id="{C0BE52C7-4737-429E-9419-CFC2EFAA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6478588"/>
              <a:ext cx="146050" cy="77788"/>
            </a:xfrm>
            <a:custGeom>
              <a:avLst/>
              <a:gdLst>
                <a:gd name="T0" fmla="*/ 26 w 53"/>
                <a:gd name="T1" fmla="*/ 0 h 28"/>
                <a:gd name="T2" fmla="*/ 9 w 53"/>
                <a:gd name="T3" fmla="*/ 5 h 28"/>
                <a:gd name="T4" fmla="*/ 9 w 53"/>
                <a:gd name="T5" fmla="*/ 24 h 28"/>
                <a:gd name="T6" fmla="*/ 26 w 53"/>
                <a:gd name="T7" fmla="*/ 28 h 28"/>
                <a:gd name="T8" fmla="*/ 43 w 53"/>
                <a:gd name="T9" fmla="*/ 24 h 28"/>
                <a:gd name="T10" fmla="*/ 43 w 53"/>
                <a:gd name="T11" fmla="*/ 5 h 28"/>
                <a:gd name="T12" fmla="*/ 26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6" y="0"/>
                  </a:moveTo>
                  <a:cubicBezTo>
                    <a:pt x="20" y="0"/>
                    <a:pt x="14" y="2"/>
                    <a:pt x="9" y="5"/>
                  </a:cubicBezTo>
                  <a:cubicBezTo>
                    <a:pt x="0" y="10"/>
                    <a:pt x="0" y="19"/>
                    <a:pt x="9" y="24"/>
                  </a:cubicBezTo>
                  <a:cubicBezTo>
                    <a:pt x="14" y="27"/>
                    <a:pt x="20" y="28"/>
                    <a:pt x="26" y="28"/>
                  </a:cubicBezTo>
                  <a:cubicBezTo>
                    <a:pt x="33" y="28"/>
                    <a:pt x="39" y="27"/>
                    <a:pt x="43" y="24"/>
                  </a:cubicBezTo>
                  <a:cubicBezTo>
                    <a:pt x="53" y="19"/>
                    <a:pt x="53" y="10"/>
                    <a:pt x="43" y="5"/>
                  </a:cubicBezTo>
                  <a:cubicBezTo>
                    <a:pt x="39" y="2"/>
                    <a:pt x="33" y="0"/>
                    <a:pt x="26" y="0"/>
                  </a:cubicBezTo>
                </a:path>
              </a:pathLst>
            </a:custGeom>
            <a:solidFill>
              <a:srgbClr val="426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xmlns="" id="{8E550280-39C5-41F7-B7B2-72EA03AC8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85288" y="6500813"/>
              <a:ext cx="68263" cy="39688"/>
            </a:xfrm>
            <a:custGeom>
              <a:avLst/>
              <a:gdLst>
                <a:gd name="T0" fmla="*/ 10 w 25"/>
                <a:gd name="T1" fmla="*/ 6 h 14"/>
                <a:gd name="T2" fmla="*/ 10 w 25"/>
                <a:gd name="T3" fmla="*/ 8 h 14"/>
                <a:gd name="T4" fmla="*/ 14 w 25"/>
                <a:gd name="T5" fmla="*/ 8 h 14"/>
                <a:gd name="T6" fmla="*/ 14 w 25"/>
                <a:gd name="T7" fmla="*/ 6 h 14"/>
                <a:gd name="T8" fmla="*/ 10 w 25"/>
                <a:gd name="T9" fmla="*/ 6 h 14"/>
                <a:gd name="T10" fmla="*/ 14 w 25"/>
                <a:gd name="T11" fmla="*/ 1 h 14"/>
                <a:gd name="T12" fmla="*/ 12 w 25"/>
                <a:gd name="T13" fmla="*/ 2 h 14"/>
                <a:gd name="T14" fmla="*/ 11 w 25"/>
                <a:gd name="T15" fmla="*/ 2 h 14"/>
                <a:gd name="T16" fmla="*/ 9 w 25"/>
                <a:gd name="T17" fmla="*/ 1 h 14"/>
                <a:gd name="T18" fmla="*/ 8 w 25"/>
                <a:gd name="T19" fmla="*/ 1 h 14"/>
                <a:gd name="T20" fmla="*/ 3 w 25"/>
                <a:gd name="T21" fmla="*/ 4 h 14"/>
                <a:gd name="T22" fmla="*/ 2 w 25"/>
                <a:gd name="T23" fmla="*/ 5 h 14"/>
                <a:gd name="T24" fmla="*/ 3 w 25"/>
                <a:gd name="T25" fmla="*/ 6 h 14"/>
                <a:gd name="T26" fmla="*/ 3 w 25"/>
                <a:gd name="T27" fmla="*/ 7 h 14"/>
                <a:gd name="T28" fmla="*/ 1 w 25"/>
                <a:gd name="T29" fmla="*/ 8 h 14"/>
                <a:gd name="T30" fmla="*/ 1 w 25"/>
                <a:gd name="T31" fmla="*/ 10 h 14"/>
                <a:gd name="T32" fmla="*/ 8 w 25"/>
                <a:gd name="T33" fmla="*/ 14 h 14"/>
                <a:gd name="T34" fmla="*/ 11 w 25"/>
                <a:gd name="T35" fmla="*/ 14 h 14"/>
                <a:gd name="T36" fmla="*/ 24 w 25"/>
                <a:gd name="T37" fmla="*/ 6 h 14"/>
                <a:gd name="T38" fmla="*/ 24 w 25"/>
                <a:gd name="T39" fmla="*/ 5 h 14"/>
                <a:gd name="T40" fmla="*/ 17 w 25"/>
                <a:gd name="T41" fmla="*/ 1 h 14"/>
                <a:gd name="T42" fmla="*/ 14 w 25"/>
                <a:gd name="T43" fmla="*/ 1 h 14"/>
                <a:gd name="T44" fmla="*/ 16 w 25"/>
                <a:gd name="T45" fmla="*/ 9 h 14"/>
                <a:gd name="T46" fmla="*/ 8 w 25"/>
                <a:gd name="T47" fmla="*/ 9 h 14"/>
                <a:gd name="T48" fmla="*/ 8 w 25"/>
                <a:gd name="T49" fmla="*/ 5 h 14"/>
                <a:gd name="T50" fmla="*/ 16 w 25"/>
                <a:gd name="T51" fmla="*/ 5 h 14"/>
                <a:gd name="T52" fmla="*/ 16 w 25"/>
                <a:gd name="T53" fmla="*/ 9 h 14"/>
                <a:gd name="T54" fmla="*/ 16 w 25"/>
                <a:gd name="T55" fmla="*/ 2 h 14"/>
                <a:gd name="T56" fmla="*/ 15 w 25"/>
                <a:gd name="T57" fmla="*/ 2 h 14"/>
                <a:gd name="T58" fmla="*/ 15 w 25"/>
                <a:gd name="T59" fmla="*/ 2 h 14"/>
                <a:gd name="T60" fmla="*/ 16 w 25"/>
                <a:gd name="T6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14">
                  <a:moveTo>
                    <a:pt x="10" y="6"/>
                  </a:moveTo>
                  <a:cubicBezTo>
                    <a:pt x="9" y="6"/>
                    <a:pt x="9" y="7"/>
                    <a:pt x="10" y="8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6" y="7"/>
                    <a:pt x="16" y="6"/>
                    <a:pt x="14" y="6"/>
                  </a:cubicBezTo>
                  <a:cubicBezTo>
                    <a:pt x="13" y="5"/>
                    <a:pt x="11" y="5"/>
                    <a:pt x="10" y="6"/>
                  </a:cubicBezTo>
                  <a:close/>
                  <a:moveTo>
                    <a:pt x="14" y="1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4" y="0"/>
                    <a:pt x="14" y="1"/>
                  </a:cubicBezTo>
                  <a:close/>
                  <a:moveTo>
                    <a:pt x="16" y="9"/>
                  </a:moveTo>
                  <a:cubicBezTo>
                    <a:pt x="14" y="10"/>
                    <a:pt x="10" y="10"/>
                    <a:pt x="8" y="9"/>
                  </a:cubicBezTo>
                  <a:cubicBezTo>
                    <a:pt x="6" y="8"/>
                    <a:pt x="6" y="6"/>
                    <a:pt x="8" y="5"/>
                  </a:cubicBezTo>
                  <a:cubicBezTo>
                    <a:pt x="10" y="3"/>
                    <a:pt x="14" y="3"/>
                    <a:pt x="16" y="5"/>
                  </a:cubicBezTo>
                  <a:cubicBezTo>
                    <a:pt x="18" y="6"/>
                    <a:pt x="18" y="8"/>
                    <a:pt x="16" y="9"/>
                  </a:cubicBezTo>
                  <a:close/>
                  <a:moveTo>
                    <a:pt x="16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xmlns="" id="{201406D0-DD05-4C72-9D62-50705218D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1963" y="5735638"/>
              <a:ext cx="15875" cy="11113"/>
            </a:xfrm>
            <a:custGeom>
              <a:avLst/>
              <a:gdLst>
                <a:gd name="T0" fmla="*/ 10 w 10"/>
                <a:gd name="T1" fmla="*/ 5 h 7"/>
                <a:gd name="T2" fmla="*/ 10 w 10"/>
                <a:gd name="T3" fmla="*/ 5 h 7"/>
                <a:gd name="T4" fmla="*/ 8 w 10"/>
                <a:gd name="T5" fmla="*/ 7 h 7"/>
                <a:gd name="T6" fmla="*/ 8 w 10"/>
                <a:gd name="T7" fmla="*/ 7 h 7"/>
                <a:gd name="T8" fmla="*/ 0 w 10"/>
                <a:gd name="T9" fmla="*/ 2 h 7"/>
                <a:gd name="T10" fmla="*/ 0 w 10"/>
                <a:gd name="T11" fmla="*/ 0 h 7"/>
                <a:gd name="T12" fmla="*/ 1 w 10"/>
                <a:gd name="T13" fmla="*/ 0 h 7"/>
                <a:gd name="T14" fmla="*/ 1 w 10"/>
                <a:gd name="T15" fmla="*/ 0 h 7"/>
                <a:gd name="T16" fmla="*/ 10 w 10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lnTo>
                    <a:pt x="10" y="5"/>
                  </a:lnTo>
                  <a:lnTo>
                    <a:pt x="8" y="7"/>
                  </a:lnTo>
                  <a:lnTo>
                    <a:pt x="8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xmlns="" id="{B09BD93E-3DA2-4ECF-8901-093432B4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8788" y="5740400"/>
              <a:ext cx="14288" cy="9525"/>
            </a:xfrm>
            <a:custGeom>
              <a:avLst/>
              <a:gdLst>
                <a:gd name="T0" fmla="*/ 9 w 9"/>
                <a:gd name="T1" fmla="*/ 4 h 6"/>
                <a:gd name="T2" fmla="*/ 9 w 9"/>
                <a:gd name="T3" fmla="*/ 6 h 6"/>
                <a:gd name="T4" fmla="*/ 7 w 9"/>
                <a:gd name="T5" fmla="*/ 6 h 6"/>
                <a:gd name="T6" fmla="*/ 7 w 9"/>
                <a:gd name="T7" fmla="*/ 6 h 6"/>
                <a:gd name="T8" fmla="*/ 0 w 9"/>
                <a:gd name="T9" fmla="*/ 2 h 6"/>
                <a:gd name="T10" fmla="*/ 0 w 9"/>
                <a:gd name="T11" fmla="*/ 2 h 6"/>
                <a:gd name="T12" fmla="*/ 2 w 9"/>
                <a:gd name="T13" fmla="*/ 0 h 6"/>
                <a:gd name="T14" fmla="*/ 2 w 9"/>
                <a:gd name="T15" fmla="*/ 0 h 6"/>
                <a:gd name="T16" fmla="*/ 9 w 9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4"/>
                  </a:move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4">
              <a:extLst>
                <a:ext uri="{FF2B5EF4-FFF2-40B4-BE49-F238E27FC236}">
                  <a16:creationId xmlns:a16="http://schemas.microsoft.com/office/drawing/2014/main" xmlns="" id="{0178CD85-5597-42F4-96E6-3B85EE459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5746750"/>
              <a:ext cx="11113" cy="4763"/>
            </a:xfrm>
            <a:custGeom>
              <a:avLst/>
              <a:gdLst>
                <a:gd name="T0" fmla="*/ 7 w 7"/>
                <a:gd name="T1" fmla="*/ 3 h 3"/>
                <a:gd name="T2" fmla="*/ 7 w 7"/>
                <a:gd name="T3" fmla="*/ 3 h 3"/>
                <a:gd name="T4" fmla="*/ 5 w 7"/>
                <a:gd name="T5" fmla="*/ 3 h 3"/>
                <a:gd name="T6" fmla="*/ 4 w 7"/>
                <a:gd name="T7" fmla="*/ 3 h 3"/>
                <a:gd name="T8" fmla="*/ 0 w 7"/>
                <a:gd name="T9" fmla="*/ 2 h 3"/>
                <a:gd name="T10" fmla="*/ 0 w 7"/>
                <a:gd name="T11" fmla="*/ 2 h 3"/>
                <a:gd name="T12" fmla="*/ 0 w 7"/>
                <a:gd name="T13" fmla="*/ 0 h 3"/>
                <a:gd name="T14" fmla="*/ 2 w 7"/>
                <a:gd name="T15" fmla="*/ 0 h 3"/>
                <a:gd name="T16" fmla="*/ 7 w 7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lnTo>
                    <a:pt x="7" y="3"/>
                  </a:lnTo>
                  <a:lnTo>
                    <a:pt x="5" y="3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5">
              <a:extLst>
                <a:ext uri="{FF2B5EF4-FFF2-40B4-BE49-F238E27FC236}">
                  <a16:creationId xmlns:a16="http://schemas.microsoft.com/office/drawing/2014/main" xmlns="" id="{10E1A9A0-D8E0-4D62-933A-35312F266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50" y="5751513"/>
              <a:ext cx="7938" cy="6350"/>
            </a:xfrm>
            <a:custGeom>
              <a:avLst/>
              <a:gdLst>
                <a:gd name="T0" fmla="*/ 5 w 5"/>
                <a:gd name="T1" fmla="*/ 2 h 4"/>
                <a:gd name="T2" fmla="*/ 5 w 5"/>
                <a:gd name="T3" fmla="*/ 2 h 4"/>
                <a:gd name="T4" fmla="*/ 5 w 5"/>
                <a:gd name="T5" fmla="*/ 4 h 4"/>
                <a:gd name="T6" fmla="*/ 3 w 5"/>
                <a:gd name="T7" fmla="*/ 4 h 4"/>
                <a:gd name="T8" fmla="*/ 0 w 5"/>
                <a:gd name="T9" fmla="*/ 2 h 4"/>
                <a:gd name="T10" fmla="*/ 0 w 5"/>
                <a:gd name="T11" fmla="*/ 0 h 4"/>
                <a:gd name="T12" fmla="*/ 1 w 5"/>
                <a:gd name="T13" fmla="*/ 0 h 4"/>
                <a:gd name="T14" fmla="*/ 3 w 5"/>
                <a:gd name="T15" fmla="*/ 0 h 4"/>
                <a:gd name="T16" fmla="*/ 5 w 5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6">
              <a:extLst>
                <a:ext uri="{FF2B5EF4-FFF2-40B4-BE49-F238E27FC236}">
                  <a16:creationId xmlns:a16="http://schemas.microsoft.com/office/drawing/2014/main" xmlns="" id="{4C790791-FC5E-4ED1-B0E1-CE2D03CC6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663" y="5721350"/>
              <a:ext cx="22225" cy="11113"/>
            </a:xfrm>
            <a:custGeom>
              <a:avLst/>
              <a:gdLst>
                <a:gd name="T0" fmla="*/ 2 w 8"/>
                <a:gd name="T1" fmla="*/ 4 h 4"/>
                <a:gd name="T2" fmla="*/ 0 w 8"/>
                <a:gd name="T3" fmla="*/ 4 h 4"/>
                <a:gd name="T4" fmla="*/ 8 w 8"/>
                <a:gd name="T5" fmla="*/ 0 h 4"/>
                <a:gd name="T6" fmla="*/ 8 w 8"/>
                <a:gd name="T7" fmla="*/ 1 h 4"/>
                <a:gd name="T8" fmla="*/ 4 w 8"/>
                <a:gd name="T9" fmla="*/ 2 h 4"/>
                <a:gd name="T10" fmla="*/ 2 w 8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2" y="4"/>
                  </a:moveTo>
                  <a:cubicBezTo>
                    <a:pt x="2" y="4"/>
                    <a:pt x="1" y="4"/>
                    <a:pt x="0" y="4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1"/>
                    <a:pt x="5" y="1"/>
                    <a:pt x="4" y="2"/>
                  </a:cubicBezTo>
                  <a:cubicBezTo>
                    <a:pt x="3" y="2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xmlns="" id="{67AF4A07-1FB4-44FC-A441-729D9A89D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188" y="5724525"/>
              <a:ext cx="12700" cy="7938"/>
            </a:xfrm>
            <a:custGeom>
              <a:avLst/>
              <a:gdLst>
                <a:gd name="T0" fmla="*/ 2 w 5"/>
                <a:gd name="T1" fmla="*/ 3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1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8">
              <a:extLst>
                <a:ext uri="{FF2B5EF4-FFF2-40B4-BE49-F238E27FC236}">
                  <a16:creationId xmlns:a16="http://schemas.microsoft.com/office/drawing/2014/main" xmlns="" id="{401D55C6-5B99-4653-8EEC-86CF2791C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5729288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xmlns="" id="{8F18B2C3-F8F2-4AE7-BAB8-9DC96BF87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3238" y="5697538"/>
              <a:ext cx="44450" cy="23813"/>
            </a:xfrm>
            <a:custGeom>
              <a:avLst/>
              <a:gdLst>
                <a:gd name="T0" fmla="*/ 5 w 16"/>
                <a:gd name="T1" fmla="*/ 9 h 9"/>
                <a:gd name="T2" fmla="*/ 4 w 16"/>
                <a:gd name="T3" fmla="*/ 8 h 9"/>
                <a:gd name="T4" fmla="*/ 1 w 16"/>
                <a:gd name="T5" fmla="*/ 7 h 9"/>
                <a:gd name="T6" fmla="*/ 1 w 16"/>
                <a:gd name="T7" fmla="*/ 6 h 9"/>
                <a:gd name="T8" fmla="*/ 10 w 16"/>
                <a:gd name="T9" fmla="*/ 1 h 9"/>
                <a:gd name="T10" fmla="*/ 10 w 16"/>
                <a:gd name="T11" fmla="*/ 0 h 9"/>
                <a:gd name="T12" fmla="*/ 11 w 16"/>
                <a:gd name="T13" fmla="*/ 1 h 9"/>
                <a:gd name="T14" fmla="*/ 14 w 16"/>
                <a:gd name="T15" fmla="*/ 3 h 9"/>
                <a:gd name="T16" fmla="*/ 14 w 16"/>
                <a:gd name="T17" fmla="*/ 3 h 9"/>
                <a:gd name="T18" fmla="*/ 6 w 16"/>
                <a:gd name="T19" fmla="*/ 8 h 9"/>
                <a:gd name="T20" fmla="*/ 5 w 16"/>
                <a:gd name="T21" fmla="*/ 9 h 9"/>
                <a:gd name="T22" fmla="*/ 10 w 16"/>
                <a:gd name="T23" fmla="*/ 0 h 9"/>
                <a:gd name="T24" fmla="*/ 9 w 16"/>
                <a:gd name="T25" fmla="*/ 0 h 9"/>
                <a:gd name="T26" fmla="*/ 0 w 16"/>
                <a:gd name="T27" fmla="*/ 5 h 9"/>
                <a:gd name="T28" fmla="*/ 0 w 16"/>
                <a:gd name="T29" fmla="*/ 7 h 9"/>
                <a:gd name="T30" fmla="*/ 4 w 16"/>
                <a:gd name="T31" fmla="*/ 9 h 9"/>
                <a:gd name="T32" fmla="*/ 5 w 16"/>
                <a:gd name="T33" fmla="*/ 9 h 9"/>
                <a:gd name="T34" fmla="*/ 6 w 16"/>
                <a:gd name="T35" fmla="*/ 9 h 9"/>
                <a:gd name="T36" fmla="*/ 15 w 16"/>
                <a:gd name="T37" fmla="*/ 4 h 9"/>
                <a:gd name="T38" fmla="*/ 15 w 16"/>
                <a:gd name="T39" fmla="*/ 2 h 9"/>
                <a:gd name="T40" fmla="*/ 12 w 16"/>
                <a:gd name="T41" fmla="*/ 0 h 9"/>
                <a:gd name="T42" fmla="*/ 10 w 16"/>
                <a:gd name="T4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9">
                  <a:moveTo>
                    <a:pt x="5" y="9"/>
                  </a:moveTo>
                  <a:cubicBezTo>
                    <a:pt x="5" y="9"/>
                    <a:pt x="4" y="9"/>
                    <a:pt x="4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5" y="9"/>
                    <a:pt x="5" y="9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rgbClr val="8EA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xmlns="" id="{22F27DD6-D086-4F21-8339-580E1DEA9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825" y="5699125"/>
              <a:ext cx="36513" cy="19050"/>
            </a:xfrm>
            <a:custGeom>
              <a:avLst/>
              <a:gdLst>
                <a:gd name="T0" fmla="*/ 23 w 23"/>
                <a:gd name="T1" fmla="*/ 4 h 12"/>
                <a:gd name="T2" fmla="*/ 23 w 23"/>
                <a:gd name="T3" fmla="*/ 4 h 12"/>
                <a:gd name="T4" fmla="*/ 7 w 23"/>
                <a:gd name="T5" fmla="*/ 12 h 12"/>
                <a:gd name="T6" fmla="*/ 7 w 23"/>
                <a:gd name="T7" fmla="*/ 12 h 12"/>
                <a:gd name="T8" fmla="*/ 0 w 23"/>
                <a:gd name="T9" fmla="*/ 9 h 12"/>
                <a:gd name="T10" fmla="*/ 0 w 23"/>
                <a:gd name="T11" fmla="*/ 9 h 12"/>
                <a:gd name="T12" fmla="*/ 16 w 23"/>
                <a:gd name="T13" fmla="*/ 0 h 12"/>
                <a:gd name="T14" fmla="*/ 18 w 23"/>
                <a:gd name="T15" fmla="*/ 0 h 12"/>
                <a:gd name="T16" fmla="*/ 23 w 23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2">
                  <a:moveTo>
                    <a:pt x="23" y="4"/>
                  </a:moveTo>
                  <a:lnTo>
                    <a:pt x="23" y="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1">
              <a:extLst>
                <a:ext uri="{FF2B5EF4-FFF2-40B4-BE49-F238E27FC236}">
                  <a16:creationId xmlns:a16="http://schemas.microsoft.com/office/drawing/2014/main" xmlns="" id="{F2FEB7D6-B4FB-428C-B9C4-1D2B419CF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3" y="5697538"/>
              <a:ext cx="6350" cy="1588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2">
              <a:extLst>
                <a:ext uri="{FF2B5EF4-FFF2-40B4-BE49-F238E27FC236}">
                  <a16:creationId xmlns:a16="http://schemas.microsoft.com/office/drawing/2014/main" xmlns="" id="{C84DD657-380C-4AA1-9F6D-1916F29E9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6750050"/>
              <a:ext cx="134938" cy="92075"/>
            </a:xfrm>
            <a:custGeom>
              <a:avLst/>
              <a:gdLst>
                <a:gd name="T0" fmla="*/ 49 w 49"/>
                <a:gd name="T1" fmla="*/ 14 h 33"/>
                <a:gd name="T2" fmla="*/ 25 w 49"/>
                <a:gd name="T3" fmla="*/ 0 h 33"/>
                <a:gd name="T4" fmla="*/ 25 w 49"/>
                <a:gd name="T5" fmla="*/ 0 h 33"/>
                <a:gd name="T6" fmla="*/ 25 w 49"/>
                <a:gd name="T7" fmla="*/ 0 h 33"/>
                <a:gd name="T8" fmla="*/ 25 w 49"/>
                <a:gd name="T9" fmla="*/ 0 h 33"/>
                <a:gd name="T10" fmla="*/ 23 w 49"/>
                <a:gd name="T11" fmla="*/ 0 h 33"/>
                <a:gd name="T12" fmla="*/ 4 w 49"/>
                <a:gd name="T13" fmla="*/ 11 h 33"/>
                <a:gd name="T14" fmla="*/ 0 w 49"/>
                <a:gd name="T15" fmla="*/ 18 h 33"/>
                <a:gd name="T16" fmla="*/ 1 w 49"/>
                <a:gd name="T17" fmla="*/ 20 h 33"/>
                <a:gd name="T18" fmla="*/ 1 w 49"/>
                <a:gd name="T19" fmla="*/ 20 h 33"/>
                <a:gd name="T20" fmla="*/ 1 w 49"/>
                <a:gd name="T21" fmla="*/ 20 h 33"/>
                <a:gd name="T22" fmla="*/ 1 w 49"/>
                <a:gd name="T23" fmla="*/ 20 h 33"/>
                <a:gd name="T24" fmla="*/ 24 w 49"/>
                <a:gd name="T25" fmla="*/ 33 h 33"/>
                <a:gd name="T26" fmla="*/ 49 w 49"/>
                <a:gd name="T2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33">
                  <a:moveTo>
                    <a:pt x="49" y="14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2"/>
                    <a:pt x="0" y="15"/>
                    <a:pt x="0" y="18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4" y="33"/>
                    <a:pt x="24" y="33"/>
                    <a:pt x="24" y="33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3">
              <a:extLst>
                <a:ext uri="{FF2B5EF4-FFF2-40B4-BE49-F238E27FC236}">
                  <a16:creationId xmlns:a16="http://schemas.microsoft.com/office/drawing/2014/main" xmlns="" id="{106D3829-6428-4625-8434-5466E6F41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775" y="6783388"/>
              <a:ext cx="71438" cy="63500"/>
            </a:xfrm>
            <a:custGeom>
              <a:avLst/>
              <a:gdLst>
                <a:gd name="T0" fmla="*/ 23 w 26"/>
                <a:gd name="T1" fmla="*/ 11 h 23"/>
                <a:gd name="T2" fmla="*/ 4 w 26"/>
                <a:gd name="T3" fmla="*/ 22 h 23"/>
                <a:gd name="T4" fmla="*/ 0 w 26"/>
                <a:gd name="T5" fmla="*/ 19 h 23"/>
                <a:gd name="T6" fmla="*/ 4 w 26"/>
                <a:gd name="T7" fmla="*/ 13 h 23"/>
                <a:gd name="T8" fmla="*/ 23 w 26"/>
                <a:gd name="T9" fmla="*/ 2 h 23"/>
                <a:gd name="T10" fmla="*/ 26 w 26"/>
                <a:gd name="T11" fmla="*/ 4 h 23"/>
                <a:gd name="T12" fmla="*/ 23 w 26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3" y="11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2" y="23"/>
                    <a:pt x="0" y="22"/>
                    <a:pt x="0" y="19"/>
                  </a:cubicBezTo>
                  <a:cubicBezTo>
                    <a:pt x="0" y="17"/>
                    <a:pt x="2" y="14"/>
                    <a:pt x="4" y="1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6" y="2"/>
                    <a:pt x="26" y="4"/>
                  </a:cubicBezTo>
                  <a:cubicBezTo>
                    <a:pt x="26" y="7"/>
                    <a:pt x="24" y="9"/>
                    <a:pt x="23" y="11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xmlns="" id="{2E5D1F48-36D5-4687-8786-EE578330D1E6}"/>
              </a:ext>
            </a:extLst>
          </p:cNvPr>
          <p:cNvGrpSpPr/>
          <p:nvPr/>
        </p:nvGrpSpPr>
        <p:grpSpPr>
          <a:xfrm>
            <a:off x="3727009" y="6813490"/>
            <a:ext cx="2997200" cy="4157663"/>
            <a:chOff x="3321050" y="4143375"/>
            <a:chExt cx="2997200" cy="4157663"/>
          </a:xfrm>
        </p:grpSpPr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xmlns="" id="{C5B8CC84-EBCA-404D-85CC-F813C977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050" y="4143375"/>
              <a:ext cx="2955925" cy="4157663"/>
            </a:xfrm>
            <a:custGeom>
              <a:avLst/>
              <a:gdLst>
                <a:gd name="T0" fmla="*/ 1071 w 1071"/>
                <a:gd name="T1" fmla="*/ 50 h 1504"/>
                <a:gd name="T2" fmla="*/ 1071 w 1071"/>
                <a:gd name="T3" fmla="*/ 886 h 1504"/>
                <a:gd name="T4" fmla="*/ 23 w 1071"/>
                <a:gd name="T5" fmla="*/ 1491 h 1504"/>
                <a:gd name="T6" fmla="*/ 15 w 1071"/>
                <a:gd name="T7" fmla="*/ 1495 h 1504"/>
                <a:gd name="T8" fmla="*/ 0 w 1071"/>
                <a:gd name="T9" fmla="*/ 1504 h 1504"/>
                <a:gd name="T10" fmla="*/ 0 w 1071"/>
                <a:gd name="T11" fmla="*/ 663 h 1504"/>
                <a:gd name="T12" fmla="*/ 62 w 1071"/>
                <a:gd name="T13" fmla="*/ 556 h 1504"/>
                <a:gd name="T14" fmla="*/ 266 w 1071"/>
                <a:gd name="T15" fmla="*/ 438 h 1504"/>
                <a:gd name="T16" fmla="*/ 779 w 1071"/>
                <a:gd name="T17" fmla="*/ 142 h 1504"/>
                <a:gd name="T18" fmla="*/ 1004 w 1071"/>
                <a:gd name="T19" fmla="*/ 12 h 1504"/>
                <a:gd name="T20" fmla="*/ 1060 w 1071"/>
                <a:gd name="T21" fmla="*/ 22 h 1504"/>
                <a:gd name="T22" fmla="*/ 1071 w 1071"/>
                <a:gd name="T23" fmla="*/ 5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1" h="1504">
                  <a:moveTo>
                    <a:pt x="1071" y="50"/>
                  </a:moveTo>
                  <a:cubicBezTo>
                    <a:pt x="1071" y="886"/>
                    <a:pt x="1071" y="886"/>
                    <a:pt x="1071" y="886"/>
                  </a:cubicBezTo>
                  <a:cubicBezTo>
                    <a:pt x="23" y="1491"/>
                    <a:pt x="23" y="1491"/>
                    <a:pt x="23" y="1491"/>
                  </a:cubicBezTo>
                  <a:cubicBezTo>
                    <a:pt x="15" y="1495"/>
                    <a:pt x="15" y="1495"/>
                    <a:pt x="15" y="1495"/>
                  </a:cubicBezTo>
                  <a:cubicBezTo>
                    <a:pt x="0" y="1504"/>
                    <a:pt x="0" y="1504"/>
                    <a:pt x="0" y="1504"/>
                  </a:cubicBezTo>
                  <a:cubicBezTo>
                    <a:pt x="0" y="663"/>
                    <a:pt x="0" y="663"/>
                    <a:pt x="0" y="663"/>
                  </a:cubicBezTo>
                  <a:cubicBezTo>
                    <a:pt x="0" y="619"/>
                    <a:pt x="23" y="578"/>
                    <a:pt x="62" y="556"/>
                  </a:cubicBezTo>
                  <a:cubicBezTo>
                    <a:pt x="266" y="438"/>
                    <a:pt x="266" y="438"/>
                    <a:pt x="266" y="438"/>
                  </a:cubicBezTo>
                  <a:cubicBezTo>
                    <a:pt x="779" y="142"/>
                    <a:pt x="779" y="142"/>
                    <a:pt x="779" y="142"/>
                  </a:cubicBezTo>
                  <a:cubicBezTo>
                    <a:pt x="1004" y="12"/>
                    <a:pt x="1004" y="12"/>
                    <a:pt x="1004" y="12"/>
                  </a:cubicBezTo>
                  <a:cubicBezTo>
                    <a:pt x="1024" y="0"/>
                    <a:pt x="1047" y="6"/>
                    <a:pt x="1060" y="22"/>
                  </a:cubicBezTo>
                  <a:cubicBezTo>
                    <a:pt x="1067" y="29"/>
                    <a:pt x="1071" y="39"/>
                    <a:pt x="1071" y="50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8">
              <a:extLst>
                <a:ext uri="{FF2B5EF4-FFF2-40B4-BE49-F238E27FC236}">
                  <a16:creationId xmlns:a16="http://schemas.microsoft.com/office/drawing/2014/main" xmlns="" id="{165212D0-7C18-48DF-9D5B-79B544B50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4162425"/>
              <a:ext cx="2955925" cy="4090988"/>
            </a:xfrm>
            <a:custGeom>
              <a:avLst/>
              <a:gdLst>
                <a:gd name="T0" fmla="*/ 1005 w 1071"/>
                <a:gd name="T1" fmla="*/ 17 h 1480"/>
                <a:gd name="T2" fmla="*/ 62 w 1071"/>
                <a:gd name="T3" fmla="*/ 561 h 1480"/>
                <a:gd name="T4" fmla="*/ 0 w 1071"/>
                <a:gd name="T5" fmla="*/ 668 h 1480"/>
                <a:gd name="T6" fmla="*/ 0 w 1071"/>
                <a:gd name="T7" fmla="*/ 1480 h 1480"/>
                <a:gd name="T8" fmla="*/ 1071 w 1071"/>
                <a:gd name="T9" fmla="*/ 862 h 1480"/>
                <a:gd name="T10" fmla="*/ 1071 w 1071"/>
                <a:gd name="T11" fmla="*/ 55 h 1480"/>
                <a:gd name="T12" fmla="*/ 1005 w 1071"/>
                <a:gd name="T13" fmla="*/ 17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1" h="1480">
                  <a:moveTo>
                    <a:pt x="1005" y="17"/>
                  </a:moveTo>
                  <a:cubicBezTo>
                    <a:pt x="62" y="561"/>
                    <a:pt x="62" y="561"/>
                    <a:pt x="62" y="561"/>
                  </a:cubicBezTo>
                  <a:cubicBezTo>
                    <a:pt x="24" y="583"/>
                    <a:pt x="0" y="624"/>
                    <a:pt x="0" y="668"/>
                  </a:cubicBezTo>
                  <a:cubicBezTo>
                    <a:pt x="0" y="1480"/>
                    <a:pt x="0" y="1480"/>
                    <a:pt x="0" y="1480"/>
                  </a:cubicBezTo>
                  <a:cubicBezTo>
                    <a:pt x="1071" y="862"/>
                    <a:pt x="1071" y="862"/>
                    <a:pt x="1071" y="862"/>
                  </a:cubicBezTo>
                  <a:cubicBezTo>
                    <a:pt x="1071" y="55"/>
                    <a:pt x="1071" y="55"/>
                    <a:pt x="1071" y="55"/>
                  </a:cubicBezTo>
                  <a:cubicBezTo>
                    <a:pt x="1071" y="21"/>
                    <a:pt x="1034" y="0"/>
                    <a:pt x="1005" y="17"/>
                  </a:cubicBez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9">
              <a:extLst>
                <a:ext uri="{FF2B5EF4-FFF2-40B4-BE49-F238E27FC236}">
                  <a16:creationId xmlns:a16="http://schemas.microsoft.com/office/drawing/2014/main" xmlns="" id="{6C79BA31-D46D-4024-9BA6-A77159FC0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538" y="4371975"/>
              <a:ext cx="2633663" cy="3582988"/>
            </a:xfrm>
            <a:custGeom>
              <a:avLst/>
              <a:gdLst>
                <a:gd name="T0" fmla="*/ 1659 w 1659"/>
                <a:gd name="T1" fmla="*/ 0 h 2257"/>
                <a:gd name="T2" fmla="*/ 0 w 1659"/>
                <a:gd name="T3" fmla="*/ 953 h 2257"/>
                <a:gd name="T4" fmla="*/ 0 w 1659"/>
                <a:gd name="T5" fmla="*/ 2257 h 2257"/>
                <a:gd name="T6" fmla="*/ 1659 w 1659"/>
                <a:gd name="T7" fmla="*/ 1305 h 2257"/>
                <a:gd name="T8" fmla="*/ 1659 w 1659"/>
                <a:gd name="T9" fmla="*/ 0 h 2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9" h="2257">
                  <a:moveTo>
                    <a:pt x="1659" y="0"/>
                  </a:moveTo>
                  <a:lnTo>
                    <a:pt x="0" y="953"/>
                  </a:lnTo>
                  <a:lnTo>
                    <a:pt x="0" y="2257"/>
                  </a:lnTo>
                  <a:lnTo>
                    <a:pt x="1659" y="1305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xmlns="" id="{015C059D-1D62-4069-91C8-A7BB17FB69FF}"/>
              </a:ext>
            </a:extLst>
          </p:cNvPr>
          <p:cNvGrpSpPr/>
          <p:nvPr/>
        </p:nvGrpSpPr>
        <p:grpSpPr>
          <a:xfrm>
            <a:off x="3768284" y="9215378"/>
            <a:ext cx="4941888" cy="3033713"/>
            <a:chOff x="3362325" y="6545263"/>
            <a:chExt cx="4941888" cy="3033713"/>
          </a:xfrm>
        </p:grpSpPr>
        <p:sp>
          <p:nvSpPr>
            <p:cNvPr id="106" name="Freeform 74">
              <a:extLst>
                <a:ext uri="{FF2B5EF4-FFF2-40B4-BE49-F238E27FC236}">
                  <a16:creationId xmlns:a16="http://schemas.microsoft.com/office/drawing/2014/main" xmlns="" id="{57FCE56A-79AC-47CC-94E9-DF8826A89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6681788"/>
              <a:ext cx="4941888" cy="2897188"/>
            </a:xfrm>
            <a:custGeom>
              <a:avLst/>
              <a:gdLst>
                <a:gd name="T0" fmla="*/ 1791 w 1791"/>
                <a:gd name="T1" fmla="*/ 449 h 1048"/>
                <a:gd name="T2" fmla="*/ 1791 w 1791"/>
                <a:gd name="T3" fmla="*/ 449 h 1048"/>
                <a:gd name="T4" fmla="*/ 1789 w 1791"/>
                <a:gd name="T5" fmla="*/ 462 h 1048"/>
                <a:gd name="T6" fmla="*/ 1760 w 1791"/>
                <a:gd name="T7" fmla="*/ 502 h 1048"/>
                <a:gd name="T8" fmla="*/ 870 w 1791"/>
                <a:gd name="T9" fmla="*/ 1016 h 1048"/>
                <a:gd name="T10" fmla="*/ 690 w 1791"/>
                <a:gd name="T11" fmla="*/ 1016 h 1048"/>
                <a:gd name="T12" fmla="*/ 23 w 1791"/>
                <a:gd name="T13" fmla="*/ 631 h 1048"/>
                <a:gd name="T14" fmla="*/ 0 w 1791"/>
                <a:gd name="T15" fmla="*/ 618 h 1048"/>
                <a:gd name="T16" fmla="*/ 1071 w 1791"/>
                <a:gd name="T17" fmla="*/ 0 h 1048"/>
                <a:gd name="T18" fmla="*/ 1760 w 1791"/>
                <a:gd name="T19" fmla="*/ 397 h 1048"/>
                <a:gd name="T20" fmla="*/ 1791 w 1791"/>
                <a:gd name="T21" fmla="*/ 449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1" h="1048">
                  <a:moveTo>
                    <a:pt x="1791" y="449"/>
                  </a:moveTo>
                  <a:cubicBezTo>
                    <a:pt x="1791" y="449"/>
                    <a:pt x="1791" y="449"/>
                    <a:pt x="1791" y="449"/>
                  </a:cubicBezTo>
                  <a:cubicBezTo>
                    <a:pt x="1791" y="454"/>
                    <a:pt x="1790" y="458"/>
                    <a:pt x="1789" y="462"/>
                  </a:cubicBezTo>
                  <a:cubicBezTo>
                    <a:pt x="1786" y="478"/>
                    <a:pt x="1776" y="493"/>
                    <a:pt x="1760" y="502"/>
                  </a:cubicBezTo>
                  <a:cubicBezTo>
                    <a:pt x="870" y="1016"/>
                    <a:pt x="870" y="1016"/>
                    <a:pt x="870" y="1016"/>
                  </a:cubicBezTo>
                  <a:cubicBezTo>
                    <a:pt x="815" y="1048"/>
                    <a:pt x="746" y="1048"/>
                    <a:pt x="690" y="1016"/>
                  </a:cubicBezTo>
                  <a:cubicBezTo>
                    <a:pt x="23" y="631"/>
                    <a:pt x="23" y="631"/>
                    <a:pt x="23" y="631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071" y="0"/>
                    <a:pt x="1071" y="0"/>
                    <a:pt x="1071" y="0"/>
                  </a:cubicBezTo>
                  <a:cubicBezTo>
                    <a:pt x="1760" y="397"/>
                    <a:pt x="1760" y="397"/>
                    <a:pt x="1760" y="397"/>
                  </a:cubicBezTo>
                  <a:cubicBezTo>
                    <a:pt x="1780" y="408"/>
                    <a:pt x="1791" y="429"/>
                    <a:pt x="1791" y="449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6">
              <a:extLst>
                <a:ext uri="{FF2B5EF4-FFF2-40B4-BE49-F238E27FC236}">
                  <a16:creationId xmlns:a16="http://schemas.microsoft.com/office/drawing/2014/main" xmlns="" id="{3164B0F1-22A6-4AA7-A304-A6871E92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6545263"/>
              <a:ext cx="4941888" cy="2897188"/>
            </a:xfrm>
            <a:custGeom>
              <a:avLst/>
              <a:gdLst>
                <a:gd name="T0" fmla="*/ 1791 w 1791"/>
                <a:gd name="T1" fmla="*/ 449 h 1048"/>
                <a:gd name="T2" fmla="*/ 1791 w 1791"/>
                <a:gd name="T3" fmla="*/ 449 h 1048"/>
                <a:gd name="T4" fmla="*/ 1789 w 1791"/>
                <a:gd name="T5" fmla="*/ 462 h 1048"/>
                <a:gd name="T6" fmla="*/ 1760 w 1791"/>
                <a:gd name="T7" fmla="*/ 502 h 1048"/>
                <a:gd name="T8" fmla="*/ 870 w 1791"/>
                <a:gd name="T9" fmla="*/ 1015 h 1048"/>
                <a:gd name="T10" fmla="*/ 690 w 1791"/>
                <a:gd name="T11" fmla="*/ 1015 h 1048"/>
                <a:gd name="T12" fmla="*/ 23 w 1791"/>
                <a:gd name="T13" fmla="*/ 631 h 1048"/>
                <a:gd name="T14" fmla="*/ 0 w 1791"/>
                <a:gd name="T15" fmla="*/ 618 h 1048"/>
                <a:gd name="T16" fmla="*/ 1071 w 1791"/>
                <a:gd name="T17" fmla="*/ 0 h 1048"/>
                <a:gd name="T18" fmla="*/ 1760 w 1791"/>
                <a:gd name="T19" fmla="*/ 397 h 1048"/>
                <a:gd name="T20" fmla="*/ 1791 w 1791"/>
                <a:gd name="T21" fmla="*/ 449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1" h="1048">
                  <a:moveTo>
                    <a:pt x="1791" y="449"/>
                  </a:moveTo>
                  <a:cubicBezTo>
                    <a:pt x="1791" y="449"/>
                    <a:pt x="1791" y="449"/>
                    <a:pt x="1791" y="449"/>
                  </a:cubicBezTo>
                  <a:cubicBezTo>
                    <a:pt x="1791" y="453"/>
                    <a:pt x="1790" y="458"/>
                    <a:pt x="1789" y="462"/>
                  </a:cubicBezTo>
                  <a:cubicBezTo>
                    <a:pt x="1786" y="478"/>
                    <a:pt x="1776" y="492"/>
                    <a:pt x="1760" y="502"/>
                  </a:cubicBezTo>
                  <a:cubicBezTo>
                    <a:pt x="870" y="1015"/>
                    <a:pt x="870" y="1015"/>
                    <a:pt x="870" y="1015"/>
                  </a:cubicBezTo>
                  <a:cubicBezTo>
                    <a:pt x="815" y="1048"/>
                    <a:pt x="746" y="1048"/>
                    <a:pt x="690" y="1015"/>
                  </a:cubicBezTo>
                  <a:cubicBezTo>
                    <a:pt x="23" y="631"/>
                    <a:pt x="23" y="631"/>
                    <a:pt x="23" y="631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071" y="0"/>
                    <a:pt x="1071" y="0"/>
                    <a:pt x="1071" y="0"/>
                  </a:cubicBezTo>
                  <a:cubicBezTo>
                    <a:pt x="1760" y="397"/>
                    <a:pt x="1760" y="397"/>
                    <a:pt x="1760" y="397"/>
                  </a:cubicBezTo>
                  <a:cubicBezTo>
                    <a:pt x="1780" y="408"/>
                    <a:pt x="1791" y="428"/>
                    <a:pt x="1791" y="449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7">
              <a:extLst>
                <a:ext uri="{FF2B5EF4-FFF2-40B4-BE49-F238E27FC236}">
                  <a16:creationId xmlns:a16="http://schemas.microsoft.com/office/drawing/2014/main" xmlns="" id="{96DF53F8-26FA-4A1E-8268-E12E93505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50" y="6723063"/>
              <a:ext cx="3702050" cy="2178050"/>
            </a:xfrm>
            <a:custGeom>
              <a:avLst/>
              <a:gdLst>
                <a:gd name="T0" fmla="*/ 1325 w 1341"/>
                <a:gd name="T1" fmla="*/ 258 h 788"/>
                <a:gd name="T2" fmla="*/ 419 w 1341"/>
                <a:gd name="T3" fmla="*/ 781 h 788"/>
                <a:gd name="T4" fmla="*/ 378 w 1341"/>
                <a:gd name="T5" fmla="*/ 781 h 788"/>
                <a:gd name="T6" fmla="*/ 15 w 1341"/>
                <a:gd name="T7" fmla="*/ 571 h 788"/>
                <a:gd name="T8" fmla="*/ 15 w 1341"/>
                <a:gd name="T9" fmla="*/ 533 h 788"/>
                <a:gd name="T10" fmla="*/ 924 w 1341"/>
                <a:gd name="T11" fmla="*/ 7 h 788"/>
                <a:gd name="T12" fmla="*/ 965 w 1341"/>
                <a:gd name="T13" fmla="*/ 7 h 788"/>
                <a:gd name="T14" fmla="*/ 1325 w 1341"/>
                <a:gd name="T15" fmla="*/ 215 h 788"/>
                <a:gd name="T16" fmla="*/ 1325 w 1341"/>
                <a:gd name="T17" fmla="*/ 25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1" h="788">
                  <a:moveTo>
                    <a:pt x="1325" y="258"/>
                  </a:moveTo>
                  <a:cubicBezTo>
                    <a:pt x="419" y="781"/>
                    <a:pt x="419" y="781"/>
                    <a:pt x="419" y="781"/>
                  </a:cubicBezTo>
                  <a:cubicBezTo>
                    <a:pt x="406" y="788"/>
                    <a:pt x="391" y="788"/>
                    <a:pt x="378" y="781"/>
                  </a:cubicBezTo>
                  <a:cubicBezTo>
                    <a:pt x="15" y="571"/>
                    <a:pt x="15" y="571"/>
                    <a:pt x="15" y="571"/>
                  </a:cubicBezTo>
                  <a:cubicBezTo>
                    <a:pt x="0" y="562"/>
                    <a:pt x="0" y="541"/>
                    <a:pt x="15" y="533"/>
                  </a:cubicBezTo>
                  <a:cubicBezTo>
                    <a:pt x="924" y="7"/>
                    <a:pt x="924" y="7"/>
                    <a:pt x="924" y="7"/>
                  </a:cubicBezTo>
                  <a:cubicBezTo>
                    <a:pt x="937" y="0"/>
                    <a:pt x="952" y="0"/>
                    <a:pt x="965" y="7"/>
                  </a:cubicBezTo>
                  <a:cubicBezTo>
                    <a:pt x="1325" y="215"/>
                    <a:pt x="1325" y="215"/>
                    <a:pt x="1325" y="215"/>
                  </a:cubicBezTo>
                  <a:cubicBezTo>
                    <a:pt x="1341" y="225"/>
                    <a:pt x="1341" y="248"/>
                    <a:pt x="1325" y="258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0">
              <a:extLst>
                <a:ext uri="{FF2B5EF4-FFF2-40B4-BE49-F238E27FC236}">
                  <a16:creationId xmlns:a16="http://schemas.microsoft.com/office/drawing/2014/main" xmlns="" id="{B2D93BEF-614B-4127-BA1E-EDCEC4C1E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7786688"/>
              <a:ext cx="998538" cy="577850"/>
            </a:xfrm>
            <a:custGeom>
              <a:avLst/>
              <a:gdLst>
                <a:gd name="T0" fmla="*/ 358 w 362"/>
                <a:gd name="T1" fmla="*/ 30 h 209"/>
                <a:gd name="T2" fmla="*/ 358 w 362"/>
                <a:gd name="T3" fmla="*/ 39 h 209"/>
                <a:gd name="T4" fmla="*/ 68 w 362"/>
                <a:gd name="T5" fmla="*/ 206 h 209"/>
                <a:gd name="T6" fmla="*/ 52 w 362"/>
                <a:gd name="T7" fmla="*/ 206 h 209"/>
                <a:gd name="T8" fmla="*/ 5 w 362"/>
                <a:gd name="T9" fmla="*/ 179 h 209"/>
                <a:gd name="T10" fmla="*/ 5 w 362"/>
                <a:gd name="T11" fmla="*/ 170 h 209"/>
                <a:gd name="T12" fmla="*/ 295 w 362"/>
                <a:gd name="T13" fmla="*/ 2 h 209"/>
                <a:gd name="T14" fmla="*/ 310 w 362"/>
                <a:gd name="T15" fmla="*/ 2 h 209"/>
                <a:gd name="T16" fmla="*/ 358 w 362"/>
                <a:gd name="T17" fmla="*/ 3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09">
                  <a:moveTo>
                    <a:pt x="358" y="30"/>
                  </a:moveTo>
                  <a:cubicBezTo>
                    <a:pt x="362" y="32"/>
                    <a:pt x="362" y="36"/>
                    <a:pt x="358" y="39"/>
                  </a:cubicBezTo>
                  <a:cubicBezTo>
                    <a:pt x="68" y="206"/>
                    <a:pt x="68" y="206"/>
                    <a:pt x="68" y="206"/>
                  </a:cubicBezTo>
                  <a:cubicBezTo>
                    <a:pt x="63" y="209"/>
                    <a:pt x="56" y="209"/>
                    <a:pt x="52" y="206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0" y="176"/>
                    <a:pt x="0" y="172"/>
                    <a:pt x="5" y="170"/>
                  </a:cubicBezTo>
                  <a:cubicBezTo>
                    <a:pt x="295" y="2"/>
                    <a:pt x="295" y="2"/>
                    <a:pt x="295" y="2"/>
                  </a:cubicBezTo>
                  <a:cubicBezTo>
                    <a:pt x="299" y="0"/>
                    <a:pt x="306" y="0"/>
                    <a:pt x="310" y="2"/>
                  </a:cubicBezTo>
                  <a:lnTo>
                    <a:pt x="358" y="30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1">
              <a:extLst>
                <a:ext uri="{FF2B5EF4-FFF2-40B4-BE49-F238E27FC236}">
                  <a16:creationId xmlns:a16="http://schemas.microsoft.com/office/drawing/2014/main" xmlns="" id="{867E64F0-9CBA-428F-85C7-96501922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288" y="7067550"/>
              <a:ext cx="417513" cy="241300"/>
            </a:xfrm>
            <a:custGeom>
              <a:avLst/>
              <a:gdLst>
                <a:gd name="T0" fmla="*/ 44 w 151"/>
                <a:gd name="T1" fmla="*/ 85 h 87"/>
                <a:gd name="T2" fmla="*/ 58 w 151"/>
                <a:gd name="T3" fmla="*/ 85 h 87"/>
                <a:gd name="T4" fmla="*/ 147 w 151"/>
                <a:gd name="T5" fmla="*/ 34 h 87"/>
                <a:gd name="T6" fmla="*/ 147 w 151"/>
                <a:gd name="T7" fmla="*/ 26 h 87"/>
                <a:gd name="T8" fmla="*/ 106 w 151"/>
                <a:gd name="T9" fmla="*/ 2 h 87"/>
                <a:gd name="T10" fmla="*/ 93 w 151"/>
                <a:gd name="T11" fmla="*/ 2 h 87"/>
                <a:gd name="T12" fmla="*/ 3 w 151"/>
                <a:gd name="T13" fmla="*/ 54 h 87"/>
                <a:gd name="T14" fmla="*/ 3 w 151"/>
                <a:gd name="T15" fmla="*/ 61 h 87"/>
                <a:gd name="T16" fmla="*/ 44 w 151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44" y="85"/>
                  </a:moveTo>
                  <a:cubicBezTo>
                    <a:pt x="48" y="87"/>
                    <a:pt x="54" y="87"/>
                    <a:pt x="58" y="85"/>
                  </a:cubicBezTo>
                  <a:cubicBezTo>
                    <a:pt x="147" y="34"/>
                    <a:pt x="147" y="34"/>
                    <a:pt x="147" y="34"/>
                  </a:cubicBezTo>
                  <a:cubicBezTo>
                    <a:pt x="151" y="31"/>
                    <a:pt x="151" y="28"/>
                    <a:pt x="147" y="26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2" y="0"/>
                    <a:pt x="96" y="0"/>
                    <a:pt x="93" y="2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0" y="56"/>
                    <a:pt x="0" y="59"/>
                    <a:pt x="3" y="61"/>
                  </a:cubicBezTo>
                  <a:lnTo>
                    <a:pt x="44" y="8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82">
              <a:extLst>
                <a:ext uri="{FF2B5EF4-FFF2-40B4-BE49-F238E27FC236}">
                  <a16:creationId xmlns:a16="http://schemas.microsoft.com/office/drawing/2014/main" xmlns="" id="{B84DC38D-FAED-4467-97DB-01918BE91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285163"/>
              <a:ext cx="352425" cy="203200"/>
            </a:xfrm>
            <a:custGeom>
              <a:avLst/>
              <a:gdLst>
                <a:gd name="T0" fmla="*/ 4 w 128"/>
                <a:gd name="T1" fmla="*/ 44 h 74"/>
                <a:gd name="T2" fmla="*/ 4 w 128"/>
                <a:gd name="T3" fmla="*/ 35 h 74"/>
                <a:gd name="T4" fmla="*/ 61 w 128"/>
                <a:gd name="T5" fmla="*/ 3 h 74"/>
                <a:gd name="T6" fmla="*/ 76 w 128"/>
                <a:gd name="T7" fmla="*/ 3 h 74"/>
                <a:gd name="T8" fmla="*/ 124 w 128"/>
                <a:gd name="T9" fmla="*/ 30 h 74"/>
                <a:gd name="T10" fmla="*/ 124 w 128"/>
                <a:gd name="T11" fmla="*/ 39 h 74"/>
                <a:gd name="T12" fmla="*/ 67 w 128"/>
                <a:gd name="T13" fmla="*/ 71 h 74"/>
                <a:gd name="T14" fmla="*/ 52 w 128"/>
                <a:gd name="T15" fmla="*/ 71 h 74"/>
                <a:gd name="T16" fmla="*/ 4 w 128"/>
                <a:gd name="T17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4">
                  <a:moveTo>
                    <a:pt x="4" y="44"/>
                  </a:moveTo>
                  <a:cubicBezTo>
                    <a:pt x="0" y="42"/>
                    <a:pt x="0" y="38"/>
                    <a:pt x="4" y="35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8" y="32"/>
                    <a:pt x="128" y="36"/>
                    <a:pt x="124" y="39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3" y="74"/>
                    <a:pt x="56" y="74"/>
                    <a:pt x="52" y="71"/>
                  </a:cubicBezTo>
                  <a:lnTo>
                    <a:pt x="4" y="44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3">
              <a:extLst>
                <a:ext uri="{FF2B5EF4-FFF2-40B4-BE49-F238E27FC236}">
                  <a16:creationId xmlns:a16="http://schemas.microsoft.com/office/drawing/2014/main" xmlns="" id="{B5C3B992-8019-43C7-8777-0F153B8EC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8408988"/>
              <a:ext cx="309563" cy="179388"/>
            </a:xfrm>
            <a:custGeom>
              <a:avLst/>
              <a:gdLst>
                <a:gd name="T0" fmla="*/ 4 w 112"/>
                <a:gd name="T1" fmla="*/ 35 h 65"/>
                <a:gd name="T2" fmla="*/ 4 w 112"/>
                <a:gd name="T3" fmla="*/ 26 h 65"/>
                <a:gd name="T4" fmla="*/ 44 w 112"/>
                <a:gd name="T5" fmla="*/ 3 h 65"/>
                <a:gd name="T6" fmla="*/ 60 w 112"/>
                <a:gd name="T7" fmla="*/ 3 h 65"/>
                <a:gd name="T8" fmla="*/ 107 w 112"/>
                <a:gd name="T9" fmla="*/ 30 h 65"/>
                <a:gd name="T10" fmla="*/ 107 w 112"/>
                <a:gd name="T11" fmla="*/ 39 h 65"/>
                <a:gd name="T12" fmla="*/ 67 w 112"/>
                <a:gd name="T13" fmla="*/ 62 h 65"/>
                <a:gd name="T14" fmla="*/ 51 w 112"/>
                <a:gd name="T15" fmla="*/ 62 h 65"/>
                <a:gd name="T16" fmla="*/ 4 w 112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5">
                  <a:moveTo>
                    <a:pt x="4" y="35"/>
                  </a:moveTo>
                  <a:cubicBezTo>
                    <a:pt x="0" y="33"/>
                    <a:pt x="0" y="28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9" y="0"/>
                    <a:pt x="56" y="0"/>
                    <a:pt x="60" y="3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12" y="32"/>
                    <a:pt x="112" y="37"/>
                    <a:pt x="107" y="39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3" y="65"/>
                    <a:pt x="56" y="65"/>
                    <a:pt x="51" y="62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4">
              <a:extLst>
                <a:ext uri="{FF2B5EF4-FFF2-40B4-BE49-F238E27FC236}">
                  <a16:creationId xmlns:a16="http://schemas.microsoft.com/office/drawing/2014/main" xmlns="" id="{78CF49F3-F86C-4D49-B43F-A21A3361C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7662863"/>
              <a:ext cx="352425" cy="204788"/>
            </a:xfrm>
            <a:custGeom>
              <a:avLst/>
              <a:gdLst>
                <a:gd name="T0" fmla="*/ 4 w 128"/>
                <a:gd name="T1" fmla="*/ 44 h 74"/>
                <a:gd name="T2" fmla="*/ 4 w 128"/>
                <a:gd name="T3" fmla="*/ 35 h 74"/>
                <a:gd name="T4" fmla="*/ 60 w 128"/>
                <a:gd name="T5" fmla="*/ 3 h 74"/>
                <a:gd name="T6" fmla="*/ 76 w 128"/>
                <a:gd name="T7" fmla="*/ 3 h 74"/>
                <a:gd name="T8" fmla="*/ 123 w 128"/>
                <a:gd name="T9" fmla="*/ 30 h 74"/>
                <a:gd name="T10" fmla="*/ 123 w 128"/>
                <a:gd name="T11" fmla="*/ 39 h 74"/>
                <a:gd name="T12" fmla="*/ 67 w 128"/>
                <a:gd name="T13" fmla="*/ 71 h 74"/>
                <a:gd name="T14" fmla="*/ 51 w 128"/>
                <a:gd name="T15" fmla="*/ 71 h 74"/>
                <a:gd name="T16" fmla="*/ 4 w 128"/>
                <a:gd name="T17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4">
                  <a:moveTo>
                    <a:pt x="4" y="44"/>
                  </a:moveTo>
                  <a:cubicBezTo>
                    <a:pt x="0" y="42"/>
                    <a:pt x="0" y="38"/>
                    <a:pt x="4" y="3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8" y="32"/>
                    <a:pt x="128" y="36"/>
                    <a:pt x="123" y="39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3" y="74"/>
                    <a:pt x="56" y="74"/>
                    <a:pt x="51" y="71"/>
                  </a:cubicBezTo>
                  <a:lnTo>
                    <a:pt x="4" y="44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5">
              <a:extLst>
                <a:ext uri="{FF2B5EF4-FFF2-40B4-BE49-F238E27FC236}">
                  <a16:creationId xmlns:a16="http://schemas.microsoft.com/office/drawing/2014/main" xmlns="" id="{45BF5334-0144-4DC7-B76F-262D27D6E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7562850"/>
              <a:ext cx="307975" cy="177800"/>
            </a:xfrm>
            <a:custGeom>
              <a:avLst/>
              <a:gdLst>
                <a:gd name="T0" fmla="*/ 5 w 112"/>
                <a:gd name="T1" fmla="*/ 35 h 64"/>
                <a:gd name="T2" fmla="*/ 5 w 112"/>
                <a:gd name="T3" fmla="*/ 26 h 64"/>
                <a:gd name="T4" fmla="*/ 45 w 112"/>
                <a:gd name="T5" fmla="*/ 2 h 64"/>
                <a:gd name="T6" fmla="*/ 61 w 112"/>
                <a:gd name="T7" fmla="*/ 2 h 64"/>
                <a:gd name="T8" fmla="*/ 108 w 112"/>
                <a:gd name="T9" fmla="*/ 30 h 64"/>
                <a:gd name="T10" fmla="*/ 108 w 112"/>
                <a:gd name="T11" fmla="*/ 39 h 64"/>
                <a:gd name="T12" fmla="*/ 68 w 112"/>
                <a:gd name="T13" fmla="*/ 62 h 64"/>
                <a:gd name="T14" fmla="*/ 52 w 112"/>
                <a:gd name="T15" fmla="*/ 62 h 64"/>
                <a:gd name="T16" fmla="*/ 5 w 112"/>
                <a:gd name="T17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4">
                  <a:moveTo>
                    <a:pt x="5" y="35"/>
                  </a:moveTo>
                  <a:cubicBezTo>
                    <a:pt x="0" y="32"/>
                    <a:pt x="0" y="28"/>
                    <a:pt x="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9" y="0"/>
                    <a:pt x="56" y="0"/>
                    <a:pt x="61" y="2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2" y="32"/>
                    <a:pt x="112" y="36"/>
                    <a:pt x="108" y="3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4"/>
                    <a:pt x="56" y="64"/>
                    <a:pt x="52" y="62"/>
                  </a:cubicBezTo>
                  <a:lnTo>
                    <a:pt x="5" y="3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6">
              <a:extLst>
                <a:ext uri="{FF2B5EF4-FFF2-40B4-BE49-F238E27FC236}">
                  <a16:creationId xmlns:a16="http://schemas.microsoft.com/office/drawing/2014/main" xmlns="" id="{1DF1F856-C77A-4910-A6BC-79E867FC2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8509000"/>
              <a:ext cx="307975" cy="179388"/>
            </a:xfrm>
            <a:custGeom>
              <a:avLst/>
              <a:gdLst>
                <a:gd name="T0" fmla="*/ 5 w 112"/>
                <a:gd name="T1" fmla="*/ 35 h 65"/>
                <a:gd name="T2" fmla="*/ 5 w 112"/>
                <a:gd name="T3" fmla="*/ 26 h 65"/>
                <a:gd name="T4" fmla="*/ 45 w 112"/>
                <a:gd name="T5" fmla="*/ 3 h 65"/>
                <a:gd name="T6" fmla="*/ 61 w 112"/>
                <a:gd name="T7" fmla="*/ 3 h 65"/>
                <a:gd name="T8" fmla="*/ 108 w 112"/>
                <a:gd name="T9" fmla="*/ 30 h 65"/>
                <a:gd name="T10" fmla="*/ 108 w 112"/>
                <a:gd name="T11" fmla="*/ 39 h 65"/>
                <a:gd name="T12" fmla="*/ 68 w 112"/>
                <a:gd name="T13" fmla="*/ 62 h 65"/>
                <a:gd name="T14" fmla="*/ 52 w 112"/>
                <a:gd name="T15" fmla="*/ 62 h 65"/>
                <a:gd name="T16" fmla="*/ 5 w 112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5">
                  <a:moveTo>
                    <a:pt x="5" y="35"/>
                  </a:moveTo>
                  <a:cubicBezTo>
                    <a:pt x="0" y="33"/>
                    <a:pt x="0" y="28"/>
                    <a:pt x="5" y="26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9" y="0"/>
                    <a:pt x="57" y="0"/>
                    <a:pt x="61" y="3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2" y="32"/>
                    <a:pt x="112" y="37"/>
                    <a:pt x="108" y="3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5"/>
                    <a:pt x="56" y="65"/>
                    <a:pt x="52" y="62"/>
                  </a:cubicBezTo>
                  <a:lnTo>
                    <a:pt x="5" y="3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7">
              <a:extLst>
                <a:ext uri="{FF2B5EF4-FFF2-40B4-BE49-F238E27FC236}">
                  <a16:creationId xmlns:a16="http://schemas.microsoft.com/office/drawing/2014/main" xmlns="" id="{F27D44F8-4E63-41DA-836E-17458877F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975" y="8610600"/>
              <a:ext cx="309563" cy="177800"/>
            </a:xfrm>
            <a:custGeom>
              <a:avLst/>
              <a:gdLst>
                <a:gd name="T0" fmla="*/ 5 w 112"/>
                <a:gd name="T1" fmla="*/ 34 h 64"/>
                <a:gd name="T2" fmla="*/ 5 w 112"/>
                <a:gd name="T3" fmla="*/ 25 h 64"/>
                <a:gd name="T4" fmla="*/ 45 w 112"/>
                <a:gd name="T5" fmla="*/ 2 h 64"/>
                <a:gd name="T6" fmla="*/ 61 w 112"/>
                <a:gd name="T7" fmla="*/ 2 h 64"/>
                <a:gd name="T8" fmla="*/ 108 w 112"/>
                <a:gd name="T9" fmla="*/ 29 h 64"/>
                <a:gd name="T10" fmla="*/ 108 w 112"/>
                <a:gd name="T11" fmla="*/ 38 h 64"/>
                <a:gd name="T12" fmla="*/ 68 w 112"/>
                <a:gd name="T13" fmla="*/ 62 h 64"/>
                <a:gd name="T14" fmla="*/ 52 w 112"/>
                <a:gd name="T15" fmla="*/ 62 h 64"/>
                <a:gd name="T16" fmla="*/ 5 w 112"/>
                <a:gd name="T17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4">
                  <a:moveTo>
                    <a:pt x="5" y="34"/>
                  </a:moveTo>
                  <a:cubicBezTo>
                    <a:pt x="0" y="32"/>
                    <a:pt x="0" y="28"/>
                    <a:pt x="5" y="2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9" y="0"/>
                    <a:pt x="57" y="0"/>
                    <a:pt x="61" y="2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12" y="32"/>
                    <a:pt x="112" y="36"/>
                    <a:pt x="108" y="3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4"/>
                    <a:pt x="56" y="64"/>
                    <a:pt x="52" y="62"/>
                  </a:cubicBezTo>
                  <a:lnTo>
                    <a:pt x="5" y="34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8">
              <a:extLst>
                <a:ext uri="{FF2B5EF4-FFF2-40B4-BE49-F238E27FC236}">
                  <a16:creationId xmlns:a16="http://schemas.microsoft.com/office/drawing/2014/main" xmlns="" id="{1521593E-1B41-41A4-9060-9D4E45AA0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75" y="8386763"/>
              <a:ext cx="501650" cy="290513"/>
            </a:xfrm>
            <a:custGeom>
              <a:avLst/>
              <a:gdLst>
                <a:gd name="T0" fmla="*/ 45 w 182"/>
                <a:gd name="T1" fmla="*/ 103 h 105"/>
                <a:gd name="T2" fmla="*/ 58 w 182"/>
                <a:gd name="T3" fmla="*/ 103 h 105"/>
                <a:gd name="T4" fmla="*/ 179 w 182"/>
                <a:gd name="T5" fmla="*/ 33 h 105"/>
                <a:gd name="T6" fmla="*/ 179 w 182"/>
                <a:gd name="T7" fmla="*/ 26 h 105"/>
                <a:gd name="T8" fmla="*/ 137 w 182"/>
                <a:gd name="T9" fmla="*/ 2 h 105"/>
                <a:gd name="T10" fmla="*/ 124 w 182"/>
                <a:gd name="T11" fmla="*/ 2 h 105"/>
                <a:gd name="T12" fmla="*/ 4 w 182"/>
                <a:gd name="T13" fmla="*/ 72 h 105"/>
                <a:gd name="T14" fmla="*/ 4 w 182"/>
                <a:gd name="T15" fmla="*/ 79 h 105"/>
                <a:gd name="T16" fmla="*/ 45 w 182"/>
                <a:gd name="T17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5">
                  <a:moveTo>
                    <a:pt x="45" y="103"/>
                  </a:moveTo>
                  <a:cubicBezTo>
                    <a:pt x="49" y="105"/>
                    <a:pt x="54" y="105"/>
                    <a:pt x="58" y="103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2" y="31"/>
                    <a:pt x="182" y="28"/>
                    <a:pt x="179" y="26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4" y="0"/>
                    <a:pt x="128" y="0"/>
                    <a:pt x="124" y="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0" y="74"/>
                    <a:pt x="0" y="77"/>
                    <a:pt x="4" y="79"/>
                  </a:cubicBezTo>
                  <a:lnTo>
                    <a:pt x="45" y="103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9">
              <a:extLst>
                <a:ext uri="{FF2B5EF4-FFF2-40B4-BE49-F238E27FC236}">
                  <a16:creationId xmlns:a16="http://schemas.microsoft.com/office/drawing/2014/main" xmlns="" id="{93EBCB00-D8FA-4182-BCCD-3DA3392B6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7167563"/>
              <a:ext cx="501650" cy="290513"/>
            </a:xfrm>
            <a:custGeom>
              <a:avLst/>
              <a:gdLst>
                <a:gd name="T0" fmla="*/ 45 w 182"/>
                <a:gd name="T1" fmla="*/ 103 h 105"/>
                <a:gd name="T2" fmla="*/ 58 w 182"/>
                <a:gd name="T3" fmla="*/ 103 h 105"/>
                <a:gd name="T4" fmla="*/ 179 w 182"/>
                <a:gd name="T5" fmla="*/ 33 h 105"/>
                <a:gd name="T6" fmla="*/ 179 w 182"/>
                <a:gd name="T7" fmla="*/ 26 h 105"/>
                <a:gd name="T8" fmla="*/ 138 w 182"/>
                <a:gd name="T9" fmla="*/ 2 h 105"/>
                <a:gd name="T10" fmla="*/ 125 w 182"/>
                <a:gd name="T11" fmla="*/ 2 h 105"/>
                <a:gd name="T12" fmla="*/ 4 w 182"/>
                <a:gd name="T13" fmla="*/ 72 h 105"/>
                <a:gd name="T14" fmla="*/ 4 w 182"/>
                <a:gd name="T15" fmla="*/ 79 h 105"/>
                <a:gd name="T16" fmla="*/ 45 w 182"/>
                <a:gd name="T17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5">
                  <a:moveTo>
                    <a:pt x="45" y="103"/>
                  </a:moveTo>
                  <a:cubicBezTo>
                    <a:pt x="49" y="105"/>
                    <a:pt x="55" y="105"/>
                    <a:pt x="58" y="103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2" y="31"/>
                    <a:pt x="182" y="28"/>
                    <a:pt x="179" y="26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4" y="0"/>
                    <a:pt x="128" y="0"/>
                    <a:pt x="125" y="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0" y="74"/>
                    <a:pt x="0" y="77"/>
                    <a:pt x="4" y="79"/>
                  </a:cubicBezTo>
                  <a:lnTo>
                    <a:pt x="45" y="103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0">
              <a:extLst>
                <a:ext uri="{FF2B5EF4-FFF2-40B4-BE49-F238E27FC236}">
                  <a16:creationId xmlns:a16="http://schemas.microsoft.com/office/drawing/2014/main" xmlns="" id="{86BE4421-89C2-41C8-A675-349EFFB47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813" y="8286750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1">
              <a:extLst>
                <a:ext uri="{FF2B5EF4-FFF2-40B4-BE49-F238E27FC236}">
                  <a16:creationId xmlns:a16="http://schemas.microsoft.com/office/drawing/2014/main" xmlns="" id="{3A18823B-6C59-4F9C-A931-0478F1CD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850" y="8188325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2">
              <a:extLst>
                <a:ext uri="{FF2B5EF4-FFF2-40B4-BE49-F238E27FC236}">
                  <a16:creationId xmlns:a16="http://schemas.microsoft.com/office/drawing/2014/main" xmlns="" id="{CE970E11-C0C9-4590-A7A2-C3B0CC1B4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300" y="8088313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xmlns="" id="{7289858F-DE5A-4C21-8DC1-38C777EB4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925" y="7988300"/>
              <a:ext cx="284163" cy="163513"/>
            </a:xfrm>
            <a:custGeom>
              <a:avLst/>
              <a:gdLst>
                <a:gd name="T0" fmla="*/ 44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4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4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4">
              <a:extLst>
                <a:ext uri="{FF2B5EF4-FFF2-40B4-BE49-F238E27FC236}">
                  <a16:creationId xmlns:a16="http://schemas.microsoft.com/office/drawing/2014/main" xmlns="" id="{D863DC85-0420-413C-B201-E1FC2F333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375" y="7889875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5">
              <a:extLst>
                <a:ext uri="{FF2B5EF4-FFF2-40B4-BE49-F238E27FC236}">
                  <a16:creationId xmlns:a16="http://schemas.microsoft.com/office/drawing/2014/main" xmlns="" id="{4C687C4C-212B-48AE-BDF4-00435F34D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238" y="7789863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9" y="60"/>
                    <a:pt x="55" y="60"/>
                    <a:pt x="58" y="57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6">
              <a:extLst>
                <a:ext uri="{FF2B5EF4-FFF2-40B4-BE49-F238E27FC236}">
                  <a16:creationId xmlns:a16="http://schemas.microsoft.com/office/drawing/2014/main" xmlns="" id="{CECB40B2-6539-4124-9718-CCFC2B3A3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76898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97">
              <a:extLst>
                <a:ext uri="{FF2B5EF4-FFF2-40B4-BE49-F238E27FC236}">
                  <a16:creationId xmlns:a16="http://schemas.microsoft.com/office/drawing/2014/main" xmlns="" id="{10152639-BB08-4C9E-B61E-FF75E920E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73914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8">
              <a:extLst>
                <a:ext uri="{FF2B5EF4-FFF2-40B4-BE49-F238E27FC236}">
                  <a16:creationId xmlns:a16="http://schemas.microsoft.com/office/drawing/2014/main" xmlns="" id="{3761793F-2BE5-4C5D-9F3B-B073A49E0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350" y="7491413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9">
              <a:extLst>
                <a:ext uri="{FF2B5EF4-FFF2-40B4-BE49-F238E27FC236}">
                  <a16:creationId xmlns:a16="http://schemas.microsoft.com/office/drawing/2014/main" xmlns="" id="{1553765E-8198-4575-A00F-0154AF795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75898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00">
              <a:extLst>
                <a:ext uri="{FF2B5EF4-FFF2-40B4-BE49-F238E27FC236}">
                  <a16:creationId xmlns:a16="http://schemas.microsoft.com/office/drawing/2014/main" xmlns="" id="{EB72DCDC-AE1B-4854-B770-DA1ED931D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82423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1">
              <a:extLst>
                <a:ext uri="{FF2B5EF4-FFF2-40B4-BE49-F238E27FC236}">
                  <a16:creationId xmlns:a16="http://schemas.microsoft.com/office/drawing/2014/main" xmlns="" id="{1492D6FE-7A6C-448E-8F85-A1828D8C3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088" y="81438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5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2">
              <a:extLst>
                <a:ext uri="{FF2B5EF4-FFF2-40B4-BE49-F238E27FC236}">
                  <a16:creationId xmlns:a16="http://schemas.microsoft.com/office/drawing/2014/main" xmlns="" id="{367D816A-07F0-4F74-BCE3-75B3F3577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8043863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5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7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3">
              <a:extLst>
                <a:ext uri="{FF2B5EF4-FFF2-40B4-BE49-F238E27FC236}">
                  <a16:creationId xmlns:a16="http://schemas.microsoft.com/office/drawing/2014/main" xmlns="" id="{EFB89376-325F-4C6F-8776-6B253641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7942263"/>
              <a:ext cx="280988" cy="165100"/>
            </a:xfrm>
            <a:custGeom>
              <a:avLst/>
              <a:gdLst>
                <a:gd name="T0" fmla="*/ 44 w 102"/>
                <a:gd name="T1" fmla="*/ 58 h 60"/>
                <a:gd name="T2" fmla="*/ 57 w 102"/>
                <a:gd name="T3" fmla="*/ 58 h 60"/>
                <a:gd name="T4" fmla="*/ 99 w 102"/>
                <a:gd name="T5" fmla="*/ 34 h 60"/>
                <a:gd name="T6" fmla="*/ 99 w 102"/>
                <a:gd name="T7" fmla="*/ 26 h 60"/>
                <a:gd name="T8" fmla="*/ 58 w 102"/>
                <a:gd name="T9" fmla="*/ 3 h 60"/>
                <a:gd name="T10" fmla="*/ 45 w 102"/>
                <a:gd name="T11" fmla="*/ 3 h 60"/>
                <a:gd name="T12" fmla="*/ 3 w 102"/>
                <a:gd name="T13" fmla="*/ 26 h 60"/>
                <a:gd name="T14" fmla="*/ 3 w 102"/>
                <a:gd name="T15" fmla="*/ 34 h 60"/>
                <a:gd name="T16" fmla="*/ 44 w 10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2" y="32"/>
                    <a:pt x="102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4" y="0"/>
                    <a:pt x="48" y="0"/>
                    <a:pt x="45" y="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4">
              <a:extLst>
                <a:ext uri="{FF2B5EF4-FFF2-40B4-BE49-F238E27FC236}">
                  <a16:creationId xmlns:a16="http://schemas.microsoft.com/office/drawing/2014/main" xmlns="" id="{FFC71F89-0CED-43E7-8369-BFED97044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200" y="7842250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5">
              <a:extLst>
                <a:ext uri="{FF2B5EF4-FFF2-40B4-BE49-F238E27FC236}">
                  <a16:creationId xmlns:a16="http://schemas.microsoft.com/office/drawing/2014/main" xmlns="" id="{B81D799F-B0FE-461B-BA1E-F9F8FDB66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0" y="774223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0"/>
                    <a:pt x="49" y="0"/>
                    <a:pt x="45" y="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06">
              <a:extLst>
                <a:ext uri="{FF2B5EF4-FFF2-40B4-BE49-F238E27FC236}">
                  <a16:creationId xmlns:a16="http://schemas.microsoft.com/office/drawing/2014/main" xmlns="" id="{67DD0C62-A697-43B2-BF2D-8E4739759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88" y="7643813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7">
              <a:extLst>
                <a:ext uri="{FF2B5EF4-FFF2-40B4-BE49-F238E27FC236}">
                  <a16:creationId xmlns:a16="http://schemas.microsoft.com/office/drawing/2014/main" xmlns="" id="{2906CD14-A7E6-4874-86D6-96254A2A9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7543800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2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8">
              <a:extLst>
                <a:ext uri="{FF2B5EF4-FFF2-40B4-BE49-F238E27FC236}">
                  <a16:creationId xmlns:a16="http://schemas.microsoft.com/office/drawing/2014/main" xmlns="" id="{CA4C8E6D-FA25-4314-9D69-1BFFBB53E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5" y="7443788"/>
              <a:ext cx="285750" cy="166688"/>
            </a:xfrm>
            <a:custGeom>
              <a:avLst/>
              <a:gdLst>
                <a:gd name="T0" fmla="*/ 44 w 103"/>
                <a:gd name="T1" fmla="*/ 57 h 60"/>
                <a:gd name="T2" fmla="*/ 58 w 103"/>
                <a:gd name="T3" fmla="*/ 57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7"/>
                  </a:moveTo>
                  <a:cubicBezTo>
                    <a:pt x="48" y="60"/>
                    <a:pt x="54" y="60"/>
                    <a:pt x="58" y="5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9">
              <a:extLst>
                <a:ext uri="{FF2B5EF4-FFF2-40B4-BE49-F238E27FC236}">
                  <a16:creationId xmlns:a16="http://schemas.microsoft.com/office/drawing/2014/main" xmlns="" id="{5954D4F8-0115-4210-A95A-EF50D5DB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5" y="73437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0">
              <a:extLst>
                <a:ext uri="{FF2B5EF4-FFF2-40B4-BE49-F238E27FC236}">
                  <a16:creationId xmlns:a16="http://schemas.microsoft.com/office/drawing/2014/main" xmlns="" id="{A1D3DC64-FB15-4125-99E6-85DFC26E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0" y="72453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1">
              <a:extLst>
                <a:ext uri="{FF2B5EF4-FFF2-40B4-BE49-F238E27FC236}">
                  <a16:creationId xmlns:a16="http://schemas.microsoft.com/office/drawing/2014/main" xmlns="" id="{D4571043-FC84-4D36-8041-6C05967C9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8170863"/>
              <a:ext cx="280988" cy="163513"/>
            </a:xfrm>
            <a:custGeom>
              <a:avLst/>
              <a:gdLst>
                <a:gd name="T0" fmla="*/ 44 w 102"/>
                <a:gd name="T1" fmla="*/ 57 h 59"/>
                <a:gd name="T2" fmla="*/ 57 w 102"/>
                <a:gd name="T3" fmla="*/ 57 h 59"/>
                <a:gd name="T4" fmla="*/ 99 w 102"/>
                <a:gd name="T5" fmla="*/ 33 h 59"/>
                <a:gd name="T6" fmla="*/ 99 w 102"/>
                <a:gd name="T7" fmla="*/ 25 h 59"/>
                <a:gd name="T8" fmla="*/ 58 w 102"/>
                <a:gd name="T9" fmla="*/ 2 h 59"/>
                <a:gd name="T10" fmla="*/ 45 w 102"/>
                <a:gd name="T11" fmla="*/ 2 h 59"/>
                <a:gd name="T12" fmla="*/ 3 w 102"/>
                <a:gd name="T13" fmla="*/ 26 h 59"/>
                <a:gd name="T14" fmla="*/ 3 w 102"/>
                <a:gd name="T15" fmla="*/ 33 h 59"/>
                <a:gd name="T16" fmla="*/ 44 w 102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9">
                  <a:moveTo>
                    <a:pt x="44" y="57"/>
                  </a:moveTo>
                  <a:cubicBezTo>
                    <a:pt x="48" y="59"/>
                    <a:pt x="54" y="59"/>
                    <a:pt x="57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2" y="31"/>
                    <a:pt x="102" y="28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3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2">
              <a:extLst>
                <a:ext uri="{FF2B5EF4-FFF2-40B4-BE49-F238E27FC236}">
                  <a16:creationId xmlns:a16="http://schemas.microsoft.com/office/drawing/2014/main" xmlns="" id="{A8BC1BEC-D45A-4020-A4F3-11BA2CE88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8069263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4 w 103"/>
                <a:gd name="T13" fmla="*/ 27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0"/>
                    <a:pt x="49" y="0"/>
                    <a:pt x="45" y="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3">
              <a:extLst>
                <a:ext uri="{FF2B5EF4-FFF2-40B4-BE49-F238E27FC236}">
                  <a16:creationId xmlns:a16="http://schemas.microsoft.com/office/drawing/2014/main" xmlns="" id="{5357016A-E693-46C3-97CE-C6C646114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7969250"/>
              <a:ext cx="280988" cy="166688"/>
            </a:xfrm>
            <a:custGeom>
              <a:avLst/>
              <a:gdLst>
                <a:gd name="T0" fmla="*/ 44 w 102"/>
                <a:gd name="T1" fmla="*/ 58 h 60"/>
                <a:gd name="T2" fmla="*/ 57 w 102"/>
                <a:gd name="T3" fmla="*/ 58 h 60"/>
                <a:gd name="T4" fmla="*/ 99 w 102"/>
                <a:gd name="T5" fmla="*/ 34 h 60"/>
                <a:gd name="T6" fmla="*/ 99 w 102"/>
                <a:gd name="T7" fmla="*/ 26 h 60"/>
                <a:gd name="T8" fmla="*/ 58 w 102"/>
                <a:gd name="T9" fmla="*/ 2 h 60"/>
                <a:gd name="T10" fmla="*/ 45 w 102"/>
                <a:gd name="T11" fmla="*/ 2 h 60"/>
                <a:gd name="T12" fmla="*/ 3 w 102"/>
                <a:gd name="T13" fmla="*/ 26 h 60"/>
                <a:gd name="T14" fmla="*/ 3 w 102"/>
                <a:gd name="T15" fmla="*/ 34 h 60"/>
                <a:gd name="T16" fmla="*/ 44 w 10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2" y="32"/>
                    <a:pt x="102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4">
              <a:extLst>
                <a:ext uri="{FF2B5EF4-FFF2-40B4-BE49-F238E27FC236}">
                  <a16:creationId xmlns:a16="http://schemas.microsoft.com/office/drawing/2014/main" xmlns="" id="{60D62369-DE1B-4E46-B855-8C7D55F0D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786923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5">
              <a:extLst>
                <a:ext uri="{FF2B5EF4-FFF2-40B4-BE49-F238E27FC236}">
                  <a16:creationId xmlns:a16="http://schemas.microsoft.com/office/drawing/2014/main" xmlns="" id="{D595E204-2879-451F-9922-CFD2ED15F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7770813"/>
              <a:ext cx="285750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6">
              <a:extLst>
                <a:ext uri="{FF2B5EF4-FFF2-40B4-BE49-F238E27FC236}">
                  <a16:creationId xmlns:a16="http://schemas.microsoft.com/office/drawing/2014/main" xmlns="" id="{AA9057E1-442A-4ED1-B3C1-6BBB1418E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6688" y="7670800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17">
              <a:extLst>
                <a:ext uri="{FF2B5EF4-FFF2-40B4-BE49-F238E27FC236}">
                  <a16:creationId xmlns:a16="http://schemas.microsoft.com/office/drawing/2014/main" xmlns="" id="{1F39408B-5EF3-4064-81A6-93163DC80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757078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2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8">
              <a:extLst>
                <a:ext uri="{FF2B5EF4-FFF2-40B4-BE49-F238E27FC236}">
                  <a16:creationId xmlns:a16="http://schemas.microsoft.com/office/drawing/2014/main" xmlns="" id="{1B98CF7D-F8BF-4636-BEA2-2F750F9FE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2763" y="7472363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8" y="60"/>
                    <a:pt x="54" y="60"/>
                    <a:pt x="58" y="5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19">
              <a:extLst>
                <a:ext uri="{FF2B5EF4-FFF2-40B4-BE49-F238E27FC236}">
                  <a16:creationId xmlns:a16="http://schemas.microsoft.com/office/drawing/2014/main" xmlns="" id="{39E59788-BDA9-4F23-9F25-DD2882DB9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73723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20">
              <a:extLst>
                <a:ext uri="{FF2B5EF4-FFF2-40B4-BE49-F238E27FC236}">
                  <a16:creationId xmlns:a16="http://schemas.microsoft.com/office/drawing/2014/main" xmlns="" id="{2365ECC1-D5FB-4D73-8D48-B31C4E78E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0" y="72723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21">
              <a:extLst>
                <a:ext uri="{FF2B5EF4-FFF2-40B4-BE49-F238E27FC236}">
                  <a16:creationId xmlns:a16="http://schemas.microsoft.com/office/drawing/2014/main" xmlns="" id="{79A9CC5B-1ACE-4385-806B-240E79B0B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0" y="7173913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2">
              <a:extLst>
                <a:ext uri="{FF2B5EF4-FFF2-40B4-BE49-F238E27FC236}">
                  <a16:creationId xmlns:a16="http://schemas.microsoft.com/office/drawing/2014/main" xmlns="" id="{412B4F42-8123-4153-A12A-B1E89EFE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70739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3">
              <a:extLst>
                <a:ext uri="{FF2B5EF4-FFF2-40B4-BE49-F238E27FC236}">
                  <a16:creationId xmlns:a16="http://schemas.microsoft.com/office/drawing/2014/main" xmlns="" id="{D12D2941-E1BF-4615-B601-A4F9BD268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8" y="697388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5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4">
              <a:extLst>
                <a:ext uri="{FF2B5EF4-FFF2-40B4-BE49-F238E27FC236}">
                  <a16:creationId xmlns:a16="http://schemas.microsoft.com/office/drawing/2014/main" xmlns="" id="{7363173E-2A21-458A-982B-EBCFF3F41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8270875"/>
              <a:ext cx="369888" cy="212725"/>
            </a:xfrm>
            <a:custGeom>
              <a:avLst/>
              <a:gdLst>
                <a:gd name="T0" fmla="*/ 44 w 134"/>
                <a:gd name="T1" fmla="*/ 75 h 77"/>
                <a:gd name="T2" fmla="*/ 57 w 134"/>
                <a:gd name="T3" fmla="*/ 75 h 77"/>
                <a:gd name="T4" fmla="*/ 130 w 134"/>
                <a:gd name="T5" fmla="*/ 33 h 77"/>
                <a:gd name="T6" fmla="*/ 130 w 134"/>
                <a:gd name="T7" fmla="*/ 25 h 77"/>
                <a:gd name="T8" fmla="*/ 89 w 134"/>
                <a:gd name="T9" fmla="*/ 2 h 77"/>
                <a:gd name="T10" fmla="*/ 76 w 134"/>
                <a:gd name="T11" fmla="*/ 2 h 77"/>
                <a:gd name="T12" fmla="*/ 3 w 134"/>
                <a:gd name="T13" fmla="*/ 44 h 77"/>
                <a:gd name="T14" fmla="*/ 3 w 134"/>
                <a:gd name="T15" fmla="*/ 51 h 77"/>
                <a:gd name="T16" fmla="*/ 44 w 134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7">
                  <a:moveTo>
                    <a:pt x="44" y="75"/>
                  </a:moveTo>
                  <a:cubicBezTo>
                    <a:pt x="48" y="77"/>
                    <a:pt x="54" y="77"/>
                    <a:pt x="57" y="75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34" y="27"/>
                    <a:pt x="130" y="2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5" y="0"/>
                    <a:pt x="79" y="0"/>
                    <a:pt x="76" y="2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46"/>
                    <a:pt x="0" y="49"/>
                    <a:pt x="3" y="51"/>
                  </a:cubicBezTo>
                  <a:lnTo>
                    <a:pt x="44" y="7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25">
              <a:extLst>
                <a:ext uri="{FF2B5EF4-FFF2-40B4-BE49-F238E27FC236}">
                  <a16:creationId xmlns:a16="http://schemas.microsoft.com/office/drawing/2014/main" xmlns="" id="{62AA9A24-F64A-408B-8324-8DDF907E2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738" y="7023100"/>
              <a:ext cx="284163" cy="166688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6">
              <a:extLst>
                <a:ext uri="{FF2B5EF4-FFF2-40B4-BE49-F238E27FC236}">
                  <a16:creationId xmlns:a16="http://schemas.microsoft.com/office/drawing/2014/main" xmlns="" id="{345A1AA4-204D-495E-84F4-E8AC19390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75" y="7921625"/>
              <a:ext cx="285750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27">
              <a:extLst>
                <a:ext uri="{FF2B5EF4-FFF2-40B4-BE49-F238E27FC236}">
                  <a16:creationId xmlns:a16="http://schemas.microsoft.com/office/drawing/2014/main" xmlns="" id="{5A0DBF64-A0CA-4D20-B139-F5E1A5B5A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8221663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8">
              <a:extLst>
                <a:ext uri="{FF2B5EF4-FFF2-40B4-BE49-F238E27FC236}">
                  <a16:creationId xmlns:a16="http://schemas.microsoft.com/office/drawing/2014/main" xmlns="" id="{BD724173-20AD-4E5E-852E-0EDF96E7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8121650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9" y="60"/>
                    <a:pt x="54" y="60"/>
                    <a:pt x="58" y="57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29">
              <a:extLst>
                <a:ext uri="{FF2B5EF4-FFF2-40B4-BE49-F238E27FC236}">
                  <a16:creationId xmlns:a16="http://schemas.microsoft.com/office/drawing/2014/main" xmlns="" id="{1D260A49-5204-4812-9E80-815CBA27D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80216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30">
              <a:extLst>
                <a:ext uri="{FF2B5EF4-FFF2-40B4-BE49-F238E27FC236}">
                  <a16:creationId xmlns:a16="http://schemas.microsoft.com/office/drawing/2014/main" xmlns="" id="{B97B9E61-457A-4C97-9A71-670778048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7823200"/>
              <a:ext cx="284163" cy="163513"/>
            </a:xfrm>
            <a:custGeom>
              <a:avLst/>
              <a:gdLst>
                <a:gd name="T0" fmla="*/ 44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4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4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31">
              <a:extLst>
                <a:ext uri="{FF2B5EF4-FFF2-40B4-BE49-F238E27FC236}">
                  <a16:creationId xmlns:a16="http://schemas.microsoft.com/office/drawing/2014/main" xmlns="" id="{24B39B4C-2740-43AC-8263-A33B8CF6A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0" y="772318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32">
              <a:extLst>
                <a:ext uri="{FF2B5EF4-FFF2-40B4-BE49-F238E27FC236}">
                  <a16:creationId xmlns:a16="http://schemas.microsoft.com/office/drawing/2014/main" xmlns="" id="{D0F50FDA-84A5-4CB4-8555-98099C193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76231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33">
              <a:extLst>
                <a:ext uri="{FF2B5EF4-FFF2-40B4-BE49-F238E27FC236}">
                  <a16:creationId xmlns:a16="http://schemas.microsoft.com/office/drawing/2014/main" xmlns="" id="{38DD2BD4-E154-4F21-8851-27D3C3E0E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7524750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34">
              <a:extLst>
                <a:ext uri="{FF2B5EF4-FFF2-40B4-BE49-F238E27FC236}">
                  <a16:creationId xmlns:a16="http://schemas.microsoft.com/office/drawing/2014/main" xmlns="" id="{7A3FC6C5-74A0-4DB0-A2B8-CBD4BCF12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25" y="732472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5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35">
              <a:extLst>
                <a:ext uri="{FF2B5EF4-FFF2-40B4-BE49-F238E27FC236}">
                  <a16:creationId xmlns:a16="http://schemas.microsoft.com/office/drawing/2014/main" xmlns="" id="{DFFC6549-6B51-4824-A592-EAAF5A2AB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0" y="7223125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3 w 103"/>
                <a:gd name="T13" fmla="*/ 27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4" y="0"/>
                    <a:pt x="48" y="0"/>
                    <a:pt x="45" y="3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9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36">
              <a:extLst>
                <a:ext uri="{FF2B5EF4-FFF2-40B4-BE49-F238E27FC236}">
                  <a16:creationId xmlns:a16="http://schemas.microsoft.com/office/drawing/2014/main" xmlns="" id="{3331CCC3-4B42-4E42-95EA-B2BB1FBD8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6873875"/>
              <a:ext cx="377825" cy="219075"/>
            </a:xfrm>
            <a:custGeom>
              <a:avLst/>
              <a:gdLst>
                <a:gd name="T0" fmla="*/ 45 w 137"/>
                <a:gd name="T1" fmla="*/ 77 h 79"/>
                <a:gd name="T2" fmla="*/ 58 w 137"/>
                <a:gd name="T3" fmla="*/ 77 h 79"/>
                <a:gd name="T4" fmla="*/ 133 w 137"/>
                <a:gd name="T5" fmla="*/ 33 h 79"/>
                <a:gd name="T6" fmla="*/ 133 w 137"/>
                <a:gd name="T7" fmla="*/ 26 h 79"/>
                <a:gd name="T8" fmla="*/ 92 w 137"/>
                <a:gd name="T9" fmla="*/ 2 h 79"/>
                <a:gd name="T10" fmla="*/ 79 w 137"/>
                <a:gd name="T11" fmla="*/ 2 h 79"/>
                <a:gd name="T12" fmla="*/ 4 w 137"/>
                <a:gd name="T13" fmla="*/ 45 h 79"/>
                <a:gd name="T14" fmla="*/ 4 w 137"/>
                <a:gd name="T15" fmla="*/ 53 h 79"/>
                <a:gd name="T16" fmla="*/ 45 w 137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79">
                  <a:moveTo>
                    <a:pt x="45" y="77"/>
                  </a:moveTo>
                  <a:cubicBezTo>
                    <a:pt x="49" y="79"/>
                    <a:pt x="55" y="79"/>
                    <a:pt x="58" y="77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1"/>
                    <a:pt x="137" y="28"/>
                    <a:pt x="133" y="26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89" y="0"/>
                    <a:pt x="83" y="0"/>
                    <a:pt x="79" y="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7"/>
                    <a:pt x="0" y="51"/>
                    <a:pt x="4" y="53"/>
                  </a:cubicBezTo>
                  <a:lnTo>
                    <a:pt x="45" y="7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7">
              <a:extLst>
                <a:ext uri="{FF2B5EF4-FFF2-40B4-BE49-F238E27FC236}">
                  <a16:creationId xmlns:a16="http://schemas.microsoft.com/office/drawing/2014/main" xmlns="" id="{B35F68FD-348E-4793-87B8-DAF40AF5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7529513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50 w 89"/>
                <a:gd name="T13" fmla="*/ 2 h 51"/>
                <a:gd name="T14" fmla="*/ 63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7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38">
              <a:extLst>
                <a:ext uri="{FF2B5EF4-FFF2-40B4-BE49-F238E27FC236}">
                  <a16:creationId xmlns:a16="http://schemas.microsoft.com/office/drawing/2014/main" xmlns="" id="{70845ACE-62E0-49AF-AF5F-404C8642F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5" y="7632700"/>
              <a:ext cx="246063" cy="139700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39 w 89"/>
                <a:gd name="T5" fmla="*/ 49 h 51"/>
                <a:gd name="T6" fmla="*/ 26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6" y="51"/>
                    <a:pt x="30" y="51"/>
                    <a:pt x="26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39">
              <a:extLst>
                <a:ext uri="{FF2B5EF4-FFF2-40B4-BE49-F238E27FC236}">
                  <a16:creationId xmlns:a16="http://schemas.microsoft.com/office/drawing/2014/main" xmlns="" id="{7966C0D3-A644-4C80-8328-675F8EDF9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8148638"/>
              <a:ext cx="244475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39 w 89"/>
                <a:gd name="T5" fmla="*/ 49 h 51"/>
                <a:gd name="T6" fmla="*/ 26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6" y="51"/>
                    <a:pt x="30" y="51"/>
                    <a:pt x="26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40">
              <a:extLst>
                <a:ext uri="{FF2B5EF4-FFF2-40B4-BE49-F238E27FC236}">
                  <a16:creationId xmlns:a16="http://schemas.microsoft.com/office/drawing/2014/main" xmlns="" id="{F36F394C-1750-44EA-8575-E7AD8267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5" y="8047038"/>
              <a:ext cx="246063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41">
              <a:extLst>
                <a:ext uri="{FF2B5EF4-FFF2-40B4-BE49-F238E27FC236}">
                  <a16:creationId xmlns:a16="http://schemas.microsoft.com/office/drawing/2014/main" xmlns="" id="{E5FA70FB-D7C6-4D19-9D22-CCD934EC4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7942263"/>
              <a:ext cx="246063" cy="142875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40 w 89"/>
                <a:gd name="T5" fmla="*/ 49 h 52"/>
                <a:gd name="T6" fmla="*/ 27 w 89"/>
                <a:gd name="T7" fmla="*/ 49 h 52"/>
                <a:gd name="T8" fmla="*/ 4 w 89"/>
                <a:gd name="T9" fmla="*/ 36 h 52"/>
                <a:gd name="T10" fmla="*/ 4 w 89"/>
                <a:gd name="T11" fmla="*/ 29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2"/>
                    <a:pt x="30" y="52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42">
              <a:extLst>
                <a:ext uri="{FF2B5EF4-FFF2-40B4-BE49-F238E27FC236}">
                  <a16:creationId xmlns:a16="http://schemas.microsoft.com/office/drawing/2014/main" xmlns="" id="{A9D7DA13-E7A8-4914-B344-947A2B922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7839075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5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7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1" y="51"/>
                    <a:pt x="27" y="4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3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43">
              <a:extLst>
                <a:ext uri="{FF2B5EF4-FFF2-40B4-BE49-F238E27FC236}">
                  <a16:creationId xmlns:a16="http://schemas.microsoft.com/office/drawing/2014/main" xmlns="" id="{7F4E7B0B-D359-4AF5-B303-EF3B679C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7734300"/>
              <a:ext cx="246063" cy="144463"/>
            </a:xfrm>
            <a:custGeom>
              <a:avLst/>
              <a:gdLst>
                <a:gd name="T0" fmla="*/ 86 w 89"/>
                <a:gd name="T1" fmla="*/ 16 h 52"/>
                <a:gd name="T2" fmla="*/ 86 w 89"/>
                <a:gd name="T3" fmla="*/ 23 h 52"/>
                <a:gd name="T4" fmla="*/ 40 w 89"/>
                <a:gd name="T5" fmla="*/ 50 h 52"/>
                <a:gd name="T6" fmla="*/ 27 w 89"/>
                <a:gd name="T7" fmla="*/ 50 h 52"/>
                <a:gd name="T8" fmla="*/ 4 w 89"/>
                <a:gd name="T9" fmla="*/ 36 h 52"/>
                <a:gd name="T10" fmla="*/ 4 w 89"/>
                <a:gd name="T11" fmla="*/ 29 h 52"/>
                <a:gd name="T12" fmla="*/ 50 w 89"/>
                <a:gd name="T13" fmla="*/ 3 h 52"/>
                <a:gd name="T14" fmla="*/ 63 w 89"/>
                <a:gd name="T15" fmla="*/ 3 h 52"/>
                <a:gd name="T16" fmla="*/ 86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6" y="16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2"/>
                    <a:pt x="31" y="52"/>
                    <a:pt x="27" y="5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3" y="0"/>
                    <a:pt x="59" y="0"/>
                    <a:pt x="63" y="3"/>
                  </a:cubicBezTo>
                  <a:lnTo>
                    <a:pt x="86" y="1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44">
              <a:extLst>
                <a:ext uri="{FF2B5EF4-FFF2-40B4-BE49-F238E27FC236}">
                  <a16:creationId xmlns:a16="http://schemas.microsoft.com/office/drawing/2014/main" xmlns="" id="{491795C5-60CF-4C1E-A73A-414FDDB9D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5" y="7424738"/>
              <a:ext cx="246063" cy="144463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39 w 89"/>
                <a:gd name="T5" fmla="*/ 50 h 52"/>
                <a:gd name="T6" fmla="*/ 26 w 89"/>
                <a:gd name="T7" fmla="*/ 50 h 52"/>
                <a:gd name="T8" fmla="*/ 3 w 89"/>
                <a:gd name="T9" fmla="*/ 36 h 52"/>
                <a:gd name="T10" fmla="*/ 3 w 89"/>
                <a:gd name="T11" fmla="*/ 29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6" y="52"/>
                    <a:pt x="30" y="52"/>
                    <a:pt x="26" y="50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1"/>
                    <a:pt x="3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5">
              <a:extLst>
                <a:ext uri="{FF2B5EF4-FFF2-40B4-BE49-F238E27FC236}">
                  <a16:creationId xmlns:a16="http://schemas.microsoft.com/office/drawing/2014/main" xmlns="" id="{92A752DF-E762-4031-9D72-79270A0EF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7219950"/>
              <a:ext cx="246063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3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46">
              <a:extLst>
                <a:ext uri="{FF2B5EF4-FFF2-40B4-BE49-F238E27FC236}">
                  <a16:creationId xmlns:a16="http://schemas.microsoft.com/office/drawing/2014/main" xmlns="" id="{B3803CC2-BB0D-4942-AD00-6C3BCEB7B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7323138"/>
              <a:ext cx="246063" cy="139700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47">
              <a:extLst>
                <a:ext uri="{FF2B5EF4-FFF2-40B4-BE49-F238E27FC236}">
                  <a16:creationId xmlns:a16="http://schemas.microsoft.com/office/drawing/2014/main" xmlns="" id="{4218185D-4CE6-4E30-88CB-FF769C357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7115175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48">
              <a:extLst>
                <a:ext uri="{FF2B5EF4-FFF2-40B4-BE49-F238E27FC236}">
                  <a16:creationId xmlns:a16="http://schemas.microsoft.com/office/drawing/2014/main" xmlns="" id="{8DA171A6-1749-4F25-B2AB-D85E38398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313" y="7013575"/>
              <a:ext cx="244475" cy="142875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40 w 89"/>
                <a:gd name="T5" fmla="*/ 49 h 52"/>
                <a:gd name="T6" fmla="*/ 27 w 89"/>
                <a:gd name="T7" fmla="*/ 49 h 52"/>
                <a:gd name="T8" fmla="*/ 4 w 89"/>
                <a:gd name="T9" fmla="*/ 36 h 52"/>
                <a:gd name="T10" fmla="*/ 4 w 89"/>
                <a:gd name="T11" fmla="*/ 28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2"/>
                    <a:pt x="30" y="52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49">
              <a:extLst>
                <a:ext uri="{FF2B5EF4-FFF2-40B4-BE49-F238E27FC236}">
                  <a16:creationId xmlns:a16="http://schemas.microsoft.com/office/drawing/2014/main" xmlns="" id="{AB19B396-B944-42C2-8DF6-0FFF50988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6910388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3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7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50">
              <a:extLst>
                <a:ext uri="{FF2B5EF4-FFF2-40B4-BE49-F238E27FC236}">
                  <a16:creationId xmlns:a16="http://schemas.microsoft.com/office/drawing/2014/main" xmlns="" id="{BD5711F6-ABF0-49A5-BA2B-D33964B86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7913" y="6805613"/>
              <a:ext cx="246063" cy="142875"/>
            </a:xfrm>
            <a:custGeom>
              <a:avLst/>
              <a:gdLst>
                <a:gd name="T0" fmla="*/ 86 w 89"/>
                <a:gd name="T1" fmla="*/ 16 h 52"/>
                <a:gd name="T2" fmla="*/ 86 w 89"/>
                <a:gd name="T3" fmla="*/ 23 h 52"/>
                <a:gd name="T4" fmla="*/ 40 w 89"/>
                <a:gd name="T5" fmla="*/ 50 h 52"/>
                <a:gd name="T6" fmla="*/ 27 w 89"/>
                <a:gd name="T7" fmla="*/ 50 h 52"/>
                <a:gd name="T8" fmla="*/ 4 w 89"/>
                <a:gd name="T9" fmla="*/ 36 h 52"/>
                <a:gd name="T10" fmla="*/ 4 w 89"/>
                <a:gd name="T11" fmla="*/ 29 h 52"/>
                <a:gd name="T12" fmla="*/ 50 w 89"/>
                <a:gd name="T13" fmla="*/ 2 h 52"/>
                <a:gd name="T14" fmla="*/ 63 w 89"/>
                <a:gd name="T15" fmla="*/ 2 h 52"/>
                <a:gd name="T16" fmla="*/ 86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6" y="16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2"/>
                    <a:pt x="31" y="52"/>
                    <a:pt x="27" y="5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1">
              <a:extLst>
                <a:ext uri="{FF2B5EF4-FFF2-40B4-BE49-F238E27FC236}">
                  <a16:creationId xmlns:a16="http://schemas.microsoft.com/office/drawing/2014/main" xmlns="" id="{2A632975-B859-414D-AD03-EFFB767D2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7123113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2">
              <a:extLst>
                <a:ext uri="{FF2B5EF4-FFF2-40B4-BE49-F238E27FC236}">
                  <a16:creationId xmlns:a16="http://schemas.microsoft.com/office/drawing/2014/main" xmlns="" id="{9C72590E-CEC5-4B68-8F2D-80308CE2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7424738"/>
              <a:ext cx="280988" cy="163513"/>
            </a:xfrm>
            <a:custGeom>
              <a:avLst/>
              <a:gdLst>
                <a:gd name="T0" fmla="*/ 44 w 102"/>
                <a:gd name="T1" fmla="*/ 57 h 59"/>
                <a:gd name="T2" fmla="*/ 57 w 102"/>
                <a:gd name="T3" fmla="*/ 57 h 59"/>
                <a:gd name="T4" fmla="*/ 99 w 102"/>
                <a:gd name="T5" fmla="*/ 33 h 59"/>
                <a:gd name="T6" fmla="*/ 99 w 102"/>
                <a:gd name="T7" fmla="*/ 26 h 59"/>
                <a:gd name="T8" fmla="*/ 58 w 102"/>
                <a:gd name="T9" fmla="*/ 2 h 59"/>
                <a:gd name="T10" fmla="*/ 45 w 102"/>
                <a:gd name="T11" fmla="*/ 2 h 59"/>
                <a:gd name="T12" fmla="*/ 3 w 102"/>
                <a:gd name="T13" fmla="*/ 26 h 59"/>
                <a:gd name="T14" fmla="*/ 3 w 102"/>
                <a:gd name="T15" fmla="*/ 33 h 59"/>
                <a:gd name="T16" fmla="*/ 44 w 102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9">
                  <a:moveTo>
                    <a:pt x="44" y="57"/>
                  </a:moveTo>
                  <a:cubicBezTo>
                    <a:pt x="48" y="59"/>
                    <a:pt x="54" y="59"/>
                    <a:pt x="57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2" y="31"/>
                    <a:pt x="102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3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53">
              <a:extLst>
                <a:ext uri="{FF2B5EF4-FFF2-40B4-BE49-F238E27FC236}">
                  <a16:creationId xmlns:a16="http://schemas.microsoft.com/office/drawing/2014/main" xmlns="" id="{EE21C77F-F97F-4B38-9673-258F71281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8339138"/>
              <a:ext cx="415925" cy="241300"/>
            </a:xfrm>
            <a:custGeom>
              <a:avLst/>
              <a:gdLst>
                <a:gd name="T0" fmla="*/ 45 w 151"/>
                <a:gd name="T1" fmla="*/ 85 h 87"/>
                <a:gd name="T2" fmla="*/ 58 w 151"/>
                <a:gd name="T3" fmla="*/ 85 h 87"/>
                <a:gd name="T4" fmla="*/ 148 w 151"/>
                <a:gd name="T5" fmla="*/ 33 h 87"/>
                <a:gd name="T6" fmla="*/ 148 w 151"/>
                <a:gd name="T7" fmla="*/ 26 h 87"/>
                <a:gd name="T8" fmla="*/ 107 w 151"/>
                <a:gd name="T9" fmla="*/ 2 h 87"/>
                <a:gd name="T10" fmla="*/ 94 w 151"/>
                <a:gd name="T11" fmla="*/ 2 h 87"/>
                <a:gd name="T12" fmla="*/ 4 w 151"/>
                <a:gd name="T13" fmla="*/ 54 h 87"/>
                <a:gd name="T14" fmla="*/ 4 w 151"/>
                <a:gd name="T15" fmla="*/ 61 h 87"/>
                <a:gd name="T16" fmla="*/ 45 w 151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45" y="85"/>
                  </a:moveTo>
                  <a:cubicBezTo>
                    <a:pt x="49" y="87"/>
                    <a:pt x="55" y="87"/>
                    <a:pt x="58" y="8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1" y="31"/>
                    <a:pt x="151" y="28"/>
                    <a:pt x="148" y="26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3" y="0"/>
                    <a:pt x="97" y="0"/>
                    <a:pt x="94" y="2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6"/>
                    <a:pt x="0" y="59"/>
                    <a:pt x="4" y="61"/>
                  </a:cubicBezTo>
                  <a:lnTo>
                    <a:pt x="45" y="8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54">
              <a:extLst>
                <a:ext uri="{FF2B5EF4-FFF2-40B4-BE49-F238E27FC236}">
                  <a16:creationId xmlns:a16="http://schemas.microsoft.com/office/drawing/2014/main" xmlns="" id="{683D52E2-DC77-4332-87B9-6E006D06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8975" y="7312025"/>
              <a:ext cx="228600" cy="131763"/>
            </a:xfrm>
            <a:custGeom>
              <a:avLst/>
              <a:gdLst>
                <a:gd name="T0" fmla="*/ 3 w 83"/>
                <a:gd name="T1" fmla="*/ 34 h 48"/>
                <a:gd name="T2" fmla="*/ 3 w 83"/>
                <a:gd name="T3" fmla="*/ 27 h 48"/>
                <a:gd name="T4" fmla="*/ 46 w 83"/>
                <a:gd name="T5" fmla="*/ 2 h 48"/>
                <a:gd name="T6" fmla="*/ 60 w 83"/>
                <a:gd name="T7" fmla="*/ 2 h 48"/>
                <a:gd name="T8" fmla="*/ 79 w 83"/>
                <a:gd name="T9" fmla="*/ 13 h 48"/>
                <a:gd name="T10" fmla="*/ 79 w 83"/>
                <a:gd name="T11" fmla="*/ 21 h 48"/>
                <a:gd name="T12" fmla="*/ 36 w 83"/>
                <a:gd name="T13" fmla="*/ 45 h 48"/>
                <a:gd name="T14" fmla="*/ 23 w 83"/>
                <a:gd name="T15" fmla="*/ 45 h 48"/>
                <a:gd name="T16" fmla="*/ 3 w 83"/>
                <a:gd name="T1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8">
                  <a:moveTo>
                    <a:pt x="3" y="34"/>
                  </a:moveTo>
                  <a:cubicBezTo>
                    <a:pt x="0" y="32"/>
                    <a:pt x="0" y="29"/>
                    <a:pt x="3" y="2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50" y="0"/>
                    <a:pt x="56" y="0"/>
                    <a:pt x="60" y="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3" y="15"/>
                    <a:pt x="83" y="18"/>
                    <a:pt x="79" y="21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2" y="48"/>
                    <a:pt x="26" y="48"/>
                    <a:pt x="23" y="45"/>
                  </a:cubicBezTo>
                  <a:lnTo>
                    <a:pt x="3" y="34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55">
              <a:extLst>
                <a:ext uri="{FF2B5EF4-FFF2-40B4-BE49-F238E27FC236}">
                  <a16:creationId xmlns:a16="http://schemas.microsoft.com/office/drawing/2014/main" xmlns="" id="{A221D3D1-A51E-41DE-805D-DD1260E76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7361238"/>
              <a:ext cx="314325" cy="179388"/>
            </a:xfrm>
            <a:custGeom>
              <a:avLst/>
              <a:gdLst>
                <a:gd name="T0" fmla="*/ 4 w 114"/>
                <a:gd name="T1" fmla="*/ 35 h 65"/>
                <a:gd name="T2" fmla="*/ 4 w 114"/>
                <a:gd name="T3" fmla="*/ 27 h 65"/>
                <a:gd name="T4" fmla="*/ 47 w 114"/>
                <a:gd name="T5" fmla="*/ 2 h 65"/>
                <a:gd name="T6" fmla="*/ 60 w 114"/>
                <a:gd name="T7" fmla="*/ 2 h 65"/>
                <a:gd name="T8" fmla="*/ 110 w 114"/>
                <a:gd name="T9" fmla="*/ 31 h 65"/>
                <a:gd name="T10" fmla="*/ 110 w 114"/>
                <a:gd name="T11" fmla="*/ 38 h 65"/>
                <a:gd name="T12" fmla="*/ 67 w 114"/>
                <a:gd name="T13" fmla="*/ 63 h 65"/>
                <a:gd name="T14" fmla="*/ 54 w 114"/>
                <a:gd name="T15" fmla="*/ 63 h 65"/>
                <a:gd name="T16" fmla="*/ 4 w 114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65">
                  <a:moveTo>
                    <a:pt x="4" y="35"/>
                  </a:moveTo>
                  <a:cubicBezTo>
                    <a:pt x="0" y="33"/>
                    <a:pt x="0" y="29"/>
                    <a:pt x="4" y="2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7" y="0"/>
                    <a:pt x="60" y="2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4" y="33"/>
                    <a:pt x="114" y="36"/>
                    <a:pt x="110" y="38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3" y="65"/>
                    <a:pt x="57" y="65"/>
                    <a:pt x="54" y="63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56">
              <a:extLst>
                <a:ext uri="{FF2B5EF4-FFF2-40B4-BE49-F238E27FC236}">
                  <a16:creationId xmlns:a16="http://schemas.microsoft.com/office/drawing/2014/main" xmlns="" id="{CDDFF972-FD8E-4EC7-B8C7-7723D571E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5" y="7510463"/>
              <a:ext cx="230188" cy="133350"/>
            </a:xfrm>
            <a:custGeom>
              <a:avLst/>
              <a:gdLst>
                <a:gd name="T0" fmla="*/ 4 w 83"/>
                <a:gd name="T1" fmla="*/ 35 h 48"/>
                <a:gd name="T2" fmla="*/ 4 w 83"/>
                <a:gd name="T3" fmla="*/ 27 h 48"/>
                <a:gd name="T4" fmla="*/ 47 w 83"/>
                <a:gd name="T5" fmla="*/ 2 h 48"/>
                <a:gd name="T6" fmla="*/ 60 w 83"/>
                <a:gd name="T7" fmla="*/ 2 h 48"/>
                <a:gd name="T8" fmla="*/ 80 w 83"/>
                <a:gd name="T9" fmla="*/ 13 h 48"/>
                <a:gd name="T10" fmla="*/ 80 w 83"/>
                <a:gd name="T11" fmla="*/ 21 h 48"/>
                <a:gd name="T12" fmla="*/ 37 w 83"/>
                <a:gd name="T13" fmla="*/ 46 h 48"/>
                <a:gd name="T14" fmla="*/ 23 w 83"/>
                <a:gd name="T15" fmla="*/ 46 h 48"/>
                <a:gd name="T16" fmla="*/ 4 w 83"/>
                <a:gd name="T17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8">
                  <a:moveTo>
                    <a:pt x="4" y="35"/>
                  </a:moveTo>
                  <a:cubicBezTo>
                    <a:pt x="0" y="33"/>
                    <a:pt x="0" y="29"/>
                    <a:pt x="4" y="2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7" y="0"/>
                    <a:pt x="60" y="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3" y="15"/>
                    <a:pt x="83" y="19"/>
                    <a:pt x="80" y="21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3" y="48"/>
                    <a:pt x="27" y="48"/>
                    <a:pt x="23" y="46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57">
              <a:extLst>
                <a:ext uri="{FF2B5EF4-FFF2-40B4-BE49-F238E27FC236}">
                  <a16:creationId xmlns:a16="http://schemas.microsoft.com/office/drawing/2014/main" xmlns="" id="{50284CB9-901A-4333-8510-19012811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5" y="6626225"/>
              <a:ext cx="80963" cy="44450"/>
            </a:xfrm>
            <a:custGeom>
              <a:avLst/>
              <a:gdLst>
                <a:gd name="T0" fmla="*/ 24 w 29"/>
                <a:gd name="T1" fmla="*/ 13 h 16"/>
                <a:gd name="T2" fmla="*/ 5 w 29"/>
                <a:gd name="T3" fmla="*/ 13 h 16"/>
                <a:gd name="T4" fmla="*/ 5 w 29"/>
                <a:gd name="T5" fmla="*/ 3 h 16"/>
                <a:gd name="T6" fmla="*/ 24 w 29"/>
                <a:gd name="T7" fmla="*/ 3 h 16"/>
                <a:gd name="T8" fmla="*/ 24 w 29"/>
                <a:gd name="T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24" y="13"/>
                  </a:moveTo>
                  <a:cubicBezTo>
                    <a:pt x="19" y="16"/>
                    <a:pt x="11" y="16"/>
                    <a:pt x="5" y="13"/>
                  </a:cubicBezTo>
                  <a:cubicBezTo>
                    <a:pt x="0" y="10"/>
                    <a:pt x="0" y="6"/>
                    <a:pt x="5" y="3"/>
                  </a:cubicBezTo>
                  <a:cubicBezTo>
                    <a:pt x="11" y="0"/>
                    <a:pt x="19" y="0"/>
                    <a:pt x="24" y="3"/>
                  </a:cubicBezTo>
                  <a:cubicBezTo>
                    <a:pt x="29" y="6"/>
                    <a:pt x="29" y="10"/>
                    <a:pt x="24" y="13"/>
                  </a:cubicBez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58">
              <a:extLst>
                <a:ext uri="{FF2B5EF4-FFF2-40B4-BE49-F238E27FC236}">
                  <a16:creationId xmlns:a16="http://schemas.microsoft.com/office/drawing/2014/main" xmlns="" id="{1D4E7EAE-9E33-40D7-B7FF-14201699D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7894638"/>
              <a:ext cx="1677988" cy="611188"/>
            </a:xfrm>
            <a:custGeom>
              <a:avLst/>
              <a:gdLst>
                <a:gd name="T0" fmla="*/ 1057 w 1057"/>
                <a:gd name="T1" fmla="*/ 235 h 385"/>
                <a:gd name="T2" fmla="*/ 1040 w 1057"/>
                <a:gd name="T3" fmla="*/ 244 h 385"/>
                <a:gd name="T4" fmla="*/ 1040 w 1057"/>
                <a:gd name="T5" fmla="*/ 244 h 385"/>
                <a:gd name="T6" fmla="*/ 650 w 1057"/>
                <a:gd name="T7" fmla="*/ 19 h 385"/>
                <a:gd name="T8" fmla="*/ 17 w 1057"/>
                <a:gd name="T9" fmla="*/ 385 h 385"/>
                <a:gd name="T10" fmla="*/ 0 w 1057"/>
                <a:gd name="T11" fmla="*/ 376 h 385"/>
                <a:gd name="T12" fmla="*/ 650 w 1057"/>
                <a:gd name="T13" fmla="*/ 0 h 385"/>
                <a:gd name="T14" fmla="*/ 1057 w 1057"/>
                <a:gd name="T15" fmla="*/ 23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7" h="385">
                  <a:moveTo>
                    <a:pt x="1057" y="235"/>
                  </a:moveTo>
                  <a:lnTo>
                    <a:pt x="1040" y="244"/>
                  </a:lnTo>
                  <a:lnTo>
                    <a:pt x="1040" y="244"/>
                  </a:lnTo>
                  <a:lnTo>
                    <a:pt x="650" y="19"/>
                  </a:lnTo>
                  <a:lnTo>
                    <a:pt x="17" y="385"/>
                  </a:lnTo>
                  <a:lnTo>
                    <a:pt x="0" y="376"/>
                  </a:lnTo>
                  <a:lnTo>
                    <a:pt x="650" y="0"/>
                  </a:lnTo>
                  <a:lnTo>
                    <a:pt x="1057" y="235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59">
              <a:extLst>
                <a:ext uri="{FF2B5EF4-FFF2-40B4-BE49-F238E27FC236}">
                  <a16:creationId xmlns:a16="http://schemas.microsoft.com/office/drawing/2014/main" xmlns="" id="{983F9AEE-3DDE-4450-B574-9ACDD9072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7924800"/>
              <a:ext cx="1624013" cy="939800"/>
            </a:xfrm>
            <a:custGeom>
              <a:avLst/>
              <a:gdLst>
                <a:gd name="T0" fmla="*/ 1023 w 1023"/>
                <a:gd name="T1" fmla="*/ 225 h 592"/>
                <a:gd name="T2" fmla="*/ 390 w 1023"/>
                <a:gd name="T3" fmla="*/ 592 h 592"/>
                <a:gd name="T4" fmla="*/ 0 w 1023"/>
                <a:gd name="T5" fmla="*/ 366 h 592"/>
                <a:gd name="T6" fmla="*/ 633 w 1023"/>
                <a:gd name="T7" fmla="*/ 0 h 592"/>
                <a:gd name="T8" fmla="*/ 1023 w 1023"/>
                <a:gd name="T9" fmla="*/ 225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592">
                  <a:moveTo>
                    <a:pt x="1023" y="225"/>
                  </a:moveTo>
                  <a:lnTo>
                    <a:pt x="390" y="592"/>
                  </a:lnTo>
                  <a:lnTo>
                    <a:pt x="0" y="366"/>
                  </a:lnTo>
                  <a:lnTo>
                    <a:pt x="633" y="0"/>
                  </a:lnTo>
                  <a:lnTo>
                    <a:pt x="1023" y="225"/>
                  </a:ln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0">
              <a:extLst>
                <a:ext uri="{FF2B5EF4-FFF2-40B4-BE49-F238E27FC236}">
                  <a16:creationId xmlns:a16="http://schemas.microsoft.com/office/drawing/2014/main" xmlns="" id="{ED25FF5B-B92E-4DC2-A597-2A5397BA1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7786688"/>
              <a:ext cx="4941888" cy="1725613"/>
            </a:xfrm>
            <a:custGeom>
              <a:avLst/>
              <a:gdLst>
                <a:gd name="T0" fmla="*/ 1791 w 1791"/>
                <a:gd name="T1" fmla="*/ 0 h 624"/>
                <a:gd name="T2" fmla="*/ 1791 w 1791"/>
                <a:gd name="T3" fmla="*/ 25 h 624"/>
                <a:gd name="T4" fmla="*/ 1760 w 1791"/>
                <a:gd name="T5" fmla="*/ 78 h 624"/>
                <a:gd name="T6" fmla="*/ 870 w 1791"/>
                <a:gd name="T7" fmla="*/ 592 h 624"/>
                <a:gd name="T8" fmla="*/ 690 w 1791"/>
                <a:gd name="T9" fmla="*/ 592 h 624"/>
                <a:gd name="T10" fmla="*/ 0 w 1791"/>
                <a:gd name="T11" fmla="*/ 194 h 624"/>
                <a:gd name="T12" fmla="*/ 0 w 1791"/>
                <a:gd name="T13" fmla="*/ 169 h 624"/>
                <a:gd name="T14" fmla="*/ 23 w 1791"/>
                <a:gd name="T15" fmla="*/ 182 h 624"/>
                <a:gd name="T16" fmla="*/ 690 w 1791"/>
                <a:gd name="T17" fmla="*/ 566 h 624"/>
                <a:gd name="T18" fmla="*/ 870 w 1791"/>
                <a:gd name="T19" fmla="*/ 566 h 624"/>
                <a:gd name="T20" fmla="*/ 1760 w 1791"/>
                <a:gd name="T21" fmla="*/ 53 h 624"/>
                <a:gd name="T22" fmla="*/ 1789 w 1791"/>
                <a:gd name="T23" fmla="*/ 13 h 624"/>
                <a:gd name="T24" fmla="*/ 1791 w 1791"/>
                <a:gd name="T2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1" h="624">
                  <a:moveTo>
                    <a:pt x="1791" y="0"/>
                  </a:moveTo>
                  <a:cubicBezTo>
                    <a:pt x="1791" y="25"/>
                    <a:pt x="1791" y="25"/>
                    <a:pt x="1791" y="25"/>
                  </a:cubicBezTo>
                  <a:cubicBezTo>
                    <a:pt x="1791" y="46"/>
                    <a:pt x="1781" y="67"/>
                    <a:pt x="1760" y="78"/>
                  </a:cubicBezTo>
                  <a:cubicBezTo>
                    <a:pt x="870" y="592"/>
                    <a:pt x="870" y="592"/>
                    <a:pt x="870" y="592"/>
                  </a:cubicBezTo>
                  <a:cubicBezTo>
                    <a:pt x="815" y="624"/>
                    <a:pt x="746" y="624"/>
                    <a:pt x="690" y="59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690" y="566"/>
                    <a:pt x="690" y="566"/>
                    <a:pt x="690" y="566"/>
                  </a:cubicBezTo>
                  <a:cubicBezTo>
                    <a:pt x="746" y="599"/>
                    <a:pt x="815" y="599"/>
                    <a:pt x="870" y="566"/>
                  </a:cubicBezTo>
                  <a:cubicBezTo>
                    <a:pt x="1760" y="53"/>
                    <a:pt x="1760" y="53"/>
                    <a:pt x="1760" y="53"/>
                  </a:cubicBezTo>
                  <a:cubicBezTo>
                    <a:pt x="1776" y="43"/>
                    <a:pt x="1786" y="29"/>
                    <a:pt x="1789" y="13"/>
                  </a:cubicBezTo>
                  <a:cubicBezTo>
                    <a:pt x="1790" y="9"/>
                    <a:pt x="1791" y="4"/>
                    <a:pt x="1791" y="0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xmlns="" id="{A8513E3D-9199-44DD-AE51-1E6D67E8254E}"/>
              </a:ext>
            </a:extLst>
          </p:cNvPr>
          <p:cNvGrpSpPr/>
          <p:nvPr/>
        </p:nvGrpSpPr>
        <p:grpSpPr>
          <a:xfrm>
            <a:off x="16852900" y="8951059"/>
            <a:ext cx="4224338" cy="3008313"/>
            <a:chOff x="16852900" y="8951059"/>
            <a:chExt cx="4224338" cy="3008313"/>
          </a:xfrm>
        </p:grpSpPr>
        <p:sp>
          <p:nvSpPr>
            <p:cNvPr id="194" name="Freeform 162">
              <a:extLst>
                <a:ext uri="{FF2B5EF4-FFF2-40B4-BE49-F238E27FC236}">
                  <a16:creationId xmlns:a16="http://schemas.microsoft.com/office/drawing/2014/main" xmlns="" id="{15DF22FE-D1AA-4658-9EEF-D4D7612FE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2900" y="9489222"/>
              <a:ext cx="4224338" cy="2470150"/>
            </a:xfrm>
            <a:custGeom>
              <a:avLst/>
              <a:gdLst>
                <a:gd name="T0" fmla="*/ 1526 w 1531"/>
                <a:gd name="T1" fmla="*/ 453 h 893"/>
                <a:gd name="T2" fmla="*/ 1496 w 1531"/>
                <a:gd name="T3" fmla="*/ 487 h 893"/>
                <a:gd name="T4" fmla="*/ 834 w 1531"/>
                <a:gd name="T5" fmla="*/ 869 h 893"/>
                <a:gd name="T6" fmla="*/ 705 w 1531"/>
                <a:gd name="T7" fmla="*/ 874 h 893"/>
                <a:gd name="T8" fmla="*/ 145 w 1531"/>
                <a:gd name="T9" fmla="*/ 551 h 893"/>
                <a:gd name="T10" fmla="*/ 145 w 1531"/>
                <a:gd name="T11" fmla="*/ 551 h 893"/>
                <a:gd name="T12" fmla="*/ 25 w 1531"/>
                <a:gd name="T13" fmla="*/ 482 h 893"/>
                <a:gd name="T14" fmla="*/ 3 w 1531"/>
                <a:gd name="T15" fmla="*/ 454 h 893"/>
                <a:gd name="T16" fmla="*/ 3 w 1531"/>
                <a:gd name="T17" fmla="*/ 454 h 893"/>
                <a:gd name="T18" fmla="*/ 34 w 1531"/>
                <a:gd name="T19" fmla="*/ 407 h 893"/>
                <a:gd name="T20" fmla="*/ 696 w 1531"/>
                <a:gd name="T21" fmla="*/ 25 h 893"/>
                <a:gd name="T22" fmla="*/ 825 w 1531"/>
                <a:gd name="T23" fmla="*/ 19 h 893"/>
                <a:gd name="T24" fmla="*/ 1505 w 1531"/>
                <a:gd name="T25" fmla="*/ 412 h 893"/>
                <a:gd name="T26" fmla="*/ 1526 w 1531"/>
                <a:gd name="T27" fmla="*/ 453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31" h="893">
                  <a:moveTo>
                    <a:pt x="1526" y="453"/>
                  </a:moveTo>
                  <a:cubicBezTo>
                    <a:pt x="1523" y="465"/>
                    <a:pt x="1513" y="477"/>
                    <a:pt x="1496" y="487"/>
                  </a:cubicBezTo>
                  <a:cubicBezTo>
                    <a:pt x="834" y="869"/>
                    <a:pt x="834" y="869"/>
                    <a:pt x="834" y="869"/>
                  </a:cubicBezTo>
                  <a:cubicBezTo>
                    <a:pt x="796" y="891"/>
                    <a:pt x="738" y="893"/>
                    <a:pt x="705" y="874"/>
                  </a:cubicBezTo>
                  <a:cubicBezTo>
                    <a:pt x="145" y="551"/>
                    <a:pt x="145" y="551"/>
                    <a:pt x="145" y="551"/>
                  </a:cubicBezTo>
                  <a:cubicBezTo>
                    <a:pt x="145" y="551"/>
                    <a:pt x="145" y="551"/>
                    <a:pt x="145" y="551"/>
                  </a:cubicBezTo>
                  <a:cubicBezTo>
                    <a:pt x="25" y="482"/>
                    <a:pt x="25" y="482"/>
                    <a:pt x="25" y="482"/>
                  </a:cubicBezTo>
                  <a:cubicBezTo>
                    <a:pt x="12" y="474"/>
                    <a:pt x="4" y="464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cubicBezTo>
                    <a:pt x="0" y="438"/>
                    <a:pt x="11" y="420"/>
                    <a:pt x="34" y="407"/>
                  </a:cubicBezTo>
                  <a:cubicBezTo>
                    <a:pt x="696" y="25"/>
                    <a:pt x="696" y="25"/>
                    <a:pt x="696" y="25"/>
                  </a:cubicBezTo>
                  <a:cubicBezTo>
                    <a:pt x="734" y="3"/>
                    <a:pt x="792" y="0"/>
                    <a:pt x="825" y="19"/>
                  </a:cubicBezTo>
                  <a:cubicBezTo>
                    <a:pt x="1505" y="412"/>
                    <a:pt x="1505" y="412"/>
                    <a:pt x="1505" y="412"/>
                  </a:cubicBezTo>
                  <a:cubicBezTo>
                    <a:pt x="1524" y="423"/>
                    <a:pt x="1531" y="438"/>
                    <a:pt x="1526" y="453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xmlns="" id="{8EA96DD4-FB7C-47EE-BB3F-33F68375FE16}"/>
                </a:ext>
              </a:extLst>
            </p:cNvPr>
            <p:cNvGrpSpPr/>
            <p:nvPr/>
          </p:nvGrpSpPr>
          <p:grpSpPr>
            <a:xfrm>
              <a:off x="16965613" y="8951059"/>
              <a:ext cx="3998913" cy="2882901"/>
              <a:chOff x="16965613" y="6111875"/>
              <a:chExt cx="3998913" cy="2882901"/>
            </a:xfrm>
          </p:grpSpPr>
          <p:sp>
            <p:nvSpPr>
              <p:cNvPr id="195" name="Freeform 163">
                <a:extLst>
                  <a:ext uri="{FF2B5EF4-FFF2-40B4-BE49-F238E27FC236}">
                    <a16:creationId xmlns:a16="http://schemas.microsoft.com/office/drawing/2014/main" xmlns="" id="{1BA53EA0-2893-4681-AA24-C374B535C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5613" y="6111875"/>
                <a:ext cx="3998913" cy="2338388"/>
              </a:xfrm>
              <a:custGeom>
                <a:avLst/>
                <a:gdLst>
                  <a:gd name="T0" fmla="*/ 1445 w 1449"/>
                  <a:gd name="T1" fmla="*/ 429 h 846"/>
                  <a:gd name="T2" fmla="*/ 1416 w 1449"/>
                  <a:gd name="T3" fmla="*/ 461 h 846"/>
                  <a:gd name="T4" fmla="*/ 790 w 1449"/>
                  <a:gd name="T5" fmla="*/ 823 h 846"/>
                  <a:gd name="T6" fmla="*/ 667 w 1449"/>
                  <a:gd name="T7" fmla="*/ 828 h 846"/>
                  <a:gd name="T8" fmla="*/ 137 w 1449"/>
                  <a:gd name="T9" fmla="*/ 522 h 846"/>
                  <a:gd name="T10" fmla="*/ 137 w 1449"/>
                  <a:gd name="T11" fmla="*/ 522 h 846"/>
                  <a:gd name="T12" fmla="*/ 23 w 1449"/>
                  <a:gd name="T13" fmla="*/ 456 h 846"/>
                  <a:gd name="T14" fmla="*/ 2 w 1449"/>
                  <a:gd name="T15" fmla="*/ 429 h 846"/>
                  <a:gd name="T16" fmla="*/ 2 w 1449"/>
                  <a:gd name="T17" fmla="*/ 429 h 846"/>
                  <a:gd name="T18" fmla="*/ 32 w 1449"/>
                  <a:gd name="T19" fmla="*/ 385 h 846"/>
                  <a:gd name="T20" fmla="*/ 658 w 1449"/>
                  <a:gd name="T21" fmla="*/ 23 h 846"/>
                  <a:gd name="T22" fmla="*/ 781 w 1449"/>
                  <a:gd name="T23" fmla="*/ 18 h 846"/>
                  <a:gd name="T24" fmla="*/ 1425 w 1449"/>
                  <a:gd name="T25" fmla="*/ 390 h 846"/>
                  <a:gd name="T26" fmla="*/ 1445 w 1449"/>
                  <a:gd name="T27" fmla="*/ 429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9" h="846">
                    <a:moveTo>
                      <a:pt x="1445" y="429"/>
                    </a:moveTo>
                    <a:cubicBezTo>
                      <a:pt x="1442" y="440"/>
                      <a:pt x="1432" y="452"/>
                      <a:pt x="1416" y="461"/>
                    </a:cubicBezTo>
                    <a:cubicBezTo>
                      <a:pt x="790" y="823"/>
                      <a:pt x="790" y="823"/>
                      <a:pt x="790" y="823"/>
                    </a:cubicBezTo>
                    <a:cubicBezTo>
                      <a:pt x="753" y="844"/>
                      <a:pt x="699" y="846"/>
                      <a:pt x="667" y="828"/>
                    </a:cubicBezTo>
                    <a:cubicBezTo>
                      <a:pt x="137" y="522"/>
                      <a:pt x="137" y="522"/>
                      <a:pt x="137" y="522"/>
                    </a:cubicBezTo>
                    <a:cubicBezTo>
                      <a:pt x="137" y="522"/>
                      <a:pt x="137" y="522"/>
                      <a:pt x="137" y="522"/>
                    </a:cubicBezTo>
                    <a:cubicBezTo>
                      <a:pt x="23" y="456"/>
                      <a:pt x="23" y="456"/>
                      <a:pt x="23" y="456"/>
                    </a:cubicBezTo>
                    <a:cubicBezTo>
                      <a:pt x="11" y="449"/>
                      <a:pt x="4" y="439"/>
                      <a:pt x="2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0" y="414"/>
                      <a:pt x="10" y="398"/>
                      <a:pt x="32" y="385"/>
                    </a:cubicBezTo>
                    <a:cubicBezTo>
                      <a:pt x="658" y="23"/>
                      <a:pt x="658" y="23"/>
                      <a:pt x="658" y="23"/>
                    </a:cubicBezTo>
                    <a:cubicBezTo>
                      <a:pt x="695" y="3"/>
                      <a:pt x="749" y="0"/>
                      <a:pt x="781" y="18"/>
                    </a:cubicBezTo>
                    <a:cubicBezTo>
                      <a:pt x="1425" y="390"/>
                      <a:pt x="1425" y="390"/>
                      <a:pt x="1425" y="390"/>
                    </a:cubicBezTo>
                    <a:cubicBezTo>
                      <a:pt x="1442" y="400"/>
                      <a:pt x="1449" y="415"/>
                      <a:pt x="1445" y="429"/>
                    </a:cubicBezTo>
                    <a:close/>
                  </a:path>
                </a:pathLst>
              </a:custGeom>
              <a:solidFill>
                <a:srgbClr val="DB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64">
                <a:extLst>
                  <a:ext uri="{FF2B5EF4-FFF2-40B4-BE49-F238E27FC236}">
                    <a16:creationId xmlns:a16="http://schemas.microsoft.com/office/drawing/2014/main" xmlns="" id="{FC05AC55-DFF5-4043-BA00-471CA438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0375" y="7297738"/>
                <a:ext cx="3986213" cy="1697038"/>
              </a:xfrm>
              <a:custGeom>
                <a:avLst/>
                <a:gdLst>
                  <a:gd name="T0" fmla="*/ 1444 w 1444"/>
                  <a:gd name="T1" fmla="*/ 0 h 614"/>
                  <a:gd name="T2" fmla="*/ 1444 w 1444"/>
                  <a:gd name="T3" fmla="*/ 189 h 614"/>
                  <a:gd name="T4" fmla="*/ 1444 w 1444"/>
                  <a:gd name="T5" fmla="*/ 189 h 614"/>
                  <a:gd name="T6" fmla="*/ 1414 w 1444"/>
                  <a:gd name="T7" fmla="*/ 229 h 614"/>
                  <a:gd name="T8" fmla="*/ 788 w 1444"/>
                  <a:gd name="T9" fmla="*/ 591 h 614"/>
                  <a:gd name="T10" fmla="*/ 665 w 1444"/>
                  <a:gd name="T11" fmla="*/ 596 h 614"/>
                  <a:gd name="T12" fmla="*/ 21 w 1444"/>
                  <a:gd name="T13" fmla="*/ 224 h 614"/>
                  <a:gd name="T14" fmla="*/ 0 w 1444"/>
                  <a:gd name="T15" fmla="*/ 198 h 614"/>
                  <a:gd name="T16" fmla="*/ 0 w 1444"/>
                  <a:gd name="T17" fmla="*/ 0 h 614"/>
                  <a:gd name="T18" fmla="*/ 21 w 1444"/>
                  <a:gd name="T19" fmla="*/ 27 h 614"/>
                  <a:gd name="T20" fmla="*/ 135 w 1444"/>
                  <a:gd name="T21" fmla="*/ 93 h 614"/>
                  <a:gd name="T22" fmla="*/ 135 w 1444"/>
                  <a:gd name="T23" fmla="*/ 93 h 614"/>
                  <a:gd name="T24" fmla="*/ 665 w 1444"/>
                  <a:gd name="T25" fmla="*/ 399 h 614"/>
                  <a:gd name="T26" fmla="*/ 788 w 1444"/>
                  <a:gd name="T27" fmla="*/ 394 h 614"/>
                  <a:gd name="T28" fmla="*/ 1414 w 1444"/>
                  <a:gd name="T29" fmla="*/ 32 h 614"/>
                  <a:gd name="T30" fmla="*/ 1443 w 1444"/>
                  <a:gd name="T31" fmla="*/ 0 h 614"/>
                  <a:gd name="T32" fmla="*/ 1444 w 1444"/>
                  <a:gd name="T33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4" h="614">
                    <a:moveTo>
                      <a:pt x="1444" y="0"/>
                    </a:moveTo>
                    <a:cubicBezTo>
                      <a:pt x="1444" y="189"/>
                      <a:pt x="1444" y="189"/>
                      <a:pt x="1444" y="189"/>
                    </a:cubicBezTo>
                    <a:cubicBezTo>
                      <a:pt x="1444" y="189"/>
                      <a:pt x="1444" y="189"/>
                      <a:pt x="1444" y="189"/>
                    </a:cubicBezTo>
                    <a:cubicBezTo>
                      <a:pt x="1444" y="203"/>
                      <a:pt x="1434" y="218"/>
                      <a:pt x="1414" y="229"/>
                    </a:cubicBezTo>
                    <a:cubicBezTo>
                      <a:pt x="788" y="591"/>
                      <a:pt x="788" y="591"/>
                      <a:pt x="788" y="591"/>
                    </a:cubicBezTo>
                    <a:cubicBezTo>
                      <a:pt x="751" y="612"/>
                      <a:pt x="697" y="614"/>
                      <a:pt x="665" y="596"/>
                    </a:cubicBezTo>
                    <a:cubicBezTo>
                      <a:pt x="21" y="224"/>
                      <a:pt x="21" y="224"/>
                      <a:pt x="21" y="224"/>
                    </a:cubicBezTo>
                    <a:cubicBezTo>
                      <a:pt x="9" y="217"/>
                      <a:pt x="2" y="208"/>
                      <a:pt x="0" y="19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0"/>
                      <a:pt x="9" y="20"/>
                      <a:pt x="21" y="27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665" y="399"/>
                      <a:pt x="665" y="399"/>
                      <a:pt x="665" y="399"/>
                    </a:cubicBezTo>
                    <a:cubicBezTo>
                      <a:pt x="697" y="417"/>
                      <a:pt x="751" y="415"/>
                      <a:pt x="788" y="394"/>
                    </a:cubicBezTo>
                    <a:cubicBezTo>
                      <a:pt x="1414" y="32"/>
                      <a:pt x="1414" y="32"/>
                      <a:pt x="1414" y="32"/>
                    </a:cubicBezTo>
                    <a:cubicBezTo>
                      <a:pt x="1430" y="23"/>
                      <a:pt x="1440" y="11"/>
                      <a:pt x="1443" y="0"/>
                    </a:cubicBez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B0C0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65">
                <a:extLst>
                  <a:ext uri="{FF2B5EF4-FFF2-40B4-BE49-F238E27FC236}">
                    <a16:creationId xmlns:a16="http://schemas.microsoft.com/office/drawing/2014/main" xmlns="" id="{BE257C46-A262-4FF3-AEF6-F90E5FAA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1813" y="7729538"/>
                <a:ext cx="1031875" cy="757238"/>
              </a:xfrm>
              <a:custGeom>
                <a:avLst/>
                <a:gdLst>
                  <a:gd name="T0" fmla="*/ 348 w 374"/>
                  <a:gd name="T1" fmla="*/ 80 h 274"/>
                  <a:gd name="T2" fmla="*/ 27 w 374"/>
                  <a:gd name="T3" fmla="*/ 265 h 274"/>
                  <a:gd name="T4" fmla="*/ 0 w 374"/>
                  <a:gd name="T5" fmla="*/ 245 h 274"/>
                  <a:gd name="T6" fmla="*/ 27 w 374"/>
                  <a:gd name="T7" fmla="*/ 194 h 274"/>
                  <a:gd name="T8" fmla="*/ 348 w 374"/>
                  <a:gd name="T9" fmla="*/ 9 h 274"/>
                  <a:gd name="T10" fmla="*/ 374 w 374"/>
                  <a:gd name="T11" fmla="*/ 29 h 274"/>
                  <a:gd name="T12" fmla="*/ 374 w 374"/>
                  <a:gd name="T13" fmla="*/ 29 h 274"/>
                  <a:gd name="T14" fmla="*/ 348 w 374"/>
                  <a:gd name="T15" fmla="*/ 8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4" h="274">
                    <a:moveTo>
                      <a:pt x="348" y="80"/>
                    </a:moveTo>
                    <a:cubicBezTo>
                      <a:pt x="27" y="265"/>
                      <a:pt x="27" y="265"/>
                      <a:pt x="27" y="265"/>
                    </a:cubicBezTo>
                    <a:cubicBezTo>
                      <a:pt x="12" y="274"/>
                      <a:pt x="0" y="265"/>
                      <a:pt x="0" y="245"/>
                    </a:cubicBezTo>
                    <a:cubicBezTo>
                      <a:pt x="0" y="226"/>
                      <a:pt x="12" y="203"/>
                      <a:pt x="27" y="194"/>
                    </a:cubicBezTo>
                    <a:cubicBezTo>
                      <a:pt x="348" y="9"/>
                      <a:pt x="348" y="9"/>
                      <a:pt x="348" y="9"/>
                    </a:cubicBezTo>
                    <a:cubicBezTo>
                      <a:pt x="362" y="0"/>
                      <a:pt x="374" y="9"/>
                      <a:pt x="374" y="29"/>
                    </a:cubicBezTo>
                    <a:cubicBezTo>
                      <a:pt x="374" y="29"/>
                      <a:pt x="374" y="29"/>
                      <a:pt x="374" y="29"/>
                    </a:cubicBezTo>
                    <a:cubicBezTo>
                      <a:pt x="374" y="49"/>
                      <a:pt x="362" y="71"/>
                      <a:pt x="348" y="80"/>
                    </a:cubicBezTo>
                    <a:close/>
                  </a:path>
                </a:pathLst>
              </a:custGeom>
              <a:solidFill>
                <a:srgbClr val="7B9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66">
                <a:extLst>
                  <a:ext uri="{FF2B5EF4-FFF2-40B4-BE49-F238E27FC236}">
                    <a16:creationId xmlns:a16="http://schemas.microsoft.com/office/drawing/2014/main" xmlns="" id="{F052BAE7-4C6C-4C81-A9EC-ABCED4CA5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1538" y="7778750"/>
                <a:ext cx="1035050" cy="757238"/>
              </a:xfrm>
              <a:custGeom>
                <a:avLst/>
                <a:gdLst>
                  <a:gd name="T0" fmla="*/ 348 w 375"/>
                  <a:gd name="T1" fmla="*/ 265 h 274"/>
                  <a:gd name="T2" fmla="*/ 27 w 375"/>
                  <a:gd name="T3" fmla="*/ 80 h 274"/>
                  <a:gd name="T4" fmla="*/ 0 w 375"/>
                  <a:gd name="T5" fmla="*/ 29 h 274"/>
                  <a:gd name="T6" fmla="*/ 27 w 375"/>
                  <a:gd name="T7" fmla="*/ 9 h 274"/>
                  <a:gd name="T8" fmla="*/ 348 w 375"/>
                  <a:gd name="T9" fmla="*/ 194 h 274"/>
                  <a:gd name="T10" fmla="*/ 375 w 375"/>
                  <a:gd name="T11" fmla="*/ 245 h 274"/>
                  <a:gd name="T12" fmla="*/ 348 w 375"/>
                  <a:gd name="T13" fmla="*/ 265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5" h="274">
                    <a:moveTo>
                      <a:pt x="348" y="265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12" y="71"/>
                      <a:pt x="0" y="49"/>
                      <a:pt x="0" y="29"/>
                    </a:cubicBezTo>
                    <a:cubicBezTo>
                      <a:pt x="0" y="9"/>
                      <a:pt x="12" y="0"/>
                      <a:pt x="27" y="9"/>
                    </a:cubicBezTo>
                    <a:cubicBezTo>
                      <a:pt x="348" y="194"/>
                      <a:pt x="348" y="194"/>
                      <a:pt x="348" y="194"/>
                    </a:cubicBezTo>
                    <a:cubicBezTo>
                      <a:pt x="363" y="203"/>
                      <a:pt x="375" y="226"/>
                      <a:pt x="375" y="245"/>
                    </a:cubicBezTo>
                    <a:cubicBezTo>
                      <a:pt x="375" y="265"/>
                      <a:pt x="363" y="274"/>
                      <a:pt x="348" y="265"/>
                    </a:cubicBezTo>
                    <a:close/>
                  </a:path>
                </a:pathLst>
              </a:custGeom>
              <a:solidFill>
                <a:srgbClr val="7B9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67">
                <a:extLst>
                  <a:ext uri="{FF2B5EF4-FFF2-40B4-BE49-F238E27FC236}">
                    <a16:creationId xmlns:a16="http://schemas.microsoft.com/office/drawing/2014/main" xmlns="" id="{B736F8F4-9FB8-4DE4-8809-BB9F21FB5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9875" y="8372475"/>
                <a:ext cx="176213" cy="257175"/>
              </a:xfrm>
              <a:custGeom>
                <a:avLst/>
                <a:gdLst>
                  <a:gd name="T0" fmla="*/ 64 w 64"/>
                  <a:gd name="T1" fmla="*/ 28 h 93"/>
                  <a:gd name="T2" fmla="*/ 32 w 64"/>
                  <a:gd name="T3" fmla="*/ 83 h 93"/>
                  <a:gd name="T4" fmla="*/ 0 w 64"/>
                  <a:gd name="T5" fmla="*/ 65 h 93"/>
                  <a:gd name="T6" fmla="*/ 32 w 64"/>
                  <a:gd name="T7" fmla="*/ 10 h 93"/>
                  <a:gd name="T8" fmla="*/ 64 w 64"/>
                  <a:gd name="T9" fmla="*/ 2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3">
                    <a:moveTo>
                      <a:pt x="64" y="28"/>
                    </a:moveTo>
                    <a:cubicBezTo>
                      <a:pt x="64" y="48"/>
                      <a:pt x="50" y="73"/>
                      <a:pt x="32" y="83"/>
                    </a:cubicBezTo>
                    <a:cubicBezTo>
                      <a:pt x="15" y="93"/>
                      <a:pt x="0" y="85"/>
                      <a:pt x="0" y="65"/>
                    </a:cubicBezTo>
                    <a:cubicBezTo>
                      <a:pt x="0" y="44"/>
                      <a:pt x="15" y="20"/>
                      <a:pt x="32" y="10"/>
                    </a:cubicBezTo>
                    <a:cubicBezTo>
                      <a:pt x="50" y="0"/>
                      <a:pt x="64" y="8"/>
                      <a:pt x="64" y="28"/>
                    </a:cubicBezTo>
                    <a:close/>
                  </a:path>
                </a:pathLst>
              </a:custGeom>
              <a:solidFill>
                <a:srgbClr val="7B9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xmlns="" id="{DEF9C79C-4A55-4B29-AEA2-863ED095DA0A}"/>
              </a:ext>
            </a:extLst>
          </p:cNvPr>
          <p:cNvGrpSpPr/>
          <p:nvPr/>
        </p:nvGrpSpPr>
        <p:grpSpPr>
          <a:xfrm>
            <a:off x="16965613" y="8309709"/>
            <a:ext cx="3998913" cy="2882901"/>
            <a:chOff x="16965613" y="5470525"/>
            <a:chExt cx="3998913" cy="2882901"/>
          </a:xfrm>
        </p:grpSpPr>
        <p:sp>
          <p:nvSpPr>
            <p:cNvPr id="200" name="Freeform 168">
              <a:extLst>
                <a:ext uri="{FF2B5EF4-FFF2-40B4-BE49-F238E27FC236}">
                  <a16:creationId xmlns:a16="http://schemas.microsoft.com/office/drawing/2014/main" xmlns="" id="{73D748DE-2C30-44EA-A323-421946B18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5470525"/>
              <a:ext cx="3998913" cy="2338388"/>
            </a:xfrm>
            <a:custGeom>
              <a:avLst/>
              <a:gdLst>
                <a:gd name="T0" fmla="*/ 1445 w 1449"/>
                <a:gd name="T1" fmla="*/ 429 h 846"/>
                <a:gd name="T2" fmla="*/ 1416 w 1449"/>
                <a:gd name="T3" fmla="*/ 461 h 846"/>
                <a:gd name="T4" fmla="*/ 790 w 1449"/>
                <a:gd name="T5" fmla="*/ 823 h 846"/>
                <a:gd name="T6" fmla="*/ 667 w 1449"/>
                <a:gd name="T7" fmla="*/ 828 h 846"/>
                <a:gd name="T8" fmla="*/ 137 w 1449"/>
                <a:gd name="T9" fmla="*/ 522 h 846"/>
                <a:gd name="T10" fmla="*/ 137 w 1449"/>
                <a:gd name="T11" fmla="*/ 522 h 846"/>
                <a:gd name="T12" fmla="*/ 23 w 1449"/>
                <a:gd name="T13" fmla="*/ 456 h 846"/>
                <a:gd name="T14" fmla="*/ 2 w 1449"/>
                <a:gd name="T15" fmla="*/ 429 h 846"/>
                <a:gd name="T16" fmla="*/ 2 w 1449"/>
                <a:gd name="T17" fmla="*/ 429 h 846"/>
                <a:gd name="T18" fmla="*/ 32 w 1449"/>
                <a:gd name="T19" fmla="*/ 385 h 846"/>
                <a:gd name="T20" fmla="*/ 658 w 1449"/>
                <a:gd name="T21" fmla="*/ 23 h 846"/>
                <a:gd name="T22" fmla="*/ 781 w 1449"/>
                <a:gd name="T23" fmla="*/ 18 h 846"/>
                <a:gd name="T24" fmla="*/ 1425 w 1449"/>
                <a:gd name="T25" fmla="*/ 390 h 846"/>
                <a:gd name="T26" fmla="*/ 1445 w 1449"/>
                <a:gd name="T27" fmla="*/ 42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9" h="846">
                  <a:moveTo>
                    <a:pt x="1445" y="429"/>
                  </a:moveTo>
                  <a:cubicBezTo>
                    <a:pt x="1442" y="440"/>
                    <a:pt x="1432" y="452"/>
                    <a:pt x="1416" y="461"/>
                  </a:cubicBezTo>
                  <a:cubicBezTo>
                    <a:pt x="790" y="823"/>
                    <a:pt x="790" y="823"/>
                    <a:pt x="790" y="823"/>
                  </a:cubicBezTo>
                  <a:cubicBezTo>
                    <a:pt x="753" y="843"/>
                    <a:pt x="699" y="846"/>
                    <a:pt x="667" y="828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23" y="456"/>
                    <a:pt x="23" y="456"/>
                    <a:pt x="23" y="456"/>
                  </a:cubicBezTo>
                  <a:cubicBezTo>
                    <a:pt x="11" y="449"/>
                    <a:pt x="4" y="439"/>
                    <a:pt x="2" y="429"/>
                  </a:cubicBezTo>
                  <a:cubicBezTo>
                    <a:pt x="2" y="429"/>
                    <a:pt x="2" y="429"/>
                    <a:pt x="2" y="429"/>
                  </a:cubicBezTo>
                  <a:cubicBezTo>
                    <a:pt x="0" y="414"/>
                    <a:pt x="10" y="398"/>
                    <a:pt x="32" y="385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95" y="2"/>
                    <a:pt x="749" y="0"/>
                    <a:pt x="781" y="18"/>
                  </a:cubicBezTo>
                  <a:cubicBezTo>
                    <a:pt x="1425" y="390"/>
                    <a:pt x="1425" y="390"/>
                    <a:pt x="1425" y="390"/>
                  </a:cubicBezTo>
                  <a:cubicBezTo>
                    <a:pt x="1442" y="400"/>
                    <a:pt x="1449" y="415"/>
                    <a:pt x="1445" y="429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9">
              <a:extLst>
                <a:ext uri="{FF2B5EF4-FFF2-40B4-BE49-F238E27FC236}">
                  <a16:creationId xmlns:a16="http://schemas.microsoft.com/office/drawing/2014/main" xmlns="" id="{FEAAF963-788E-444F-80DD-67EEDE126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6656388"/>
              <a:ext cx="3986213" cy="1697038"/>
            </a:xfrm>
            <a:custGeom>
              <a:avLst/>
              <a:gdLst>
                <a:gd name="T0" fmla="*/ 1444 w 1444"/>
                <a:gd name="T1" fmla="*/ 0 h 614"/>
                <a:gd name="T2" fmla="*/ 1444 w 1444"/>
                <a:gd name="T3" fmla="*/ 189 h 614"/>
                <a:gd name="T4" fmla="*/ 1444 w 1444"/>
                <a:gd name="T5" fmla="*/ 189 h 614"/>
                <a:gd name="T6" fmla="*/ 1414 w 1444"/>
                <a:gd name="T7" fmla="*/ 229 h 614"/>
                <a:gd name="T8" fmla="*/ 788 w 1444"/>
                <a:gd name="T9" fmla="*/ 591 h 614"/>
                <a:gd name="T10" fmla="*/ 665 w 1444"/>
                <a:gd name="T11" fmla="*/ 596 h 614"/>
                <a:gd name="T12" fmla="*/ 21 w 1444"/>
                <a:gd name="T13" fmla="*/ 224 h 614"/>
                <a:gd name="T14" fmla="*/ 0 w 1444"/>
                <a:gd name="T15" fmla="*/ 198 h 614"/>
                <a:gd name="T16" fmla="*/ 0 w 1444"/>
                <a:gd name="T17" fmla="*/ 0 h 614"/>
                <a:gd name="T18" fmla="*/ 21 w 1444"/>
                <a:gd name="T19" fmla="*/ 27 h 614"/>
                <a:gd name="T20" fmla="*/ 135 w 1444"/>
                <a:gd name="T21" fmla="*/ 93 h 614"/>
                <a:gd name="T22" fmla="*/ 135 w 1444"/>
                <a:gd name="T23" fmla="*/ 93 h 614"/>
                <a:gd name="T24" fmla="*/ 665 w 1444"/>
                <a:gd name="T25" fmla="*/ 399 h 614"/>
                <a:gd name="T26" fmla="*/ 788 w 1444"/>
                <a:gd name="T27" fmla="*/ 394 h 614"/>
                <a:gd name="T28" fmla="*/ 1414 w 1444"/>
                <a:gd name="T29" fmla="*/ 32 h 614"/>
                <a:gd name="T30" fmla="*/ 1443 w 1444"/>
                <a:gd name="T31" fmla="*/ 0 h 614"/>
                <a:gd name="T32" fmla="*/ 1444 w 1444"/>
                <a:gd name="T3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4" h="614">
                  <a:moveTo>
                    <a:pt x="1444" y="0"/>
                  </a:moveTo>
                  <a:cubicBezTo>
                    <a:pt x="1444" y="189"/>
                    <a:pt x="1444" y="189"/>
                    <a:pt x="1444" y="189"/>
                  </a:cubicBezTo>
                  <a:cubicBezTo>
                    <a:pt x="1444" y="189"/>
                    <a:pt x="1444" y="189"/>
                    <a:pt x="1444" y="189"/>
                  </a:cubicBezTo>
                  <a:cubicBezTo>
                    <a:pt x="1444" y="203"/>
                    <a:pt x="1434" y="218"/>
                    <a:pt x="1414" y="229"/>
                  </a:cubicBezTo>
                  <a:cubicBezTo>
                    <a:pt x="788" y="591"/>
                    <a:pt x="788" y="591"/>
                    <a:pt x="788" y="591"/>
                  </a:cubicBezTo>
                  <a:cubicBezTo>
                    <a:pt x="751" y="612"/>
                    <a:pt x="697" y="614"/>
                    <a:pt x="665" y="596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9" y="217"/>
                    <a:pt x="2" y="20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9" y="20"/>
                    <a:pt x="21" y="27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665" y="399"/>
                    <a:pt x="665" y="399"/>
                    <a:pt x="665" y="399"/>
                  </a:cubicBezTo>
                  <a:cubicBezTo>
                    <a:pt x="697" y="417"/>
                    <a:pt x="751" y="414"/>
                    <a:pt x="788" y="394"/>
                  </a:cubicBezTo>
                  <a:cubicBezTo>
                    <a:pt x="1414" y="32"/>
                    <a:pt x="1414" y="32"/>
                    <a:pt x="1414" y="32"/>
                  </a:cubicBezTo>
                  <a:cubicBezTo>
                    <a:pt x="1430" y="23"/>
                    <a:pt x="1440" y="11"/>
                    <a:pt x="1443" y="0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70">
              <a:extLst>
                <a:ext uri="{FF2B5EF4-FFF2-40B4-BE49-F238E27FC236}">
                  <a16:creationId xmlns:a16="http://schemas.microsoft.com/office/drawing/2014/main" xmlns="" id="{6A08158D-CA90-4751-B837-383313817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7088188"/>
              <a:ext cx="1031875" cy="757238"/>
            </a:xfrm>
            <a:custGeom>
              <a:avLst/>
              <a:gdLst>
                <a:gd name="T0" fmla="*/ 348 w 374"/>
                <a:gd name="T1" fmla="*/ 80 h 274"/>
                <a:gd name="T2" fmla="*/ 27 w 374"/>
                <a:gd name="T3" fmla="*/ 265 h 274"/>
                <a:gd name="T4" fmla="*/ 0 w 374"/>
                <a:gd name="T5" fmla="*/ 245 h 274"/>
                <a:gd name="T6" fmla="*/ 27 w 374"/>
                <a:gd name="T7" fmla="*/ 194 h 274"/>
                <a:gd name="T8" fmla="*/ 348 w 374"/>
                <a:gd name="T9" fmla="*/ 9 h 274"/>
                <a:gd name="T10" fmla="*/ 374 w 374"/>
                <a:gd name="T11" fmla="*/ 29 h 274"/>
                <a:gd name="T12" fmla="*/ 374 w 374"/>
                <a:gd name="T13" fmla="*/ 29 h 274"/>
                <a:gd name="T14" fmla="*/ 348 w 374"/>
                <a:gd name="T15" fmla="*/ 8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274">
                  <a:moveTo>
                    <a:pt x="348" y="80"/>
                  </a:moveTo>
                  <a:cubicBezTo>
                    <a:pt x="27" y="265"/>
                    <a:pt x="27" y="265"/>
                    <a:pt x="27" y="265"/>
                  </a:cubicBezTo>
                  <a:cubicBezTo>
                    <a:pt x="12" y="274"/>
                    <a:pt x="0" y="265"/>
                    <a:pt x="0" y="245"/>
                  </a:cubicBezTo>
                  <a:cubicBezTo>
                    <a:pt x="0" y="226"/>
                    <a:pt x="12" y="203"/>
                    <a:pt x="27" y="194"/>
                  </a:cubicBezTo>
                  <a:cubicBezTo>
                    <a:pt x="348" y="9"/>
                    <a:pt x="348" y="9"/>
                    <a:pt x="348" y="9"/>
                  </a:cubicBezTo>
                  <a:cubicBezTo>
                    <a:pt x="362" y="0"/>
                    <a:pt x="374" y="9"/>
                    <a:pt x="374" y="29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4" y="49"/>
                    <a:pt x="362" y="71"/>
                    <a:pt x="348" y="80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71">
              <a:extLst>
                <a:ext uri="{FF2B5EF4-FFF2-40B4-BE49-F238E27FC236}">
                  <a16:creationId xmlns:a16="http://schemas.microsoft.com/office/drawing/2014/main" xmlns="" id="{62BA219D-FFD9-4E60-A28B-63C3F4481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538" y="7137400"/>
              <a:ext cx="1035050" cy="757238"/>
            </a:xfrm>
            <a:custGeom>
              <a:avLst/>
              <a:gdLst>
                <a:gd name="T0" fmla="*/ 348 w 375"/>
                <a:gd name="T1" fmla="*/ 265 h 274"/>
                <a:gd name="T2" fmla="*/ 27 w 375"/>
                <a:gd name="T3" fmla="*/ 80 h 274"/>
                <a:gd name="T4" fmla="*/ 0 w 375"/>
                <a:gd name="T5" fmla="*/ 29 h 274"/>
                <a:gd name="T6" fmla="*/ 0 w 375"/>
                <a:gd name="T7" fmla="*/ 29 h 274"/>
                <a:gd name="T8" fmla="*/ 27 w 375"/>
                <a:gd name="T9" fmla="*/ 9 h 274"/>
                <a:gd name="T10" fmla="*/ 348 w 375"/>
                <a:gd name="T11" fmla="*/ 194 h 274"/>
                <a:gd name="T12" fmla="*/ 375 w 375"/>
                <a:gd name="T13" fmla="*/ 245 h 274"/>
                <a:gd name="T14" fmla="*/ 348 w 375"/>
                <a:gd name="T15" fmla="*/ 26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74">
                  <a:moveTo>
                    <a:pt x="348" y="265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2" y="71"/>
                    <a:pt x="0" y="4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12" y="0"/>
                    <a:pt x="27" y="9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63" y="203"/>
                    <a:pt x="375" y="225"/>
                    <a:pt x="375" y="245"/>
                  </a:cubicBezTo>
                  <a:cubicBezTo>
                    <a:pt x="375" y="265"/>
                    <a:pt x="363" y="274"/>
                    <a:pt x="348" y="265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72">
              <a:extLst>
                <a:ext uri="{FF2B5EF4-FFF2-40B4-BE49-F238E27FC236}">
                  <a16:creationId xmlns:a16="http://schemas.microsoft.com/office/drawing/2014/main" xmlns="" id="{AB0D4B99-F451-49F4-802A-57275AA08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75" y="7731125"/>
              <a:ext cx="176213" cy="257175"/>
            </a:xfrm>
            <a:custGeom>
              <a:avLst/>
              <a:gdLst>
                <a:gd name="T0" fmla="*/ 64 w 64"/>
                <a:gd name="T1" fmla="*/ 28 h 93"/>
                <a:gd name="T2" fmla="*/ 32 w 64"/>
                <a:gd name="T3" fmla="*/ 83 h 93"/>
                <a:gd name="T4" fmla="*/ 0 w 64"/>
                <a:gd name="T5" fmla="*/ 65 h 93"/>
                <a:gd name="T6" fmla="*/ 32 w 64"/>
                <a:gd name="T7" fmla="*/ 10 h 93"/>
                <a:gd name="T8" fmla="*/ 64 w 64"/>
                <a:gd name="T9" fmla="*/ 2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3">
                  <a:moveTo>
                    <a:pt x="64" y="28"/>
                  </a:moveTo>
                  <a:cubicBezTo>
                    <a:pt x="64" y="48"/>
                    <a:pt x="50" y="73"/>
                    <a:pt x="32" y="83"/>
                  </a:cubicBezTo>
                  <a:cubicBezTo>
                    <a:pt x="15" y="93"/>
                    <a:pt x="0" y="85"/>
                    <a:pt x="0" y="65"/>
                  </a:cubicBezTo>
                  <a:cubicBezTo>
                    <a:pt x="0" y="44"/>
                    <a:pt x="15" y="20"/>
                    <a:pt x="32" y="10"/>
                  </a:cubicBezTo>
                  <a:cubicBezTo>
                    <a:pt x="50" y="0"/>
                    <a:pt x="64" y="8"/>
                    <a:pt x="64" y="28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xmlns="" id="{2FCA3ACB-027E-4263-A251-3A592B691240}"/>
              </a:ext>
            </a:extLst>
          </p:cNvPr>
          <p:cNvGrpSpPr/>
          <p:nvPr/>
        </p:nvGrpSpPr>
        <p:grpSpPr>
          <a:xfrm>
            <a:off x="16965613" y="7668359"/>
            <a:ext cx="3998913" cy="2882901"/>
            <a:chOff x="16965613" y="4829175"/>
            <a:chExt cx="3998913" cy="2882901"/>
          </a:xfrm>
        </p:grpSpPr>
        <p:sp>
          <p:nvSpPr>
            <p:cNvPr id="205" name="Freeform 173">
              <a:extLst>
                <a:ext uri="{FF2B5EF4-FFF2-40B4-BE49-F238E27FC236}">
                  <a16:creationId xmlns:a16="http://schemas.microsoft.com/office/drawing/2014/main" xmlns="" id="{8A97DA43-E65B-4B04-8F1C-DDB1F99C7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4829175"/>
              <a:ext cx="3998913" cy="2338388"/>
            </a:xfrm>
            <a:custGeom>
              <a:avLst/>
              <a:gdLst>
                <a:gd name="T0" fmla="*/ 1445 w 1449"/>
                <a:gd name="T1" fmla="*/ 429 h 846"/>
                <a:gd name="T2" fmla="*/ 1416 w 1449"/>
                <a:gd name="T3" fmla="*/ 461 h 846"/>
                <a:gd name="T4" fmla="*/ 790 w 1449"/>
                <a:gd name="T5" fmla="*/ 823 h 846"/>
                <a:gd name="T6" fmla="*/ 667 w 1449"/>
                <a:gd name="T7" fmla="*/ 828 h 846"/>
                <a:gd name="T8" fmla="*/ 137 w 1449"/>
                <a:gd name="T9" fmla="*/ 522 h 846"/>
                <a:gd name="T10" fmla="*/ 137 w 1449"/>
                <a:gd name="T11" fmla="*/ 522 h 846"/>
                <a:gd name="T12" fmla="*/ 23 w 1449"/>
                <a:gd name="T13" fmla="*/ 456 h 846"/>
                <a:gd name="T14" fmla="*/ 2 w 1449"/>
                <a:gd name="T15" fmla="*/ 429 h 846"/>
                <a:gd name="T16" fmla="*/ 2 w 1449"/>
                <a:gd name="T17" fmla="*/ 429 h 846"/>
                <a:gd name="T18" fmla="*/ 32 w 1449"/>
                <a:gd name="T19" fmla="*/ 385 h 846"/>
                <a:gd name="T20" fmla="*/ 658 w 1449"/>
                <a:gd name="T21" fmla="*/ 23 h 846"/>
                <a:gd name="T22" fmla="*/ 781 w 1449"/>
                <a:gd name="T23" fmla="*/ 18 h 846"/>
                <a:gd name="T24" fmla="*/ 1425 w 1449"/>
                <a:gd name="T25" fmla="*/ 390 h 846"/>
                <a:gd name="T26" fmla="*/ 1445 w 1449"/>
                <a:gd name="T27" fmla="*/ 42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9" h="846">
                  <a:moveTo>
                    <a:pt x="1445" y="429"/>
                  </a:moveTo>
                  <a:cubicBezTo>
                    <a:pt x="1442" y="440"/>
                    <a:pt x="1432" y="452"/>
                    <a:pt x="1416" y="461"/>
                  </a:cubicBezTo>
                  <a:cubicBezTo>
                    <a:pt x="790" y="823"/>
                    <a:pt x="790" y="823"/>
                    <a:pt x="790" y="823"/>
                  </a:cubicBezTo>
                  <a:cubicBezTo>
                    <a:pt x="753" y="843"/>
                    <a:pt x="699" y="846"/>
                    <a:pt x="667" y="828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23" y="456"/>
                    <a:pt x="23" y="456"/>
                    <a:pt x="23" y="456"/>
                  </a:cubicBezTo>
                  <a:cubicBezTo>
                    <a:pt x="11" y="449"/>
                    <a:pt x="4" y="439"/>
                    <a:pt x="2" y="429"/>
                  </a:cubicBezTo>
                  <a:cubicBezTo>
                    <a:pt x="2" y="429"/>
                    <a:pt x="2" y="429"/>
                    <a:pt x="2" y="429"/>
                  </a:cubicBezTo>
                  <a:cubicBezTo>
                    <a:pt x="0" y="414"/>
                    <a:pt x="10" y="398"/>
                    <a:pt x="32" y="385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95" y="2"/>
                    <a:pt x="749" y="0"/>
                    <a:pt x="781" y="18"/>
                  </a:cubicBezTo>
                  <a:cubicBezTo>
                    <a:pt x="1425" y="390"/>
                    <a:pt x="1425" y="390"/>
                    <a:pt x="1425" y="390"/>
                  </a:cubicBezTo>
                  <a:cubicBezTo>
                    <a:pt x="1442" y="400"/>
                    <a:pt x="1449" y="415"/>
                    <a:pt x="1445" y="429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74">
              <a:extLst>
                <a:ext uri="{FF2B5EF4-FFF2-40B4-BE49-F238E27FC236}">
                  <a16:creationId xmlns:a16="http://schemas.microsoft.com/office/drawing/2014/main" xmlns="" id="{8AACCF48-5538-4937-B555-803786975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6015038"/>
              <a:ext cx="3986213" cy="1697038"/>
            </a:xfrm>
            <a:custGeom>
              <a:avLst/>
              <a:gdLst>
                <a:gd name="T0" fmla="*/ 1444 w 1444"/>
                <a:gd name="T1" fmla="*/ 0 h 614"/>
                <a:gd name="T2" fmla="*/ 1444 w 1444"/>
                <a:gd name="T3" fmla="*/ 189 h 614"/>
                <a:gd name="T4" fmla="*/ 1444 w 1444"/>
                <a:gd name="T5" fmla="*/ 189 h 614"/>
                <a:gd name="T6" fmla="*/ 1414 w 1444"/>
                <a:gd name="T7" fmla="*/ 229 h 614"/>
                <a:gd name="T8" fmla="*/ 788 w 1444"/>
                <a:gd name="T9" fmla="*/ 591 h 614"/>
                <a:gd name="T10" fmla="*/ 665 w 1444"/>
                <a:gd name="T11" fmla="*/ 596 h 614"/>
                <a:gd name="T12" fmla="*/ 21 w 1444"/>
                <a:gd name="T13" fmla="*/ 224 h 614"/>
                <a:gd name="T14" fmla="*/ 0 w 1444"/>
                <a:gd name="T15" fmla="*/ 198 h 614"/>
                <a:gd name="T16" fmla="*/ 0 w 1444"/>
                <a:gd name="T17" fmla="*/ 0 h 614"/>
                <a:gd name="T18" fmla="*/ 21 w 1444"/>
                <a:gd name="T19" fmla="*/ 27 h 614"/>
                <a:gd name="T20" fmla="*/ 135 w 1444"/>
                <a:gd name="T21" fmla="*/ 93 h 614"/>
                <a:gd name="T22" fmla="*/ 135 w 1444"/>
                <a:gd name="T23" fmla="*/ 93 h 614"/>
                <a:gd name="T24" fmla="*/ 665 w 1444"/>
                <a:gd name="T25" fmla="*/ 399 h 614"/>
                <a:gd name="T26" fmla="*/ 788 w 1444"/>
                <a:gd name="T27" fmla="*/ 394 h 614"/>
                <a:gd name="T28" fmla="*/ 1414 w 1444"/>
                <a:gd name="T29" fmla="*/ 32 h 614"/>
                <a:gd name="T30" fmla="*/ 1443 w 1444"/>
                <a:gd name="T31" fmla="*/ 0 h 614"/>
                <a:gd name="T32" fmla="*/ 1444 w 1444"/>
                <a:gd name="T3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4" h="614">
                  <a:moveTo>
                    <a:pt x="1444" y="0"/>
                  </a:moveTo>
                  <a:cubicBezTo>
                    <a:pt x="1444" y="189"/>
                    <a:pt x="1444" y="189"/>
                    <a:pt x="1444" y="189"/>
                  </a:cubicBezTo>
                  <a:cubicBezTo>
                    <a:pt x="1444" y="189"/>
                    <a:pt x="1444" y="189"/>
                    <a:pt x="1444" y="189"/>
                  </a:cubicBezTo>
                  <a:cubicBezTo>
                    <a:pt x="1444" y="203"/>
                    <a:pt x="1434" y="218"/>
                    <a:pt x="1414" y="229"/>
                  </a:cubicBezTo>
                  <a:cubicBezTo>
                    <a:pt x="788" y="591"/>
                    <a:pt x="788" y="591"/>
                    <a:pt x="788" y="591"/>
                  </a:cubicBezTo>
                  <a:cubicBezTo>
                    <a:pt x="751" y="612"/>
                    <a:pt x="697" y="614"/>
                    <a:pt x="665" y="596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9" y="217"/>
                    <a:pt x="2" y="20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9" y="20"/>
                    <a:pt x="21" y="27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665" y="399"/>
                    <a:pt x="665" y="399"/>
                    <a:pt x="665" y="399"/>
                  </a:cubicBezTo>
                  <a:cubicBezTo>
                    <a:pt x="697" y="417"/>
                    <a:pt x="751" y="414"/>
                    <a:pt x="788" y="394"/>
                  </a:cubicBezTo>
                  <a:cubicBezTo>
                    <a:pt x="1414" y="32"/>
                    <a:pt x="1414" y="32"/>
                    <a:pt x="1414" y="32"/>
                  </a:cubicBezTo>
                  <a:cubicBezTo>
                    <a:pt x="1430" y="23"/>
                    <a:pt x="1440" y="11"/>
                    <a:pt x="1443" y="0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75">
              <a:extLst>
                <a:ext uri="{FF2B5EF4-FFF2-40B4-BE49-F238E27FC236}">
                  <a16:creationId xmlns:a16="http://schemas.microsoft.com/office/drawing/2014/main" xmlns="" id="{50DC1C84-0336-4CE5-9E05-E8BBBD14A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6446838"/>
              <a:ext cx="1031875" cy="757238"/>
            </a:xfrm>
            <a:custGeom>
              <a:avLst/>
              <a:gdLst>
                <a:gd name="T0" fmla="*/ 348 w 374"/>
                <a:gd name="T1" fmla="*/ 80 h 274"/>
                <a:gd name="T2" fmla="*/ 27 w 374"/>
                <a:gd name="T3" fmla="*/ 265 h 274"/>
                <a:gd name="T4" fmla="*/ 0 w 374"/>
                <a:gd name="T5" fmla="*/ 245 h 274"/>
                <a:gd name="T6" fmla="*/ 27 w 374"/>
                <a:gd name="T7" fmla="*/ 194 h 274"/>
                <a:gd name="T8" fmla="*/ 348 w 374"/>
                <a:gd name="T9" fmla="*/ 9 h 274"/>
                <a:gd name="T10" fmla="*/ 374 w 374"/>
                <a:gd name="T11" fmla="*/ 29 h 274"/>
                <a:gd name="T12" fmla="*/ 348 w 374"/>
                <a:gd name="T13" fmla="*/ 8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74">
                  <a:moveTo>
                    <a:pt x="348" y="80"/>
                  </a:moveTo>
                  <a:cubicBezTo>
                    <a:pt x="27" y="265"/>
                    <a:pt x="27" y="265"/>
                    <a:pt x="27" y="265"/>
                  </a:cubicBezTo>
                  <a:cubicBezTo>
                    <a:pt x="12" y="274"/>
                    <a:pt x="0" y="265"/>
                    <a:pt x="0" y="245"/>
                  </a:cubicBezTo>
                  <a:cubicBezTo>
                    <a:pt x="0" y="226"/>
                    <a:pt x="12" y="203"/>
                    <a:pt x="27" y="194"/>
                  </a:cubicBezTo>
                  <a:cubicBezTo>
                    <a:pt x="348" y="9"/>
                    <a:pt x="348" y="9"/>
                    <a:pt x="348" y="9"/>
                  </a:cubicBezTo>
                  <a:cubicBezTo>
                    <a:pt x="362" y="0"/>
                    <a:pt x="374" y="9"/>
                    <a:pt x="374" y="29"/>
                  </a:cubicBezTo>
                  <a:cubicBezTo>
                    <a:pt x="374" y="49"/>
                    <a:pt x="362" y="71"/>
                    <a:pt x="348" y="80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76">
              <a:extLst>
                <a:ext uri="{FF2B5EF4-FFF2-40B4-BE49-F238E27FC236}">
                  <a16:creationId xmlns:a16="http://schemas.microsoft.com/office/drawing/2014/main" xmlns="" id="{EFC4C7B2-859D-4E70-BB5C-386A0D09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538" y="6496050"/>
              <a:ext cx="1035050" cy="757238"/>
            </a:xfrm>
            <a:custGeom>
              <a:avLst/>
              <a:gdLst>
                <a:gd name="T0" fmla="*/ 348 w 375"/>
                <a:gd name="T1" fmla="*/ 265 h 274"/>
                <a:gd name="T2" fmla="*/ 27 w 375"/>
                <a:gd name="T3" fmla="*/ 80 h 274"/>
                <a:gd name="T4" fmla="*/ 0 w 375"/>
                <a:gd name="T5" fmla="*/ 29 h 274"/>
                <a:gd name="T6" fmla="*/ 0 w 375"/>
                <a:gd name="T7" fmla="*/ 29 h 274"/>
                <a:gd name="T8" fmla="*/ 27 w 375"/>
                <a:gd name="T9" fmla="*/ 9 h 274"/>
                <a:gd name="T10" fmla="*/ 348 w 375"/>
                <a:gd name="T11" fmla="*/ 194 h 274"/>
                <a:gd name="T12" fmla="*/ 375 w 375"/>
                <a:gd name="T13" fmla="*/ 245 h 274"/>
                <a:gd name="T14" fmla="*/ 348 w 375"/>
                <a:gd name="T15" fmla="*/ 26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74">
                  <a:moveTo>
                    <a:pt x="348" y="265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2" y="71"/>
                    <a:pt x="0" y="4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12" y="0"/>
                    <a:pt x="27" y="9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63" y="203"/>
                    <a:pt x="375" y="225"/>
                    <a:pt x="375" y="245"/>
                  </a:cubicBezTo>
                  <a:cubicBezTo>
                    <a:pt x="375" y="265"/>
                    <a:pt x="363" y="274"/>
                    <a:pt x="348" y="265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77">
              <a:extLst>
                <a:ext uri="{FF2B5EF4-FFF2-40B4-BE49-F238E27FC236}">
                  <a16:creationId xmlns:a16="http://schemas.microsoft.com/office/drawing/2014/main" xmlns="" id="{9318D22E-2FBC-4311-9FBA-DD802B3D0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75" y="7089775"/>
              <a:ext cx="176213" cy="257175"/>
            </a:xfrm>
            <a:custGeom>
              <a:avLst/>
              <a:gdLst>
                <a:gd name="T0" fmla="*/ 64 w 64"/>
                <a:gd name="T1" fmla="*/ 28 h 93"/>
                <a:gd name="T2" fmla="*/ 32 w 64"/>
                <a:gd name="T3" fmla="*/ 83 h 93"/>
                <a:gd name="T4" fmla="*/ 0 w 64"/>
                <a:gd name="T5" fmla="*/ 64 h 93"/>
                <a:gd name="T6" fmla="*/ 32 w 64"/>
                <a:gd name="T7" fmla="*/ 10 h 93"/>
                <a:gd name="T8" fmla="*/ 64 w 64"/>
                <a:gd name="T9" fmla="*/ 2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3">
                  <a:moveTo>
                    <a:pt x="64" y="28"/>
                  </a:moveTo>
                  <a:cubicBezTo>
                    <a:pt x="64" y="48"/>
                    <a:pt x="50" y="73"/>
                    <a:pt x="32" y="83"/>
                  </a:cubicBezTo>
                  <a:cubicBezTo>
                    <a:pt x="15" y="93"/>
                    <a:pt x="0" y="85"/>
                    <a:pt x="0" y="64"/>
                  </a:cubicBezTo>
                  <a:cubicBezTo>
                    <a:pt x="0" y="44"/>
                    <a:pt x="15" y="20"/>
                    <a:pt x="32" y="10"/>
                  </a:cubicBezTo>
                  <a:cubicBezTo>
                    <a:pt x="50" y="0"/>
                    <a:pt x="64" y="8"/>
                    <a:pt x="64" y="28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xmlns="" id="{EF8ABD8B-C0E9-4E00-A5D2-E4BDC721824C}"/>
              </a:ext>
            </a:extLst>
          </p:cNvPr>
          <p:cNvGrpSpPr/>
          <p:nvPr/>
        </p:nvGrpSpPr>
        <p:grpSpPr>
          <a:xfrm>
            <a:off x="19473863" y="8168422"/>
            <a:ext cx="1316038" cy="1416050"/>
            <a:chOff x="19473863" y="5329238"/>
            <a:chExt cx="1316038" cy="1416050"/>
          </a:xfrm>
        </p:grpSpPr>
        <p:sp>
          <p:nvSpPr>
            <p:cNvPr id="210" name="Freeform 178">
              <a:extLst>
                <a:ext uri="{FF2B5EF4-FFF2-40B4-BE49-F238E27FC236}">
                  <a16:creationId xmlns:a16="http://schemas.microsoft.com/office/drawing/2014/main" xmlns="" id="{8A8D83A1-F3CD-4697-8F76-E5A7F5D10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5138" y="5329238"/>
              <a:ext cx="1274763" cy="1382713"/>
            </a:xfrm>
            <a:custGeom>
              <a:avLst/>
              <a:gdLst>
                <a:gd name="T0" fmla="*/ 377 w 462"/>
                <a:gd name="T1" fmla="*/ 473 h 500"/>
                <a:gd name="T2" fmla="*/ 84 w 462"/>
                <a:gd name="T3" fmla="*/ 304 h 500"/>
                <a:gd name="T4" fmla="*/ 84 w 462"/>
                <a:gd name="T5" fmla="*/ 304 h 500"/>
                <a:gd name="T6" fmla="*/ 0 w 462"/>
                <a:gd name="T7" fmla="*/ 158 h 500"/>
                <a:gd name="T8" fmla="*/ 84 w 462"/>
                <a:gd name="T9" fmla="*/ 109 h 500"/>
                <a:gd name="T10" fmla="*/ 87 w 462"/>
                <a:gd name="T11" fmla="*/ 111 h 500"/>
                <a:gd name="T12" fmla="*/ 82 w 462"/>
                <a:gd name="T13" fmla="*/ 75 h 500"/>
                <a:gd name="T14" fmla="*/ 166 w 462"/>
                <a:gd name="T15" fmla="*/ 27 h 500"/>
                <a:gd name="T16" fmla="*/ 236 w 462"/>
                <a:gd name="T17" fmla="*/ 109 h 500"/>
                <a:gd name="T18" fmla="*/ 271 w 462"/>
                <a:gd name="T19" fmla="*/ 120 h 500"/>
                <a:gd name="T20" fmla="*/ 355 w 462"/>
                <a:gd name="T21" fmla="*/ 266 h 500"/>
                <a:gd name="T22" fmla="*/ 355 w 462"/>
                <a:gd name="T23" fmla="*/ 269 h 500"/>
                <a:gd name="T24" fmla="*/ 377 w 462"/>
                <a:gd name="T25" fmla="*/ 279 h 500"/>
                <a:gd name="T26" fmla="*/ 462 w 462"/>
                <a:gd name="T27" fmla="*/ 424 h 500"/>
                <a:gd name="T28" fmla="*/ 377 w 462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2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8" y="277"/>
                    <a:pt x="0" y="212"/>
                    <a:pt x="0" y="158"/>
                  </a:cubicBezTo>
                  <a:cubicBezTo>
                    <a:pt x="0" y="104"/>
                    <a:pt x="38" y="82"/>
                    <a:pt x="84" y="109"/>
                  </a:cubicBezTo>
                  <a:cubicBezTo>
                    <a:pt x="85" y="110"/>
                    <a:pt x="86" y="110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20" y="0"/>
                    <a:pt x="166" y="27"/>
                  </a:cubicBezTo>
                  <a:cubicBezTo>
                    <a:pt x="195" y="43"/>
                    <a:pt x="220" y="75"/>
                    <a:pt x="236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8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5"/>
                    <a:pt x="462" y="371"/>
                    <a:pt x="462" y="424"/>
                  </a:cubicBezTo>
                  <a:cubicBezTo>
                    <a:pt x="462" y="478"/>
                    <a:pt x="424" y="500"/>
                    <a:pt x="377" y="473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79">
              <a:extLst>
                <a:ext uri="{FF2B5EF4-FFF2-40B4-BE49-F238E27FC236}">
                  <a16:creationId xmlns:a16="http://schemas.microsoft.com/office/drawing/2014/main" xmlns="" id="{1C6BCEEA-1569-4C19-8B97-1BE189CAE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3863" y="5362575"/>
              <a:ext cx="1273175" cy="1382713"/>
            </a:xfrm>
            <a:custGeom>
              <a:avLst/>
              <a:gdLst>
                <a:gd name="T0" fmla="*/ 377 w 461"/>
                <a:gd name="T1" fmla="*/ 473 h 500"/>
                <a:gd name="T2" fmla="*/ 84 w 461"/>
                <a:gd name="T3" fmla="*/ 304 h 500"/>
                <a:gd name="T4" fmla="*/ 84 w 461"/>
                <a:gd name="T5" fmla="*/ 304 h 500"/>
                <a:gd name="T6" fmla="*/ 0 w 461"/>
                <a:gd name="T7" fmla="*/ 158 h 500"/>
                <a:gd name="T8" fmla="*/ 84 w 461"/>
                <a:gd name="T9" fmla="*/ 109 h 500"/>
                <a:gd name="T10" fmla="*/ 87 w 461"/>
                <a:gd name="T11" fmla="*/ 111 h 500"/>
                <a:gd name="T12" fmla="*/ 82 w 461"/>
                <a:gd name="T13" fmla="*/ 75 h 500"/>
                <a:gd name="T14" fmla="*/ 166 w 461"/>
                <a:gd name="T15" fmla="*/ 27 h 500"/>
                <a:gd name="T16" fmla="*/ 235 w 461"/>
                <a:gd name="T17" fmla="*/ 109 h 500"/>
                <a:gd name="T18" fmla="*/ 271 w 461"/>
                <a:gd name="T19" fmla="*/ 120 h 500"/>
                <a:gd name="T20" fmla="*/ 355 w 461"/>
                <a:gd name="T21" fmla="*/ 266 h 500"/>
                <a:gd name="T22" fmla="*/ 355 w 461"/>
                <a:gd name="T23" fmla="*/ 269 h 500"/>
                <a:gd name="T24" fmla="*/ 377 w 461"/>
                <a:gd name="T25" fmla="*/ 279 h 500"/>
                <a:gd name="T26" fmla="*/ 461 w 461"/>
                <a:gd name="T27" fmla="*/ 424 h 500"/>
                <a:gd name="T28" fmla="*/ 377 w 461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1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7" y="277"/>
                    <a:pt x="0" y="212"/>
                    <a:pt x="0" y="158"/>
                  </a:cubicBezTo>
                  <a:cubicBezTo>
                    <a:pt x="0" y="104"/>
                    <a:pt x="37" y="82"/>
                    <a:pt x="84" y="109"/>
                  </a:cubicBezTo>
                  <a:cubicBezTo>
                    <a:pt x="85" y="110"/>
                    <a:pt x="86" y="110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20" y="0"/>
                    <a:pt x="166" y="27"/>
                  </a:cubicBezTo>
                  <a:cubicBezTo>
                    <a:pt x="195" y="43"/>
                    <a:pt x="220" y="75"/>
                    <a:pt x="235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8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5"/>
                    <a:pt x="461" y="371"/>
                    <a:pt x="461" y="424"/>
                  </a:cubicBezTo>
                  <a:cubicBezTo>
                    <a:pt x="461" y="478"/>
                    <a:pt x="424" y="500"/>
                    <a:pt x="377" y="473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xmlns="" id="{F0FC39AC-8AFF-4D95-B2F8-71F7B40D58F6}"/>
              </a:ext>
            </a:extLst>
          </p:cNvPr>
          <p:cNvGrpSpPr/>
          <p:nvPr/>
        </p:nvGrpSpPr>
        <p:grpSpPr>
          <a:xfrm>
            <a:off x="17856200" y="7200047"/>
            <a:ext cx="2274888" cy="2447925"/>
            <a:chOff x="17856200" y="4360863"/>
            <a:chExt cx="2274888" cy="2447925"/>
          </a:xfrm>
        </p:grpSpPr>
        <p:sp>
          <p:nvSpPr>
            <p:cNvPr id="212" name="Freeform 180">
              <a:extLst>
                <a:ext uri="{FF2B5EF4-FFF2-40B4-BE49-F238E27FC236}">
                  <a16:creationId xmlns:a16="http://schemas.microsoft.com/office/drawing/2014/main" xmlns="" id="{4E162A4F-E430-4F6D-9097-18FFF007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9225" y="4360863"/>
              <a:ext cx="2201863" cy="2389188"/>
            </a:xfrm>
            <a:custGeom>
              <a:avLst/>
              <a:gdLst>
                <a:gd name="T0" fmla="*/ 653 w 798"/>
                <a:gd name="T1" fmla="*/ 818 h 864"/>
                <a:gd name="T2" fmla="*/ 145 w 798"/>
                <a:gd name="T3" fmla="*/ 525 h 864"/>
                <a:gd name="T4" fmla="*/ 145 w 798"/>
                <a:gd name="T5" fmla="*/ 525 h 864"/>
                <a:gd name="T6" fmla="*/ 0 w 798"/>
                <a:gd name="T7" fmla="*/ 273 h 864"/>
                <a:gd name="T8" fmla="*/ 145 w 798"/>
                <a:gd name="T9" fmla="*/ 189 h 864"/>
                <a:gd name="T10" fmla="*/ 151 w 798"/>
                <a:gd name="T11" fmla="*/ 192 h 864"/>
                <a:gd name="T12" fmla="*/ 142 w 798"/>
                <a:gd name="T13" fmla="*/ 131 h 864"/>
                <a:gd name="T14" fmla="*/ 288 w 798"/>
                <a:gd name="T15" fmla="*/ 47 h 864"/>
                <a:gd name="T16" fmla="*/ 407 w 798"/>
                <a:gd name="T17" fmla="*/ 188 h 864"/>
                <a:gd name="T18" fmla="*/ 469 w 798"/>
                <a:gd name="T19" fmla="*/ 208 h 864"/>
                <a:gd name="T20" fmla="*/ 615 w 798"/>
                <a:gd name="T21" fmla="*/ 460 h 864"/>
                <a:gd name="T22" fmla="*/ 615 w 798"/>
                <a:gd name="T23" fmla="*/ 466 h 864"/>
                <a:gd name="T24" fmla="*/ 653 w 798"/>
                <a:gd name="T25" fmla="*/ 482 h 864"/>
                <a:gd name="T26" fmla="*/ 798 w 798"/>
                <a:gd name="T27" fmla="*/ 734 h 864"/>
                <a:gd name="T28" fmla="*/ 653 w 798"/>
                <a:gd name="T29" fmla="*/ 81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8" h="864">
                  <a:moveTo>
                    <a:pt x="653" y="818"/>
                  </a:moveTo>
                  <a:cubicBezTo>
                    <a:pt x="145" y="525"/>
                    <a:pt x="145" y="525"/>
                    <a:pt x="145" y="525"/>
                  </a:cubicBezTo>
                  <a:cubicBezTo>
                    <a:pt x="145" y="525"/>
                    <a:pt x="145" y="525"/>
                    <a:pt x="145" y="525"/>
                  </a:cubicBezTo>
                  <a:cubicBezTo>
                    <a:pt x="65" y="479"/>
                    <a:pt x="0" y="366"/>
                    <a:pt x="0" y="273"/>
                  </a:cubicBezTo>
                  <a:cubicBezTo>
                    <a:pt x="0" y="180"/>
                    <a:pt x="65" y="143"/>
                    <a:pt x="145" y="189"/>
                  </a:cubicBezTo>
                  <a:cubicBezTo>
                    <a:pt x="147" y="190"/>
                    <a:pt x="149" y="191"/>
                    <a:pt x="151" y="192"/>
                  </a:cubicBezTo>
                  <a:cubicBezTo>
                    <a:pt x="145" y="171"/>
                    <a:pt x="142" y="150"/>
                    <a:pt x="142" y="131"/>
                  </a:cubicBezTo>
                  <a:cubicBezTo>
                    <a:pt x="142" y="38"/>
                    <a:pt x="207" y="0"/>
                    <a:pt x="288" y="47"/>
                  </a:cubicBezTo>
                  <a:cubicBezTo>
                    <a:pt x="337" y="75"/>
                    <a:pt x="381" y="129"/>
                    <a:pt x="407" y="188"/>
                  </a:cubicBezTo>
                  <a:cubicBezTo>
                    <a:pt x="426" y="189"/>
                    <a:pt x="447" y="195"/>
                    <a:pt x="469" y="208"/>
                  </a:cubicBezTo>
                  <a:cubicBezTo>
                    <a:pt x="550" y="254"/>
                    <a:pt x="615" y="367"/>
                    <a:pt x="615" y="460"/>
                  </a:cubicBezTo>
                  <a:cubicBezTo>
                    <a:pt x="615" y="462"/>
                    <a:pt x="615" y="464"/>
                    <a:pt x="615" y="466"/>
                  </a:cubicBezTo>
                  <a:cubicBezTo>
                    <a:pt x="627" y="469"/>
                    <a:pt x="640" y="474"/>
                    <a:pt x="653" y="482"/>
                  </a:cubicBezTo>
                  <a:cubicBezTo>
                    <a:pt x="733" y="528"/>
                    <a:pt x="798" y="641"/>
                    <a:pt x="798" y="734"/>
                  </a:cubicBezTo>
                  <a:cubicBezTo>
                    <a:pt x="798" y="827"/>
                    <a:pt x="733" y="864"/>
                    <a:pt x="653" y="818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81">
              <a:extLst>
                <a:ext uri="{FF2B5EF4-FFF2-40B4-BE49-F238E27FC236}">
                  <a16:creationId xmlns:a16="http://schemas.microsoft.com/office/drawing/2014/main" xmlns="" id="{2549F36E-C82C-4E9A-980A-8155C3803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6200" y="4419600"/>
              <a:ext cx="2203450" cy="2389188"/>
            </a:xfrm>
            <a:custGeom>
              <a:avLst/>
              <a:gdLst>
                <a:gd name="T0" fmla="*/ 652 w 798"/>
                <a:gd name="T1" fmla="*/ 818 h 864"/>
                <a:gd name="T2" fmla="*/ 145 w 798"/>
                <a:gd name="T3" fmla="*/ 525 h 864"/>
                <a:gd name="T4" fmla="*/ 145 w 798"/>
                <a:gd name="T5" fmla="*/ 525 h 864"/>
                <a:gd name="T6" fmla="*/ 0 w 798"/>
                <a:gd name="T7" fmla="*/ 273 h 864"/>
                <a:gd name="T8" fmla="*/ 145 w 798"/>
                <a:gd name="T9" fmla="*/ 189 h 864"/>
                <a:gd name="T10" fmla="*/ 150 w 798"/>
                <a:gd name="T11" fmla="*/ 192 h 864"/>
                <a:gd name="T12" fmla="*/ 142 w 798"/>
                <a:gd name="T13" fmla="*/ 130 h 864"/>
                <a:gd name="T14" fmla="*/ 287 w 798"/>
                <a:gd name="T15" fmla="*/ 46 h 864"/>
                <a:gd name="T16" fmla="*/ 407 w 798"/>
                <a:gd name="T17" fmla="*/ 188 h 864"/>
                <a:gd name="T18" fmla="*/ 469 w 798"/>
                <a:gd name="T19" fmla="*/ 208 h 864"/>
                <a:gd name="T20" fmla="*/ 615 w 798"/>
                <a:gd name="T21" fmla="*/ 460 h 864"/>
                <a:gd name="T22" fmla="*/ 614 w 798"/>
                <a:gd name="T23" fmla="*/ 466 h 864"/>
                <a:gd name="T24" fmla="*/ 652 w 798"/>
                <a:gd name="T25" fmla="*/ 482 h 864"/>
                <a:gd name="T26" fmla="*/ 798 w 798"/>
                <a:gd name="T27" fmla="*/ 734 h 864"/>
                <a:gd name="T28" fmla="*/ 652 w 798"/>
                <a:gd name="T29" fmla="*/ 81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8" h="864">
                  <a:moveTo>
                    <a:pt x="652" y="818"/>
                  </a:moveTo>
                  <a:cubicBezTo>
                    <a:pt x="145" y="525"/>
                    <a:pt x="145" y="525"/>
                    <a:pt x="145" y="525"/>
                  </a:cubicBezTo>
                  <a:cubicBezTo>
                    <a:pt x="145" y="525"/>
                    <a:pt x="145" y="525"/>
                    <a:pt x="145" y="525"/>
                  </a:cubicBezTo>
                  <a:cubicBezTo>
                    <a:pt x="65" y="478"/>
                    <a:pt x="0" y="366"/>
                    <a:pt x="0" y="273"/>
                  </a:cubicBezTo>
                  <a:cubicBezTo>
                    <a:pt x="0" y="180"/>
                    <a:pt x="65" y="142"/>
                    <a:pt x="145" y="189"/>
                  </a:cubicBezTo>
                  <a:cubicBezTo>
                    <a:pt x="147" y="190"/>
                    <a:pt x="149" y="191"/>
                    <a:pt x="150" y="192"/>
                  </a:cubicBezTo>
                  <a:cubicBezTo>
                    <a:pt x="145" y="171"/>
                    <a:pt x="142" y="150"/>
                    <a:pt x="142" y="130"/>
                  </a:cubicBezTo>
                  <a:cubicBezTo>
                    <a:pt x="142" y="37"/>
                    <a:pt x="207" y="0"/>
                    <a:pt x="287" y="46"/>
                  </a:cubicBezTo>
                  <a:cubicBezTo>
                    <a:pt x="337" y="75"/>
                    <a:pt x="381" y="129"/>
                    <a:pt x="407" y="188"/>
                  </a:cubicBezTo>
                  <a:cubicBezTo>
                    <a:pt x="426" y="189"/>
                    <a:pt x="447" y="195"/>
                    <a:pt x="469" y="208"/>
                  </a:cubicBezTo>
                  <a:cubicBezTo>
                    <a:pt x="549" y="254"/>
                    <a:pt x="615" y="367"/>
                    <a:pt x="615" y="460"/>
                  </a:cubicBezTo>
                  <a:cubicBezTo>
                    <a:pt x="615" y="462"/>
                    <a:pt x="615" y="464"/>
                    <a:pt x="614" y="466"/>
                  </a:cubicBezTo>
                  <a:cubicBezTo>
                    <a:pt x="627" y="469"/>
                    <a:pt x="639" y="474"/>
                    <a:pt x="652" y="482"/>
                  </a:cubicBezTo>
                  <a:cubicBezTo>
                    <a:pt x="733" y="528"/>
                    <a:pt x="798" y="641"/>
                    <a:pt x="798" y="734"/>
                  </a:cubicBezTo>
                  <a:cubicBezTo>
                    <a:pt x="798" y="827"/>
                    <a:pt x="733" y="864"/>
                    <a:pt x="652" y="818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xmlns="" id="{2CB27056-F108-4033-BB90-274619500FBA}"/>
              </a:ext>
            </a:extLst>
          </p:cNvPr>
          <p:cNvGrpSpPr/>
          <p:nvPr/>
        </p:nvGrpSpPr>
        <p:grpSpPr>
          <a:xfrm>
            <a:off x="17137063" y="7744559"/>
            <a:ext cx="1316037" cy="1416051"/>
            <a:chOff x="17137063" y="4905375"/>
            <a:chExt cx="1316037" cy="1416051"/>
          </a:xfrm>
        </p:grpSpPr>
        <p:sp>
          <p:nvSpPr>
            <p:cNvPr id="214" name="Freeform 182">
              <a:extLst>
                <a:ext uri="{FF2B5EF4-FFF2-40B4-BE49-F238E27FC236}">
                  <a16:creationId xmlns:a16="http://schemas.microsoft.com/office/drawing/2014/main" xmlns="" id="{F8D587A2-7C17-418D-AD8D-C34A82338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9925" y="4905375"/>
              <a:ext cx="1273175" cy="1382713"/>
            </a:xfrm>
            <a:custGeom>
              <a:avLst/>
              <a:gdLst>
                <a:gd name="T0" fmla="*/ 377 w 461"/>
                <a:gd name="T1" fmla="*/ 473 h 500"/>
                <a:gd name="T2" fmla="*/ 84 w 461"/>
                <a:gd name="T3" fmla="*/ 304 h 500"/>
                <a:gd name="T4" fmla="*/ 84 w 461"/>
                <a:gd name="T5" fmla="*/ 304 h 500"/>
                <a:gd name="T6" fmla="*/ 0 w 461"/>
                <a:gd name="T7" fmla="*/ 158 h 500"/>
                <a:gd name="T8" fmla="*/ 84 w 461"/>
                <a:gd name="T9" fmla="*/ 109 h 500"/>
                <a:gd name="T10" fmla="*/ 87 w 461"/>
                <a:gd name="T11" fmla="*/ 111 h 500"/>
                <a:gd name="T12" fmla="*/ 82 w 461"/>
                <a:gd name="T13" fmla="*/ 75 h 500"/>
                <a:gd name="T14" fmla="*/ 166 w 461"/>
                <a:gd name="T15" fmla="*/ 27 h 500"/>
                <a:gd name="T16" fmla="*/ 235 w 461"/>
                <a:gd name="T17" fmla="*/ 109 h 500"/>
                <a:gd name="T18" fmla="*/ 271 w 461"/>
                <a:gd name="T19" fmla="*/ 120 h 500"/>
                <a:gd name="T20" fmla="*/ 355 w 461"/>
                <a:gd name="T21" fmla="*/ 266 h 500"/>
                <a:gd name="T22" fmla="*/ 355 w 461"/>
                <a:gd name="T23" fmla="*/ 269 h 500"/>
                <a:gd name="T24" fmla="*/ 377 w 461"/>
                <a:gd name="T25" fmla="*/ 279 h 500"/>
                <a:gd name="T26" fmla="*/ 461 w 461"/>
                <a:gd name="T27" fmla="*/ 425 h 500"/>
                <a:gd name="T28" fmla="*/ 377 w 461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1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7" y="277"/>
                    <a:pt x="0" y="212"/>
                    <a:pt x="0" y="158"/>
                  </a:cubicBezTo>
                  <a:cubicBezTo>
                    <a:pt x="0" y="104"/>
                    <a:pt x="37" y="83"/>
                    <a:pt x="84" y="109"/>
                  </a:cubicBezTo>
                  <a:cubicBezTo>
                    <a:pt x="85" y="110"/>
                    <a:pt x="86" y="111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19" y="0"/>
                    <a:pt x="166" y="27"/>
                  </a:cubicBezTo>
                  <a:cubicBezTo>
                    <a:pt x="195" y="43"/>
                    <a:pt x="220" y="75"/>
                    <a:pt x="235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7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6"/>
                    <a:pt x="461" y="371"/>
                    <a:pt x="461" y="425"/>
                  </a:cubicBezTo>
                  <a:cubicBezTo>
                    <a:pt x="461" y="478"/>
                    <a:pt x="424" y="500"/>
                    <a:pt x="377" y="473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83">
              <a:extLst>
                <a:ext uri="{FF2B5EF4-FFF2-40B4-BE49-F238E27FC236}">
                  <a16:creationId xmlns:a16="http://schemas.microsoft.com/office/drawing/2014/main" xmlns="" id="{360E14F3-3940-41E2-824C-283A23E7C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7063" y="4938713"/>
              <a:ext cx="1274763" cy="1382713"/>
            </a:xfrm>
            <a:custGeom>
              <a:avLst/>
              <a:gdLst>
                <a:gd name="T0" fmla="*/ 378 w 462"/>
                <a:gd name="T1" fmla="*/ 473 h 500"/>
                <a:gd name="T2" fmla="*/ 85 w 462"/>
                <a:gd name="T3" fmla="*/ 304 h 500"/>
                <a:gd name="T4" fmla="*/ 85 w 462"/>
                <a:gd name="T5" fmla="*/ 304 h 500"/>
                <a:gd name="T6" fmla="*/ 0 w 462"/>
                <a:gd name="T7" fmla="*/ 158 h 500"/>
                <a:gd name="T8" fmla="*/ 85 w 462"/>
                <a:gd name="T9" fmla="*/ 109 h 500"/>
                <a:gd name="T10" fmla="*/ 88 w 462"/>
                <a:gd name="T11" fmla="*/ 111 h 500"/>
                <a:gd name="T12" fmla="*/ 83 w 462"/>
                <a:gd name="T13" fmla="*/ 75 h 500"/>
                <a:gd name="T14" fmla="*/ 167 w 462"/>
                <a:gd name="T15" fmla="*/ 27 h 500"/>
                <a:gd name="T16" fmla="*/ 236 w 462"/>
                <a:gd name="T17" fmla="*/ 109 h 500"/>
                <a:gd name="T18" fmla="*/ 272 w 462"/>
                <a:gd name="T19" fmla="*/ 120 h 500"/>
                <a:gd name="T20" fmla="*/ 356 w 462"/>
                <a:gd name="T21" fmla="*/ 266 h 500"/>
                <a:gd name="T22" fmla="*/ 356 w 462"/>
                <a:gd name="T23" fmla="*/ 269 h 500"/>
                <a:gd name="T24" fmla="*/ 378 w 462"/>
                <a:gd name="T25" fmla="*/ 279 h 500"/>
                <a:gd name="T26" fmla="*/ 462 w 462"/>
                <a:gd name="T27" fmla="*/ 425 h 500"/>
                <a:gd name="T28" fmla="*/ 378 w 462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2" h="500">
                  <a:moveTo>
                    <a:pt x="378" y="473"/>
                  </a:moveTo>
                  <a:cubicBezTo>
                    <a:pt x="85" y="304"/>
                    <a:pt x="85" y="304"/>
                    <a:pt x="85" y="304"/>
                  </a:cubicBezTo>
                  <a:cubicBezTo>
                    <a:pt x="85" y="304"/>
                    <a:pt x="85" y="304"/>
                    <a:pt x="85" y="304"/>
                  </a:cubicBezTo>
                  <a:cubicBezTo>
                    <a:pt x="38" y="277"/>
                    <a:pt x="0" y="212"/>
                    <a:pt x="0" y="158"/>
                  </a:cubicBezTo>
                  <a:cubicBezTo>
                    <a:pt x="0" y="104"/>
                    <a:pt x="38" y="83"/>
                    <a:pt x="85" y="109"/>
                  </a:cubicBezTo>
                  <a:cubicBezTo>
                    <a:pt x="86" y="110"/>
                    <a:pt x="87" y="111"/>
                    <a:pt x="88" y="111"/>
                  </a:cubicBezTo>
                  <a:cubicBezTo>
                    <a:pt x="84" y="99"/>
                    <a:pt x="83" y="87"/>
                    <a:pt x="83" y="75"/>
                  </a:cubicBezTo>
                  <a:cubicBezTo>
                    <a:pt x="83" y="22"/>
                    <a:pt x="120" y="0"/>
                    <a:pt x="167" y="27"/>
                  </a:cubicBezTo>
                  <a:cubicBezTo>
                    <a:pt x="195" y="43"/>
                    <a:pt x="221" y="75"/>
                    <a:pt x="236" y="109"/>
                  </a:cubicBezTo>
                  <a:cubicBezTo>
                    <a:pt x="247" y="109"/>
                    <a:pt x="259" y="113"/>
                    <a:pt x="272" y="120"/>
                  </a:cubicBezTo>
                  <a:cubicBezTo>
                    <a:pt x="318" y="147"/>
                    <a:pt x="356" y="212"/>
                    <a:pt x="356" y="266"/>
                  </a:cubicBezTo>
                  <a:cubicBezTo>
                    <a:pt x="356" y="267"/>
                    <a:pt x="356" y="268"/>
                    <a:pt x="356" y="269"/>
                  </a:cubicBezTo>
                  <a:cubicBezTo>
                    <a:pt x="363" y="271"/>
                    <a:pt x="370" y="274"/>
                    <a:pt x="378" y="279"/>
                  </a:cubicBezTo>
                  <a:cubicBezTo>
                    <a:pt x="424" y="306"/>
                    <a:pt x="462" y="371"/>
                    <a:pt x="462" y="425"/>
                  </a:cubicBezTo>
                  <a:cubicBezTo>
                    <a:pt x="462" y="478"/>
                    <a:pt x="424" y="500"/>
                    <a:pt x="378" y="473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xmlns="" id="{2E9F83AA-5C2F-445E-BE43-CE7F60376112}"/>
              </a:ext>
            </a:extLst>
          </p:cNvPr>
          <p:cNvGrpSpPr/>
          <p:nvPr/>
        </p:nvGrpSpPr>
        <p:grpSpPr>
          <a:xfrm>
            <a:off x="19724688" y="9111397"/>
            <a:ext cx="1012825" cy="2665413"/>
            <a:chOff x="19724688" y="6272213"/>
            <a:chExt cx="1012825" cy="2665413"/>
          </a:xfrm>
        </p:grpSpPr>
        <p:sp>
          <p:nvSpPr>
            <p:cNvPr id="216" name="Freeform 184">
              <a:extLst>
                <a:ext uri="{FF2B5EF4-FFF2-40B4-BE49-F238E27FC236}">
                  <a16:creationId xmlns:a16="http://schemas.microsoft.com/office/drawing/2014/main" xmlns="" id="{AC7DC945-0D0C-41BA-8B40-06C6EE729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5800" y="7045325"/>
              <a:ext cx="28575" cy="25400"/>
            </a:xfrm>
            <a:custGeom>
              <a:avLst/>
              <a:gdLst>
                <a:gd name="T0" fmla="*/ 0 w 18"/>
                <a:gd name="T1" fmla="*/ 0 h 16"/>
                <a:gd name="T2" fmla="*/ 2 w 18"/>
                <a:gd name="T3" fmla="*/ 9 h 16"/>
                <a:gd name="T4" fmla="*/ 9 w 18"/>
                <a:gd name="T5" fmla="*/ 16 h 16"/>
                <a:gd name="T6" fmla="*/ 18 w 18"/>
                <a:gd name="T7" fmla="*/ 16 h 16"/>
                <a:gd name="T8" fmla="*/ 16 w 18"/>
                <a:gd name="T9" fmla="*/ 11 h 16"/>
                <a:gd name="T10" fmla="*/ 0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lnTo>
                    <a:pt x="2" y="9"/>
                  </a:lnTo>
                  <a:lnTo>
                    <a:pt x="9" y="16"/>
                  </a:lnTo>
                  <a:lnTo>
                    <a:pt x="18" y="16"/>
                  </a:lnTo>
                  <a:lnTo>
                    <a:pt x="16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85">
              <a:extLst>
                <a:ext uri="{FF2B5EF4-FFF2-40B4-BE49-F238E27FC236}">
                  <a16:creationId xmlns:a16="http://schemas.microsoft.com/office/drawing/2014/main" xmlns="" id="{210F760D-F0F2-4B4A-B3B0-B1F8B71DF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5800" y="7045325"/>
              <a:ext cx="28575" cy="25400"/>
            </a:xfrm>
            <a:custGeom>
              <a:avLst/>
              <a:gdLst>
                <a:gd name="T0" fmla="*/ 0 w 18"/>
                <a:gd name="T1" fmla="*/ 0 h 16"/>
                <a:gd name="T2" fmla="*/ 2 w 18"/>
                <a:gd name="T3" fmla="*/ 9 h 16"/>
                <a:gd name="T4" fmla="*/ 9 w 18"/>
                <a:gd name="T5" fmla="*/ 16 h 16"/>
                <a:gd name="T6" fmla="*/ 18 w 18"/>
                <a:gd name="T7" fmla="*/ 16 h 16"/>
                <a:gd name="T8" fmla="*/ 16 w 18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lnTo>
                    <a:pt x="2" y="9"/>
                  </a:lnTo>
                  <a:lnTo>
                    <a:pt x="9" y="16"/>
                  </a:lnTo>
                  <a:lnTo>
                    <a:pt x="18" y="16"/>
                  </a:lnTo>
                  <a:lnTo>
                    <a:pt x="16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86">
              <a:extLst>
                <a:ext uri="{FF2B5EF4-FFF2-40B4-BE49-F238E27FC236}">
                  <a16:creationId xmlns:a16="http://schemas.microsoft.com/office/drawing/2014/main" xmlns="" id="{1C30CA30-ECDF-4909-A0E0-F7DFFC0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67550"/>
              <a:ext cx="28575" cy="22225"/>
            </a:xfrm>
            <a:custGeom>
              <a:avLst/>
              <a:gdLst>
                <a:gd name="T0" fmla="*/ 0 w 18"/>
                <a:gd name="T1" fmla="*/ 0 h 14"/>
                <a:gd name="T2" fmla="*/ 4 w 18"/>
                <a:gd name="T3" fmla="*/ 6 h 14"/>
                <a:gd name="T4" fmla="*/ 11 w 18"/>
                <a:gd name="T5" fmla="*/ 11 h 14"/>
                <a:gd name="T6" fmla="*/ 16 w 18"/>
                <a:gd name="T7" fmla="*/ 14 h 14"/>
                <a:gd name="T8" fmla="*/ 18 w 18"/>
                <a:gd name="T9" fmla="*/ 11 h 14"/>
                <a:gd name="T10" fmla="*/ 0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0"/>
                  </a:moveTo>
                  <a:lnTo>
                    <a:pt x="4" y="6"/>
                  </a:lnTo>
                  <a:lnTo>
                    <a:pt x="11" y="11"/>
                  </a:lnTo>
                  <a:lnTo>
                    <a:pt x="16" y="14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87">
              <a:extLst>
                <a:ext uri="{FF2B5EF4-FFF2-40B4-BE49-F238E27FC236}">
                  <a16:creationId xmlns:a16="http://schemas.microsoft.com/office/drawing/2014/main" xmlns="" id="{05165221-6094-4C75-95D7-867066F64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92950"/>
              <a:ext cx="25400" cy="19050"/>
            </a:xfrm>
            <a:custGeom>
              <a:avLst/>
              <a:gdLst>
                <a:gd name="T0" fmla="*/ 0 w 9"/>
                <a:gd name="T1" fmla="*/ 0 h 7"/>
                <a:gd name="T2" fmla="*/ 6 w 9"/>
                <a:gd name="T3" fmla="*/ 7 h 7"/>
                <a:gd name="T4" fmla="*/ 8 w 9"/>
                <a:gd name="T5" fmla="*/ 4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9" y="6"/>
                    <a:pt x="8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88">
              <a:extLst>
                <a:ext uri="{FF2B5EF4-FFF2-40B4-BE49-F238E27FC236}">
                  <a16:creationId xmlns:a16="http://schemas.microsoft.com/office/drawing/2014/main" xmlns="" id="{B7C4C057-87AC-4AAE-A188-E29459FF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3638" y="8774113"/>
              <a:ext cx="107950" cy="100013"/>
            </a:xfrm>
            <a:custGeom>
              <a:avLst/>
              <a:gdLst>
                <a:gd name="T0" fmla="*/ 64 w 68"/>
                <a:gd name="T1" fmla="*/ 2 h 63"/>
                <a:gd name="T2" fmla="*/ 68 w 68"/>
                <a:gd name="T3" fmla="*/ 63 h 63"/>
                <a:gd name="T4" fmla="*/ 0 w 68"/>
                <a:gd name="T5" fmla="*/ 59 h 63"/>
                <a:gd name="T6" fmla="*/ 0 w 68"/>
                <a:gd name="T7" fmla="*/ 0 h 63"/>
                <a:gd name="T8" fmla="*/ 64 w 68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3">
                  <a:moveTo>
                    <a:pt x="64" y="2"/>
                  </a:moveTo>
                  <a:lnTo>
                    <a:pt x="68" y="63"/>
                  </a:lnTo>
                  <a:lnTo>
                    <a:pt x="0" y="59"/>
                  </a:lnTo>
                  <a:lnTo>
                    <a:pt x="0" y="0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xmlns="" id="{C35CDAB5-8F0D-45EE-9A56-54AD703F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9375" y="8591550"/>
              <a:ext cx="222250" cy="223838"/>
            </a:xfrm>
            <a:custGeom>
              <a:avLst/>
              <a:gdLst>
                <a:gd name="T0" fmla="*/ 73 w 81"/>
                <a:gd name="T1" fmla="*/ 55 h 81"/>
                <a:gd name="T2" fmla="*/ 38 w 81"/>
                <a:gd name="T3" fmla="*/ 14 h 81"/>
                <a:gd name="T4" fmla="*/ 3 w 81"/>
                <a:gd name="T5" fmla="*/ 5 h 81"/>
                <a:gd name="T6" fmla="*/ 11 w 81"/>
                <a:gd name="T7" fmla="*/ 48 h 81"/>
                <a:gd name="T8" fmla="*/ 51 w 81"/>
                <a:gd name="T9" fmla="*/ 79 h 81"/>
                <a:gd name="T10" fmla="*/ 73 w 81"/>
                <a:gd name="T11" fmla="*/ 5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1">
                  <a:moveTo>
                    <a:pt x="73" y="55"/>
                  </a:moveTo>
                  <a:cubicBezTo>
                    <a:pt x="64" y="37"/>
                    <a:pt x="51" y="25"/>
                    <a:pt x="38" y="14"/>
                  </a:cubicBezTo>
                  <a:cubicBezTo>
                    <a:pt x="21" y="2"/>
                    <a:pt x="10" y="0"/>
                    <a:pt x="3" y="5"/>
                  </a:cubicBezTo>
                  <a:cubicBezTo>
                    <a:pt x="0" y="12"/>
                    <a:pt x="4" y="27"/>
                    <a:pt x="11" y="48"/>
                  </a:cubicBezTo>
                  <a:cubicBezTo>
                    <a:pt x="20" y="64"/>
                    <a:pt x="33" y="75"/>
                    <a:pt x="51" y="79"/>
                  </a:cubicBezTo>
                  <a:cubicBezTo>
                    <a:pt x="72" y="81"/>
                    <a:pt x="81" y="73"/>
                    <a:pt x="73" y="55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xmlns="" id="{DF2A86E4-C3F9-4B29-8EA5-BC6BC09C9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0975" y="8669338"/>
              <a:ext cx="74613" cy="96838"/>
            </a:xfrm>
            <a:custGeom>
              <a:avLst/>
              <a:gdLst>
                <a:gd name="T0" fmla="*/ 26 w 27"/>
                <a:gd name="T1" fmla="*/ 4 h 35"/>
                <a:gd name="T2" fmla="*/ 27 w 27"/>
                <a:gd name="T3" fmla="*/ 27 h 35"/>
                <a:gd name="T4" fmla="*/ 0 w 27"/>
                <a:gd name="T5" fmla="*/ 25 h 35"/>
                <a:gd name="T6" fmla="*/ 0 w 27"/>
                <a:gd name="T7" fmla="*/ 0 h 35"/>
                <a:gd name="T8" fmla="*/ 26 w 27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6" y="4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19" y="35"/>
                    <a:pt x="10" y="34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91">
              <a:extLst>
                <a:ext uri="{FF2B5EF4-FFF2-40B4-BE49-F238E27FC236}">
                  <a16:creationId xmlns:a16="http://schemas.microsoft.com/office/drawing/2014/main" xmlns="" id="{EA47B60C-69E3-4A72-9CF6-F8A460507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4738" y="7543800"/>
              <a:ext cx="547688" cy="1244600"/>
            </a:xfrm>
            <a:custGeom>
              <a:avLst/>
              <a:gdLst>
                <a:gd name="T0" fmla="*/ 0 w 198"/>
                <a:gd name="T1" fmla="*/ 225 h 450"/>
                <a:gd name="T2" fmla="*/ 0 w 198"/>
                <a:gd name="T3" fmla="*/ 229 h 450"/>
                <a:gd name="T4" fmla="*/ 0 w 198"/>
                <a:gd name="T5" fmla="*/ 229 h 450"/>
                <a:gd name="T6" fmla="*/ 29 w 198"/>
                <a:gd name="T7" fmla="*/ 450 h 450"/>
                <a:gd name="T8" fmla="*/ 76 w 198"/>
                <a:gd name="T9" fmla="*/ 450 h 450"/>
                <a:gd name="T10" fmla="*/ 67 w 198"/>
                <a:gd name="T11" fmla="*/ 216 h 450"/>
                <a:gd name="T12" fmla="*/ 93 w 198"/>
                <a:gd name="T13" fmla="*/ 68 h 450"/>
                <a:gd name="T14" fmla="*/ 106 w 198"/>
                <a:gd name="T15" fmla="*/ 64 h 450"/>
                <a:gd name="T16" fmla="*/ 106 w 198"/>
                <a:gd name="T17" fmla="*/ 64 h 450"/>
                <a:gd name="T18" fmla="*/ 114 w 198"/>
                <a:gd name="T19" fmla="*/ 67 h 450"/>
                <a:gd name="T20" fmla="*/ 115 w 198"/>
                <a:gd name="T21" fmla="*/ 68 h 450"/>
                <a:gd name="T22" fmla="*/ 112 w 198"/>
                <a:gd name="T23" fmla="*/ 198 h 450"/>
                <a:gd name="T24" fmla="*/ 129 w 198"/>
                <a:gd name="T25" fmla="*/ 414 h 450"/>
                <a:gd name="T26" fmla="*/ 168 w 198"/>
                <a:gd name="T27" fmla="*/ 414 h 450"/>
                <a:gd name="T28" fmla="*/ 168 w 198"/>
                <a:gd name="T29" fmla="*/ 201 h 450"/>
                <a:gd name="T30" fmla="*/ 198 w 198"/>
                <a:gd name="T31" fmla="*/ 0 h 450"/>
                <a:gd name="T32" fmla="*/ 21 w 198"/>
                <a:gd name="T33" fmla="*/ 15 h 450"/>
                <a:gd name="T34" fmla="*/ 0 w 198"/>
                <a:gd name="T35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450">
                  <a:moveTo>
                    <a:pt x="0" y="225"/>
                  </a:moveTo>
                  <a:cubicBezTo>
                    <a:pt x="0" y="226"/>
                    <a:pt x="0" y="228"/>
                    <a:pt x="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8" y="310"/>
                    <a:pt x="18" y="381"/>
                    <a:pt x="29" y="450"/>
                  </a:cubicBezTo>
                  <a:cubicBezTo>
                    <a:pt x="76" y="450"/>
                    <a:pt x="76" y="450"/>
                    <a:pt x="76" y="450"/>
                  </a:cubicBezTo>
                  <a:cubicBezTo>
                    <a:pt x="77" y="362"/>
                    <a:pt x="75" y="280"/>
                    <a:pt x="67" y="216"/>
                  </a:cubicBezTo>
                  <a:cubicBezTo>
                    <a:pt x="81" y="160"/>
                    <a:pt x="89" y="118"/>
                    <a:pt x="93" y="68"/>
                  </a:cubicBezTo>
                  <a:cubicBezTo>
                    <a:pt x="98" y="65"/>
                    <a:pt x="102" y="63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9" y="64"/>
                    <a:pt x="112" y="65"/>
                    <a:pt x="114" y="67"/>
                  </a:cubicBezTo>
                  <a:cubicBezTo>
                    <a:pt x="114" y="67"/>
                    <a:pt x="115" y="67"/>
                    <a:pt x="115" y="68"/>
                  </a:cubicBezTo>
                  <a:cubicBezTo>
                    <a:pt x="112" y="198"/>
                    <a:pt x="112" y="198"/>
                    <a:pt x="112" y="198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68" y="414"/>
                    <a:pt x="168" y="414"/>
                    <a:pt x="168" y="414"/>
                  </a:cubicBezTo>
                  <a:cubicBezTo>
                    <a:pt x="172" y="338"/>
                    <a:pt x="175" y="264"/>
                    <a:pt x="168" y="201"/>
                  </a:cubicBezTo>
                  <a:cubicBezTo>
                    <a:pt x="176" y="114"/>
                    <a:pt x="185" y="44"/>
                    <a:pt x="198" y="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7" y="91"/>
                    <a:pt x="0" y="170"/>
                    <a:pt x="0" y="225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92">
              <a:extLst>
                <a:ext uri="{FF2B5EF4-FFF2-40B4-BE49-F238E27FC236}">
                  <a16:creationId xmlns:a16="http://schemas.microsoft.com/office/drawing/2014/main" xmlns="" id="{CDF1A3C7-68E1-45DE-9A49-35102897F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15200" y="8812213"/>
              <a:ext cx="328613" cy="125413"/>
            </a:xfrm>
            <a:custGeom>
              <a:avLst/>
              <a:gdLst>
                <a:gd name="T0" fmla="*/ 72 w 119"/>
                <a:gd name="T1" fmla="*/ 0 h 45"/>
                <a:gd name="T2" fmla="*/ 5 w 119"/>
                <a:gd name="T3" fmla="*/ 26 h 45"/>
                <a:gd name="T4" fmla="*/ 5 w 119"/>
                <a:gd name="T5" fmla="*/ 37 h 45"/>
                <a:gd name="T6" fmla="*/ 55 w 119"/>
                <a:gd name="T7" fmla="*/ 43 h 45"/>
                <a:gd name="T8" fmla="*/ 86 w 119"/>
                <a:gd name="T9" fmla="*/ 45 h 45"/>
                <a:gd name="T10" fmla="*/ 113 w 119"/>
                <a:gd name="T11" fmla="*/ 42 h 45"/>
                <a:gd name="T12" fmla="*/ 116 w 119"/>
                <a:gd name="T13" fmla="*/ 15 h 45"/>
                <a:gd name="T14" fmla="*/ 74 w 119"/>
                <a:gd name="T15" fmla="*/ 18 h 45"/>
                <a:gd name="T16" fmla="*/ 72 w 119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45">
                  <a:moveTo>
                    <a:pt x="72" y="0"/>
                  </a:moveTo>
                  <a:cubicBezTo>
                    <a:pt x="55" y="10"/>
                    <a:pt x="30" y="20"/>
                    <a:pt x="5" y="26"/>
                  </a:cubicBezTo>
                  <a:cubicBezTo>
                    <a:pt x="0" y="32"/>
                    <a:pt x="2" y="35"/>
                    <a:pt x="5" y="37"/>
                  </a:cubicBezTo>
                  <a:cubicBezTo>
                    <a:pt x="4" y="39"/>
                    <a:pt x="53" y="45"/>
                    <a:pt x="55" y="43"/>
                  </a:cubicBezTo>
                  <a:cubicBezTo>
                    <a:pt x="58" y="40"/>
                    <a:pt x="87" y="43"/>
                    <a:pt x="86" y="45"/>
                  </a:cubicBezTo>
                  <a:cubicBezTo>
                    <a:pt x="97" y="45"/>
                    <a:pt x="107" y="45"/>
                    <a:pt x="113" y="42"/>
                  </a:cubicBezTo>
                  <a:cubicBezTo>
                    <a:pt x="118" y="35"/>
                    <a:pt x="119" y="26"/>
                    <a:pt x="116" y="15"/>
                  </a:cubicBezTo>
                  <a:cubicBezTo>
                    <a:pt x="105" y="21"/>
                    <a:pt x="91" y="22"/>
                    <a:pt x="74" y="18"/>
                  </a:cubicBezTo>
                  <a:cubicBezTo>
                    <a:pt x="69" y="15"/>
                    <a:pt x="71" y="8"/>
                    <a:pt x="72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93">
              <a:extLst>
                <a:ext uri="{FF2B5EF4-FFF2-40B4-BE49-F238E27FC236}">
                  <a16:creationId xmlns:a16="http://schemas.microsoft.com/office/drawing/2014/main" xmlns="" id="{523F289B-8E67-42CE-B45E-33370705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4750" y="6369050"/>
              <a:ext cx="290513" cy="355600"/>
            </a:xfrm>
            <a:custGeom>
              <a:avLst/>
              <a:gdLst>
                <a:gd name="T0" fmla="*/ 9 w 105"/>
                <a:gd name="T1" fmla="*/ 109 h 129"/>
                <a:gd name="T2" fmla="*/ 9 w 105"/>
                <a:gd name="T3" fmla="*/ 109 h 129"/>
                <a:gd name="T4" fmla="*/ 12 w 105"/>
                <a:gd name="T5" fmla="*/ 114 h 129"/>
                <a:gd name="T6" fmla="*/ 67 w 105"/>
                <a:gd name="T7" fmla="*/ 122 h 129"/>
                <a:gd name="T8" fmla="*/ 67 w 105"/>
                <a:gd name="T9" fmla="*/ 122 h 129"/>
                <a:gd name="T10" fmla="*/ 92 w 105"/>
                <a:gd name="T11" fmla="*/ 105 h 129"/>
                <a:gd name="T12" fmla="*/ 92 w 105"/>
                <a:gd name="T13" fmla="*/ 32 h 129"/>
                <a:gd name="T14" fmla="*/ 42 w 105"/>
                <a:gd name="T15" fmla="*/ 7 h 129"/>
                <a:gd name="T16" fmla="*/ 1 w 105"/>
                <a:gd name="T17" fmla="*/ 53 h 129"/>
                <a:gd name="T18" fmla="*/ 9 w 105"/>
                <a:gd name="T19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29">
                  <a:moveTo>
                    <a:pt x="9" y="109"/>
                  </a:moveTo>
                  <a:cubicBezTo>
                    <a:pt x="9" y="109"/>
                    <a:pt x="9" y="109"/>
                    <a:pt x="9" y="109"/>
                  </a:cubicBezTo>
                  <a:cubicBezTo>
                    <a:pt x="10" y="111"/>
                    <a:pt x="11" y="112"/>
                    <a:pt x="12" y="114"/>
                  </a:cubicBezTo>
                  <a:cubicBezTo>
                    <a:pt x="22" y="128"/>
                    <a:pt x="48" y="129"/>
                    <a:pt x="67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80" y="118"/>
                    <a:pt x="90" y="112"/>
                    <a:pt x="92" y="105"/>
                  </a:cubicBezTo>
                  <a:cubicBezTo>
                    <a:pt x="105" y="81"/>
                    <a:pt x="103" y="63"/>
                    <a:pt x="92" y="32"/>
                  </a:cubicBezTo>
                  <a:cubicBezTo>
                    <a:pt x="82" y="15"/>
                    <a:pt x="61" y="8"/>
                    <a:pt x="42" y="7"/>
                  </a:cubicBezTo>
                  <a:cubicBezTo>
                    <a:pt x="19" y="0"/>
                    <a:pt x="3" y="11"/>
                    <a:pt x="1" y="53"/>
                  </a:cubicBezTo>
                  <a:cubicBezTo>
                    <a:pt x="0" y="77"/>
                    <a:pt x="3" y="95"/>
                    <a:pt x="9" y="109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4">
              <a:extLst>
                <a:ext uri="{FF2B5EF4-FFF2-40B4-BE49-F238E27FC236}">
                  <a16:creationId xmlns:a16="http://schemas.microsoft.com/office/drawing/2014/main" xmlns="" id="{BCD78245-53D2-43F3-A076-04703AE9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43813" y="6653213"/>
              <a:ext cx="134938" cy="138113"/>
            </a:xfrm>
            <a:custGeom>
              <a:avLst/>
              <a:gdLst>
                <a:gd name="T0" fmla="*/ 49 w 49"/>
                <a:gd name="T1" fmla="*/ 32 h 50"/>
                <a:gd name="T2" fmla="*/ 45 w 49"/>
                <a:gd name="T3" fmla="*/ 0 h 50"/>
                <a:gd name="T4" fmla="*/ 0 w 49"/>
                <a:gd name="T5" fmla="*/ 9 h 50"/>
                <a:gd name="T6" fmla="*/ 7 w 49"/>
                <a:gd name="T7" fmla="*/ 50 h 50"/>
                <a:gd name="T8" fmla="*/ 49 w 49"/>
                <a:gd name="T9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49" y="32"/>
                  </a:moveTo>
                  <a:cubicBezTo>
                    <a:pt x="45" y="31"/>
                    <a:pt x="45" y="15"/>
                    <a:pt x="45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28"/>
                    <a:pt x="3" y="43"/>
                    <a:pt x="7" y="50"/>
                  </a:cubicBezTo>
                  <a:lnTo>
                    <a:pt x="49" y="3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95">
              <a:extLst>
                <a:ext uri="{FF2B5EF4-FFF2-40B4-BE49-F238E27FC236}">
                  <a16:creationId xmlns:a16="http://schemas.microsoft.com/office/drawing/2014/main" xmlns="" id="{EFBBC170-7FBA-41FE-AD03-13F08063E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1575" y="6272213"/>
              <a:ext cx="377825" cy="411163"/>
            </a:xfrm>
            <a:custGeom>
              <a:avLst/>
              <a:gdLst>
                <a:gd name="T0" fmla="*/ 74 w 137"/>
                <a:gd name="T1" fmla="*/ 96 h 149"/>
                <a:gd name="T2" fmla="*/ 69 w 137"/>
                <a:gd name="T3" fmla="*/ 126 h 149"/>
                <a:gd name="T4" fmla="*/ 69 w 137"/>
                <a:gd name="T5" fmla="*/ 127 h 149"/>
                <a:gd name="T6" fmla="*/ 108 w 137"/>
                <a:gd name="T7" fmla="*/ 144 h 149"/>
                <a:gd name="T8" fmla="*/ 109 w 137"/>
                <a:gd name="T9" fmla="*/ 143 h 149"/>
                <a:gd name="T10" fmla="*/ 133 w 137"/>
                <a:gd name="T11" fmla="*/ 91 h 149"/>
                <a:gd name="T12" fmla="*/ 133 w 137"/>
                <a:gd name="T13" fmla="*/ 91 h 149"/>
                <a:gd name="T14" fmla="*/ 122 w 137"/>
                <a:gd name="T15" fmla="*/ 28 h 149"/>
                <a:gd name="T16" fmla="*/ 121 w 137"/>
                <a:gd name="T17" fmla="*/ 27 h 149"/>
                <a:gd name="T18" fmla="*/ 52 w 137"/>
                <a:gd name="T19" fmla="*/ 0 h 149"/>
                <a:gd name="T20" fmla="*/ 52 w 137"/>
                <a:gd name="T21" fmla="*/ 0 h 149"/>
                <a:gd name="T22" fmla="*/ 2 w 137"/>
                <a:gd name="T23" fmla="*/ 33 h 149"/>
                <a:gd name="T24" fmla="*/ 2 w 137"/>
                <a:gd name="T25" fmla="*/ 33 h 149"/>
                <a:gd name="T26" fmla="*/ 22 w 137"/>
                <a:gd name="T27" fmla="*/ 69 h 149"/>
                <a:gd name="T28" fmla="*/ 23 w 137"/>
                <a:gd name="T29" fmla="*/ 69 h 149"/>
                <a:gd name="T30" fmla="*/ 42 w 137"/>
                <a:gd name="T31" fmla="*/ 92 h 149"/>
                <a:gd name="T32" fmla="*/ 42 w 137"/>
                <a:gd name="T33" fmla="*/ 93 h 149"/>
                <a:gd name="T34" fmla="*/ 41 w 137"/>
                <a:gd name="T35" fmla="*/ 111 h 149"/>
                <a:gd name="T36" fmla="*/ 44 w 137"/>
                <a:gd name="T37" fmla="*/ 112 h 149"/>
                <a:gd name="T38" fmla="*/ 55 w 137"/>
                <a:gd name="T39" fmla="*/ 92 h 149"/>
                <a:gd name="T40" fmla="*/ 57 w 137"/>
                <a:gd name="T41" fmla="*/ 91 h 149"/>
                <a:gd name="T42" fmla="*/ 72 w 137"/>
                <a:gd name="T43" fmla="*/ 94 h 149"/>
                <a:gd name="T44" fmla="*/ 74 w 137"/>
                <a:gd name="T45" fmla="*/ 9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149">
                  <a:moveTo>
                    <a:pt x="74" y="96"/>
                  </a:moveTo>
                  <a:cubicBezTo>
                    <a:pt x="69" y="126"/>
                    <a:pt x="69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5" y="144"/>
                    <a:pt x="88" y="149"/>
                    <a:pt x="108" y="144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23" y="132"/>
                    <a:pt x="132" y="115"/>
                    <a:pt x="133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7" y="69"/>
                    <a:pt x="136" y="48"/>
                    <a:pt x="122" y="28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00" y="11"/>
                    <a:pt x="77" y="2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8" y="0"/>
                    <a:pt x="9" y="8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52"/>
                    <a:pt x="4" y="65"/>
                    <a:pt x="22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2" y="92"/>
                    <a:pt x="43" y="92"/>
                    <a:pt x="42" y="93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3"/>
                    <a:pt x="43" y="114"/>
                    <a:pt x="44" y="11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6" y="91"/>
                    <a:pt x="56" y="91"/>
                    <a:pt x="57" y="91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3" y="94"/>
                    <a:pt x="74" y="95"/>
                    <a:pt x="74" y="96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96">
              <a:extLst>
                <a:ext uri="{FF2B5EF4-FFF2-40B4-BE49-F238E27FC236}">
                  <a16:creationId xmlns:a16="http://schemas.microsoft.com/office/drawing/2014/main" xmlns="" id="{279CED8B-08D1-4D48-9BC6-DCBB6F60D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5375" y="6713538"/>
              <a:ext cx="592138" cy="990600"/>
            </a:xfrm>
            <a:custGeom>
              <a:avLst/>
              <a:gdLst>
                <a:gd name="T0" fmla="*/ 0 w 215"/>
                <a:gd name="T1" fmla="*/ 318 h 358"/>
                <a:gd name="T2" fmla="*/ 206 w 215"/>
                <a:gd name="T3" fmla="*/ 290 h 358"/>
                <a:gd name="T4" fmla="*/ 207 w 215"/>
                <a:gd name="T5" fmla="*/ 75 h 358"/>
                <a:gd name="T6" fmla="*/ 190 w 215"/>
                <a:gd name="T7" fmla="*/ 7 h 358"/>
                <a:gd name="T8" fmla="*/ 35 w 215"/>
                <a:gd name="T9" fmla="*/ 43 h 358"/>
                <a:gd name="T10" fmla="*/ 16 w 215"/>
                <a:gd name="T11" fmla="*/ 167 h 358"/>
                <a:gd name="T12" fmla="*/ 6 w 215"/>
                <a:gd name="T13" fmla="*/ 274 h 358"/>
                <a:gd name="T14" fmla="*/ 6 w 215"/>
                <a:gd name="T15" fmla="*/ 274 h 358"/>
                <a:gd name="T16" fmla="*/ 0 w 215"/>
                <a:gd name="T17" fmla="*/ 31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58">
                  <a:moveTo>
                    <a:pt x="0" y="318"/>
                  </a:moveTo>
                  <a:cubicBezTo>
                    <a:pt x="54" y="358"/>
                    <a:pt x="163" y="332"/>
                    <a:pt x="206" y="290"/>
                  </a:cubicBezTo>
                  <a:cubicBezTo>
                    <a:pt x="188" y="226"/>
                    <a:pt x="187" y="162"/>
                    <a:pt x="207" y="75"/>
                  </a:cubicBezTo>
                  <a:cubicBezTo>
                    <a:pt x="215" y="42"/>
                    <a:pt x="211" y="19"/>
                    <a:pt x="190" y="7"/>
                  </a:cubicBezTo>
                  <a:cubicBezTo>
                    <a:pt x="122" y="0"/>
                    <a:pt x="73" y="15"/>
                    <a:pt x="35" y="43"/>
                  </a:cubicBezTo>
                  <a:cubicBezTo>
                    <a:pt x="24" y="82"/>
                    <a:pt x="19" y="123"/>
                    <a:pt x="16" y="167"/>
                  </a:cubicBezTo>
                  <a:cubicBezTo>
                    <a:pt x="13" y="200"/>
                    <a:pt x="11" y="236"/>
                    <a:pt x="6" y="274"/>
                  </a:cubicBezTo>
                  <a:cubicBezTo>
                    <a:pt x="6" y="274"/>
                    <a:pt x="6" y="274"/>
                    <a:pt x="6" y="274"/>
                  </a:cubicBezTo>
                  <a:cubicBezTo>
                    <a:pt x="5" y="289"/>
                    <a:pt x="3" y="303"/>
                    <a:pt x="0" y="31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97">
              <a:extLst>
                <a:ext uri="{FF2B5EF4-FFF2-40B4-BE49-F238E27FC236}">
                  <a16:creationId xmlns:a16="http://schemas.microsoft.com/office/drawing/2014/main" xmlns="" id="{98F768B8-1FA9-4071-96BD-8C8FF52D0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6513" y="6518275"/>
              <a:ext cx="84138" cy="112713"/>
            </a:xfrm>
            <a:custGeom>
              <a:avLst/>
              <a:gdLst>
                <a:gd name="T0" fmla="*/ 2 w 30"/>
                <a:gd name="T1" fmla="*/ 15 h 41"/>
                <a:gd name="T2" fmla="*/ 11 w 30"/>
                <a:gd name="T3" fmla="*/ 1 h 41"/>
                <a:gd name="T4" fmla="*/ 24 w 30"/>
                <a:gd name="T5" fmla="*/ 4 h 41"/>
                <a:gd name="T6" fmla="*/ 24 w 30"/>
                <a:gd name="T7" fmla="*/ 25 h 41"/>
                <a:gd name="T8" fmla="*/ 23 w 30"/>
                <a:gd name="T9" fmla="*/ 26 h 41"/>
                <a:gd name="T10" fmla="*/ 14 w 30"/>
                <a:gd name="T11" fmla="*/ 37 h 41"/>
                <a:gd name="T12" fmla="*/ 3 w 30"/>
                <a:gd name="T13" fmla="*/ 35 h 41"/>
                <a:gd name="T14" fmla="*/ 2 w 30"/>
                <a:gd name="T15" fmla="*/ 30 h 41"/>
                <a:gd name="T16" fmla="*/ 2 w 30"/>
                <a:gd name="T17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1">
                  <a:moveTo>
                    <a:pt x="2" y="15"/>
                  </a:moveTo>
                  <a:cubicBezTo>
                    <a:pt x="4" y="9"/>
                    <a:pt x="7" y="4"/>
                    <a:pt x="11" y="1"/>
                  </a:cubicBezTo>
                  <a:cubicBezTo>
                    <a:pt x="16" y="0"/>
                    <a:pt x="20" y="1"/>
                    <a:pt x="24" y="4"/>
                  </a:cubicBezTo>
                  <a:cubicBezTo>
                    <a:pt x="30" y="9"/>
                    <a:pt x="29" y="17"/>
                    <a:pt x="24" y="25"/>
                  </a:cubicBezTo>
                  <a:cubicBezTo>
                    <a:pt x="24" y="25"/>
                    <a:pt x="24" y="26"/>
                    <a:pt x="23" y="26"/>
                  </a:cubicBezTo>
                  <a:cubicBezTo>
                    <a:pt x="20" y="30"/>
                    <a:pt x="17" y="34"/>
                    <a:pt x="14" y="37"/>
                  </a:cubicBezTo>
                  <a:cubicBezTo>
                    <a:pt x="11" y="41"/>
                    <a:pt x="5" y="39"/>
                    <a:pt x="3" y="3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19"/>
                    <a:pt x="2" y="15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98">
              <a:extLst>
                <a:ext uri="{FF2B5EF4-FFF2-40B4-BE49-F238E27FC236}">
                  <a16:creationId xmlns:a16="http://schemas.microsoft.com/office/drawing/2014/main" xmlns="" id="{FE0B45DB-D853-47BE-AA97-99BD3BA70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07225"/>
              <a:ext cx="122238" cy="133350"/>
            </a:xfrm>
            <a:custGeom>
              <a:avLst/>
              <a:gdLst>
                <a:gd name="T0" fmla="*/ 44 w 44"/>
                <a:gd name="T1" fmla="*/ 31 h 48"/>
                <a:gd name="T2" fmla="*/ 10 w 44"/>
                <a:gd name="T3" fmla="*/ 0 h 48"/>
                <a:gd name="T4" fmla="*/ 5 w 44"/>
                <a:gd name="T5" fmla="*/ 3 h 48"/>
                <a:gd name="T6" fmla="*/ 19 w 44"/>
                <a:gd name="T7" fmla="*/ 19 h 48"/>
                <a:gd name="T8" fmla="*/ 9 w 44"/>
                <a:gd name="T9" fmla="*/ 12 h 48"/>
                <a:gd name="T10" fmla="*/ 4 w 44"/>
                <a:gd name="T11" fmla="*/ 14 h 48"/>
                <a:gd name="T12" fmla="*/ 12 w 44"/>
                <a:gd name="T13" fmla="*/ 22 h 48"/>
                <a:gd name="T14" fmla="*/ 5 w 44"/>
                <a:gd name="T15" fmla="*/ 18 h 48"/>
                <a:gd name="T16" fmla="*/ 0 w 44"/>
                <a:gd name="T17" fmla="*/ 22 h 48"/>
                <a:gd name="T18" fmla="*/ 9 w 44"/>
                <a:gd name="T19" fmla="*/ 29 h 48"/>
                <a:gd name="T20" fmla="*/ 2 w 44"/>
                <a:gd name="T21" fmla="*/ 25 h 48"/>
                <a:gd name="T22" fmla="*/ 0 w 44"/>
                <a:gd name="T23" fmla="*/ 31 h 48"/>
                <a:gd name="T24" fmla="*/ 14 w 44"/>
                <a:gd name="T25" fmla="*/ 45 h 48"/>
                <a:gd name="T26" fmla="*/ 25 w 44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8">
                  <a:moveTo>
                    <a:pt x="44" y="31"/>
                  </a:moveTo>
                  <a:cubicBezTo>
                    <a:pt x="34" y="19"/>
                    <a:pt x="23" y="8"/>
                    <a:pt x="10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8" y="8"/>
                    <a:pt x="13" y="14"/>
                    <a:pt x="19" y="1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1"/>
                    <a:pt x="5" y="13"/>
                    <a:pt x="4" y="14"/>
                  </a:cubicBezTo>
                  <a:cubicBezTo>
                    <a:pt x="5" y="16"/>
                    <a:pt x="11" y="20"/>
                    <a:pt x="12" y="22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2" y="18"/>
                    <a:pt x="1" y="19"/>
                    <a:pt x="0" y="2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6"/>
                    <a:pt x="0" y="28"/>
                    <a:pt x="0" y="31"/>
                  </a:cubicBezTo>
                  <a:cubicBezTo>
                    <a:pt x="6" y="34"/>
                    <a:pt x="10" y="38"/>
                    <a:pt x="14" y="45"/>
                  </a:cubicBezTo>
                  <a:cubicBezTo>
                    <a:pt x="25" y="48"/>
                    <a:pt x="25" y="48"/>
                    <a:pt x="25" y="48"/>
                  </a:cubicBezTo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99">
              <a:extLst>
                <a:ext uri="{FF2B5EF4-FFF2-40B4-BE49-F238E27FC236}">
                  <a16:creationId xmlns:a16="http://schemas.microsoft.com/office/drawing/2014/main" xmlns="" id="{1739A1B9-34B2-4008-8FA1-CB8E4BB4D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9138" y="7070725"/>
              <a:ext cx="227013" cy="260350"/>
            </a:xfrm>
            <a:custGeom>
              <a:avLst/>
              <a:gdLst>
                <a:gd name="T0" fmla="*/ 82 w 82"/>
                <a:gd name="T1" fmla="*/ 94 h 94"/>
                <a:gd name="T2" fmla="*/ 3 w 82"/>
                <a:gd name="T3" fmla="*/ 30 h 94"/>
                <a:gd name="T4" fmla="*/ 31 w 82"/>
                <a:gd name="T5" fmla="*/ 5 h 94"/>
                <a:gd name="T6" fmla="*/ 70 w 82"/>
                <a:gd name="T7" fmla="*/ 43 h 94"/>
                <a:gd name="T8" fmla="*/ 82 w 82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4">
                  <a:moveTo>
                    <a:pt x="82" y="94"/>
                  </a:moveTo>
                  <a:cubicBezTo>
                    <a:pt x="40" y="83"/>
                    <a:pt x="8" y="65"/>
                    <a:pt x="3" y="30"/>
                  </a:cubicBezTo>
                  <a:cubicBezTo>
                    <a:pt x="0" y="9"/>
                    <a:pt x="9" y="0"/>
                    <a:pt x="31" y="5"/>
                  </a:cubicBezTo>
                  <a:cubicBezTo>
                    <a:pt x="41" y="20"/>
                    <a:pt x="54" y="33"/>
                    <a:pt x="70" y="43"/>
                  </a:cubicBezTo>
                  <a:lnTo>
                    <a:pt x="82" y="9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00">
              <a:extLst>
                <a:ext uri="{FF2B5EF4-FFF2-40B4-BE49-F238E27FC236}">
                  <a16:creationId xmlns:a16="http://schemas.microsoft.com/office/drawing/2014/main" xmlns="" id="{9173C1F6-B03E-4862-ADC0-2A86A5464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0" y="7018338"/>
              <a:ext cx="79375" cy="454025"/>
            </a:xfrm>
            <a:custGeom>
              <a:avLst/>
              <a:gdLst>
                <a:gd name="T0" fmla="*/ 0 w 29"/>
                <a:gd name="T1" fmla="*/ 164 h 164"/>
                <a:gd name="T2" fmla="*/ 29 w 29"/>
                <a:gd name="T3" fmla="*/ 0 h 164"/>
                <a:gd name="T4" fmla="*/ 12 w 29"/>
                <a:gd name="T5" fmla="*/ 33 h 164"/>
                <a:gd name="T6" fmla="*/ 0 w 29"/>
                <a:gd name="T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4">
                  <a:moveTo>
                    <a:pt x="0" y="164"/>
                  </a:moveTo>
                  <a:cubicBezTo>
                    <a:pt x="16" y="118"/>
                    <a:pt x="28" y="66"/>
                    <a:pt x="29" y="0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9" y="67"/>
                    <a:pt x="5" y="126"/>
                    <a:pt x="0" y="164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01">
              <a:extLst>
                <a:ext uri="{FF2B5EF4-FFF2-40B4-BE49-F238E27FC236}">
                  <a16:creationId xmlns:a16="http://schemas.microsoft.com/office/drawing/2014/main" xmlns="" id="{E186443C-5534-473D-A17F-08B1C2B29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2813" y="6832600"/>
              <a:ext cx="280988" cy="498475"/>
            </a:xfrm>
            <a:custGeom>
              <a:avLst/>
              <a:gdLst>
                <a:gd name="T0" fmla="*/ 102 w 102"/>
                <a:gd name="T1" fmla="*/ 0 h 180"/>
                <a:gd name="T2" fmla="*/ 0 w 102"/>
                <a:gd name="T3" fmla="*/ 129 h 180"/>
                <a:gd name="T4" fmla="*/ 12 w 102"/>
                <a:gd name="T5" fmla="*/ 180 h 180"/>
                <a:gd name="T6" fmla="*/ 102 w 102"/>
                <a:gd name="T7" fmla="*/ 67 h 180"/>
                <a:gd name="T8" fmla="*/ 102 w 102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80">
                  <a:moveTo>
                    <a:pt x="102" y="0"/>
                  </a:moveTo>
                  <a:cubicBezTo>
                    <a:pt x="77" y="20"/>
                    <a:pt x="59" y="74"/>
                    <a:pt x="0" y="129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3" y="140"/>
                    <a:pt x="94" y="101"/>
                    <a:pt x="102" y="67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02">
              <a:extLst>
                <a:ext uri="{FF2B5EF4-FFF2-40B4-BE49-F238E27FC236}">
                  <a16:creationId xmlns:a16="http://schemas.microsoft.com/office/drawing/2014/main" xmlns="" id="{E046B55D-0D0D-4981-8862-F8379A00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4138" y="7059613"/>
              <a:ext cx="223838" cy="398463"/>
            </a:xfrm>
            <a:custGeom>
              <a:avLst/>
              <a:gdLst>
                <a:gd name="T0" fmla="*/ 78 w 81"/>
                <a:gd name="T1" fmla="*/ 0 h 144"/>
                <a:gd name="T2" fmla="*/ 79 w 81"/>
                <a:gd name="T3" fmla="*/ 8 h 144"/>
                <a:gd name="T4" fmla="*/ 79 w 81"/>
                <a:gd name="T5" fmla="*/ 28 h 144"/>
                <a:gd name="T6" fmla="*/ 78 w 81"/>
                <a:gd name="T7" fmla="*/ 42 h 144"/>
                <a:gd name="T8" fmla="*/ 76 w 81"/>
                <a:gd name="T9" fmla="*/ 57 h 144"/>
                <a:gd name="T10" fmla="*/ 72 w 81"/>
                <a:gd name="T11" fmla="*/ 72 h 144"/>
                <a:gd name="T12" fmla="*/ 66 w 81"/>
                <a:gd name="T13" fmla="*/ 88 h 144"/>
                <a:gd name="T14" fmla="*/ 62 w 81"/>
                <a:gd name="T15" fmla="*/ 95 h 144"/>
                <a:gd name="T16" fmla="*/ 60 w 81"/>
                <a:gd name="T17" fmla="*/ 99 h 144"/>
                <a:gd name="T18" fmla="*/ 58 w 81"/>
                <a:gd name="T19" fmla="*/ 102 h 144"/>
                <a:gd name="T20" fmla="*/ 48 w 81"/>
                <a:gd name="T21" fmla="*/ 115 h 144"/>
                <a:gd name="T22" fmla="*/ 43 w 81"/>
                <a:gd name="T23" fmla="*/ 121 h 144"/>
                <a:gd name="T24" fmla="*/ 37 w 81"/>
                <a:gd name="T25" fmla="*/ 125 h 144"/>
                <a:gd name="T26" fmla="*/ 32 w 81"/>
                <a:gd name="T27" fmla="*/ 130 h 144"/>
                <a:gd name="T28" fmla="*/ 26 w 81"/>
                <a:gd name="T29" fmla="*/ 133 h 144"/>
                <a:gd name="T30" fmla="*/ 21 w 81"/>
                <a:gd name="T31" fmla="*/ 136 h 144"/>
                <a:gd name="T32" fmla="*/ 16 w 81"/>
                <a:gd name="T33" fmla="*/ 138 h 144"/>
                <a:gd name="T34" fmla="*/ 8 w 81"/>
                <a:gd name="T35" fmla="*/ 142 h 144"/>
                <a:gd name="T36" fmla="*/ 0 w 81"/>
                <a:gd name="T37" fmla="*/ 144 h 144"/>
                <a:gd name="T38" fmla="*/ 8 w 81"/>
                <a:gd name="T39" fmla="*/ 142 h 144"/>
                <a:gd name="T40" fmla="*/ 16 w 81"/>
                <a:gd name="T41" fmla="*/ 140 h 144"/>
                <a:gd name="T42" fmla="*/ 21 w 81"/>
                <a:gd name="T43" fmla="*/ 137 h 144"/>
                <a:gd name="T44" fmla="*/ 27 w 81"/>
                <a:gd name="T45" fmla="*/ 135 h 144"/>
                <a:gd name="T46" fmla="*/ 33 w 81"/>
                <a:gd name="T47" fmla="*/ 131 h 144"/>
                <a:gd name="T48" fmla="*/ 39 w 81"/>
                <a:gd name="T49" fmla="*/ 127 h 144"/>
                <a:gd name="T50" fmla="*/ 45 w 81"/>
                <a:gd name="T51" fmla="*/ 123 h 144"/>
                <a:gd name="T52" fmla="*/ 50 w 81"/>
                <a:gd name="T53" fmla="*/ 117 h 144"/>
                <a:gd name="T54" fmla="*/ 61 w 81"/>
                <a:gd name="T55" fmla="*/ 104 h 144"/>
                <a:gd name="T56" fmla="*/ 63 w 81"/>
                <a:gd name="T57" fmla="*/ 101 h 144"/>
                <a:gd name="T58" fmla="*/ 65 w 81"/>
                <a:gd name="T59" fmla="*/ 97 h 144"/>
                <a:gd name="T60" fmla="*/ 69 w 81"/>
                <a:gd name="T61" fmla="*/ 89 h 144"/>
                <a:gd name="T62" fmla="*/ 75 w 81"/>
                <a:gd name="T63" fmla="*/ 73 h 144"/>
                <a:gd name="T64" fmla="*/ 79 w 81"/>
                <a:gd name="T65" fmla="*/ 57 h 144"/>
                <a:gd name="T66" fmla="*/ 81 w 81"/>
                <a:gd name="T67" fmla="*/ 28 h 144"/>
                <a:gd name="T68" fmla="*/ 80 w 81"/>
                <a:gd name="T69" fmla="*/ 7 h 144"/>
                <a:gd name="T70" fmla="*/ 78 w 81"/>
                <a:gd name="T7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144">
                  <a:moveTo>
                    <a:pt x="78" y="0"/>
                  </a:moveTo>
                  <a:cubicBezTo>
                    <a:pt x="78" y="0"/>
                    <a:pt x="79" y="3"/>
                    <a:pt x="79" y="8"/>
                  </a:cubicBezTo>
                  <a:cubicBezTo>
                    <a:pt x="79" y="12"/>
                    <a:pt x="79" y="20"/>
                    <a:pt x="79" y="28"/>
                  </a:cubicBezTo>
                  <a:cubicBezTo>
                    <a:pt x="79" y="32"/>
                    <a:pt x="79" y="37"/>
                    <a:pt x="78" y="42"/>
                  </a:cubicBezTo>
                  <a:cubicBezTo>
                    <a:pt x="78" y="46"/>
                    <a:pt x="77" y="51"/>
                    <a:pt x="76" y="57"/>
                  </a:cubicBezTo>
                  <a:cubicBezTo>
                    <a:pt x="75" y="62"/>
                    <a:pt x="74" y="67"/>
                    <a:pt x="72" y="72"/>
                  </a:cubicBezTo>
                  <a:cubicBezTo>
                    <a:pt x="70" y="78"/>
                    <a:pt x="68" y="83"/>
                    <a:pt x="66" y="88"/>
                  </a:cubicBezTo>
                  <a:cubicBezTo>
                    <a:pt x="65" y="90"/>
                    <a:pt x="64" y="93"/>
                    <a:pt x="62" y="95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5" y="107"/>
                    <a:pt x="52" y="111"/>
                    <a:pt x="48" y="115"/>
                  </a:cubicBezTo>
                  <a:cubicBezTo>
                    <a:pt x="46" y="117"/>
                    <a:pt x="45" y="119"/>
                    <a:pt x="43" y="121"/>
                  </a:cubicBezTo>
                  <a:cubicBezTo>
                    <a:pt x="41" y="122"/>
                    <a:pt x="39" y="124"/>
                    <a:pt x="37" y="125"/>
                  </a:cubicBezTo>
                  <a:cubicBezTo>
                    <a:pt x="35" y="127"/>
                    <a:pt x="33" y="128"/>
                    <a:pt x="32" y="130"/>
                  </a:cubicBezTo>
                  <a:cubicBezTo>
                    <a:pt x="30" y="131"/>
                    <a:pt x="28" y="132"/>
                    <a:pt x="26" y="133"/>
                  </a:cubicBezTo>
                  <a:cubicBezTo>
                    <a:pt x="24" y="134"/>
                    <a:pt x="22" y="135"/>
                    <a:pt x="21" y="136"/>
                  </a:cubicBezTo>
                  <a:cubicBezTo>
                    <a:pt x="19" y="137"/>
                    <a:pt x="18" y="138"/>
                    <a:pt x="16" y="138"/>
                  </a:cubicBezTo>
                  <a:cubicBezTo>
                    <a:pt x="13" y="140"/>
                    <a:pt x="10" y="141"/>
                    <a:pt x="8" y="142"/>
                  </a:cubicBezTo>
                  <a:cubicBezTo>
                    <a:pt x="3" y="143"/>
                    <a:pt x="0" y="144"/>
                    <a:pt x="0" y="144"/>
                  </a:cubicBezTo>
                  <a:cubicBezTo>
                    <a:pt x="0" y="144"/>
                    <a:pt x="3" y="144"/>
                    <a:pt x="8" y="142"/>
                  </a:cubicBezTo>
                  <a:cubicBezTo>
                    <a:pt x="10" y="142"/>
                    <a:pt x="13" y="141"/>
                    <a:pt x="16" y="140"/>
                  </a:cubicBezTo>
                  <a:cubicBezTo>
                    <a:pt x="18" y="139"/>
                    <a:pt x="20" y="138"/>
                    <a:pt x="21" y="137"/>
                  </a:cubicBezTo>
                  <a:cubicBezTo>
                    <a:pt x="23" y="137"/>
                    <a:pt x="25" y="136"/>
                    <a:pt x="27" y="135"/>
                  </a:cubicBezTo>
                  <a:cubicBezTo>
                    <a:pt x="29" y="134"/>
                    <a:pt x="31" y="133"/>
                    <a:pt x="33" y="131"/>
                  </a:cubicBezTo>
                  <a:cubicBezTo>
                    <a:pt x="35" y="130"/>
                    <a:pt x="37" y="129"/>
                    <a:pt x="39" y="127"/>
                  </a:cubicBezTo>
                  <a:cubicBezTo>
                    <a:pt x="41" y="126"/>
                    <a:pt x="43" y="124"/>
                    <a:pt x="45" y="123"/>
                  </a:cubicBezTo>
                  <a:cubicBezTo>
                    <a:pt x="47" y="121"/>
                    <a:pt x="49" y="119"/>
                    <a:pt x="50" y="117"/>
                  </a:cubicBezTo>
                  <a:cubicBezTo>
                    <a:pt x="54" y="113"/>
                    <a:pt x="58" y="109"/>
                    <a:pt x="61" y="104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7" y="94"/>
                    <a:pt x="68" y="92"/>
                    <a:pt x="69" y="89"/>
                  </a:cubicBezTo>
                  <a:cubicBezTo>
                    <a:pt x="71" y="84"/>
                    <a:pt x="73" y="79"/>
                    <a:pt x="75" y="73"/>
                  </a:cubicBezTo>
                  <a:cubicBezTo>
                    <a:pt x="77" y="68"/>
                    <a:pt x="78" y="62"/>
                    <a:pt x="79" y="57"/>
                  </a:cubicBezTo>
                  <a:cubicBezTo>
                    <a:pt x="80" y="47"/>
                    <a:pt x="81" y="37"/>
                    <a:pt x="81" y="28"/>
                  </a:cubicBezTo>
                  <a:cubicBezTo>
                    <a:pt x="81" y="19"/>
                    <a:pt x="80" y="12"/>
                    <a:pt x="80" y="7"/>
                  </a:cubicBezTo>
                  <a:cubicBezTo>
                    <a:pt x="79" y="3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03">
              <a:extLst>
                <a:ext uri="{FF2B5EF4-FFF2-40B4-BE49-F238E27FC236}">
                  <a16:creationId xmlns:a16="http://schemas.microsoft.com/office/drawing/2014/main" xmlns="" id="{9CAB8FC5-335A-45E0-84E8-8A4365E97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0150" y="6670675"/>
              <a:ext cx="160338" cy="53975"/>
            </a:xfrm>
            <a:custGeom>
              <a:avLst/>
              <a:gdLst>
                <a:gd name="T0" fmla="*/ 0 w 58"/>
                <a:gd name="T1" fmla="*/ 0 h 20"/>
                <a:gd name="T2" fmla="*/ 3 w 58"/>
                <a:gd name="T3" fmla="*/ 5 h 20"/>
                <a:gd name="T4" fmla="*/ 58 w 58"/>
                <a:gd name="T5" fmla="*/ 13 h 20"/>
                <a:gd name="T6" fmla="*/ 0 w 5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0">
                  <a:moveTo>
                    <a:pt x="0" y="0"/>
                  </a:moveTo>
                  <a:cubicBezTo>
                    <a:pt x="1" y="2"/>
                    <a:pt x="2" y="3"/>
                    <a:pt x="3" y="5"/>
                  </a:cubicBezTo>
                  <a:cubicBezTo>
                    <a:pt x="13" y="19"/>
                    <a:pt x="39" y="20"/>
                    <a:pt x="58" y="13"/>
                  </a:cubicBezTo>
                  <a:cubicBezTo>
                    <a:pt x="17" y="1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04">
              <a:extLst>
                <a:ext uri="{FF2B5EF4-FFF2-40B4-BE49-F238E27FC236}">
                  <a16:creationId xmlns:a16="http://schemas.microsoft.com/office/drawing/2014/main" xmlns="" id="{1005D4EB-D71A-4A54-AE7C-63D42C8B1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8425" y="7718425"/>
              <a:ext cx="82550" cy="373063"/>
            </a:xfrm>
            <a:custGeom>
              <a:avLst/>
              <a:gdLst>
                <a:gd name="T0" fmla="*/ 9 w 30"/>
                <a:gd name="T1" fmla="*/ 5 h 135"/>
                <a:gd name="T2" fmla="*/ 6 w 30"/>
                <a:gd name="T3" fmla="*/ 135 h 135"/>
                <a:gd name="T4" fmla="*/ 30 w 30"/>
                <a:gd name="T5" fmla="*/ 0 h 135"/>
                <a:gd name="T6" fmla="*/ 0 w 30"/>
                <a:gd name="T7" fmla="*/ 1 h 135"/>
                <a:gd name="T8" fmla="*/ 8 w 30"/>
                <a:gd name="T9" fmla="*/ 4 h 135"/>
                <a:gd name="T10" fmla="*/ 9 w 30"/>
                <a:gd name="T11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35">
                  <a:moveTo>
                    <a:pt x="9" y="5"/>
                  </a:moveTo>
                  <a:cubicBezTo>
                    <a:pt x="6" y="135"/>
                    <a:pt x="6" y="135"/>
                    <a:pt x="6" y="13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2"/>
                    <a:pt x="8" y="4"/>
                  </a:cubicBezTo>
                  <a:cubicBezTo>
                    <a:pt x="8" y="4"/>
                    <a:pt x="9" y="4"/>
                    <a:pt x="9" y="5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xmlns="" id="{B3583DF3-2A9E-4A47-BB40-2732944FC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4738" y="8177213"/>
              <a:ext cx="100013" cy="611188"/>
            </a:xfrm>
            <a:custGeom>
              <a:avLst/>
              <a:gdLst>
                <a:gd name="T0" fmla="*/ 0 w 36"/>
                <a:gd name="T1" fmla="*/ 0 h 221"/>
                <a:gd name="T2" fmla="*/ 29 w 36"/>
                <a:gd name="T3" fmla="*/ 221 h 221"/>
                <a:gd name="T4" fmla="*/ 36 w 36"/>
                <a:gd name="T5" fmla="*/ 221 h 221"/>
                <a:gd name="T6" fmla="*/ 0 w 36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1">
                  <a:moveTo>
                    <a:pt x="0" y="0"/>
                  </a:moveTo>
                  <a:cubicBezTo>
                    <a:pt x="8" y="81"/>
                    <a:pt x="18" y="152"/>
                    <a:pt x="29" y="221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35" y="133"/>
                    <a:pt x="24" y="58"/>
                    <a:pt x="0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xmlns="" id="{56246CED-3EE2-4A58-80E7-AF54C540C7E1}"/>
              </a:ext>
            </a:extLst>
          </p:cNvPr>
          <p:cNvGrpSpPr/>
          <p:nvPr/>
        </p:nvGrpSpPr>
        <p:grpSpPr>
          <a:xfrm>
            <a:off x="16738600" y="9179659"/>
            <a:ext cx="1281113" cy="2546351"/>
            <a:chOff x="16738600" y="6340475"/>
            <a:chExt cx="1281113" cy="2546351"/>
          </a:xfrm>
        </p:grpSpPr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xmlns="" id="{5AF95AA2-E56B-4E44-84EB-32F9C8AFB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0063" y="8770938"/>
              <a:ext cx="203200" cy="115888"/>
            </a:xfrm>
            <a:custGeom>
              <a:avLst/>
              <a:gdLst>
                <a:gd name="T0" fmla="*/ 4 w 74"/>
                <a:gd name="T1" fmla="*/ 18 h 42"/>
                <a:gd name="T2" fmla="*/ 18 w 74"/>
                <a:gd name="T3" fmla="*/ 41 h 42"/>
                <a:gd name="T4" fmla="*/ 22 w 74"/>
                <a:gd name="T5" fmla="*/ 40 h 42"/>
                <a:gd name="T6" fmla="*/ 51 w 74"/>
                <a:gd name="T7" fmla="*/ 22 h 42"/>
                <a:gd name="T8" fmla="*/ 53 w 74"/>
                <a:gd name="T9" fmla="*/ 22 h 42"/>
                <a:gd name="T10" fmla="*/ 72 w 74"/>
                <a:gd name="T11" fmla="*/ 13 h 42"/>
                <a:gd name="T12" fmla="*/ 72 w 74"/>
                <a:gd name="T13" fmla="*/ 6 h 42"/>
                <a:gd name="T14" fmla="*/ 51 w 74"/>
                <a:gd name="T15" fmla="*/ 7 h 42"/>
                <a:gd name="T16" fmla="*/ 4 w 74"/>
                <a:gd name="T17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2">
                  <a:moveTo>
                    <a:pt x="4" y="18"/>
                  </a:moveTo>
                  <a:cubicBezTo>
                    <a:pt x="0" y="36"/>
                    <a:pt x="5" y="42"/>
                    <a:pt x="18" y="41"/>
                  </a:cubicBezTo>
                  <a:cubicBezTo>
                    <a:pt x="19" y="41"/>
                    <a:pt x="21" y="41"/>
                    <a:pt x="22" y="40"/>
                  </a:cubicBezTo>
                  <a:cubicBezTo>
                    <a:pt x="31" y="32"/>
                    <a:pt x="41" y="26"/>
                    <a:pt x="51" y="22"/>
                  </a:cubicBezTo>
                  <a:cubicBezTo>
                    <a:pt x="52" y="22"/>
                    <a:pt x="53" y="22"/>
                    <a:pt x="53" y="22"/>
                  </a:cubicBezTo>
                  <a:cubicBezTo>
                    <a:pt x="60" y="22"/>
                    <a:pt x="66" y="18"/>
                    <a:pt x="72" y="13"/>
                  </a:cubicBezTo>
                  <a:cubicBezTo>
                    <a:pt x="73" y="11"/>
                    <a:pt x="74" y="8"/>
                    <a:pt x="72" y="6"/>
                  </a:cubicBezTo>
                  <a:cubicBezTo>
                    <a:pt x="69" y="0"/>
                    <a:pt x="60" y="2"/>
                    <a:pt x="51" y="7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8">
              <a:extLst>
                <a:ext uri="{FF2B5EF4-FFF2-40B4-BE49-F238E27FC236}">
                  <a16:creationId xmlns:a16="http://schemas.microsoft.com/office/drawing/2014/main" xmlns="" id="{EB0A8126-6722-4D95-A6E8-658535D49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388" y="8789988"/>
              <a:ext cx="217488" cy="84138"/>
            </a:xfrm>
            <a:custGeom>
              <a:avLst/>
              <a:gdLst>
                <a:gd name="T0" fmla="*/ 9 w 79"/>
                <a:gd name="T1" fmla="*/ 4 h 30"/>
                <a:gd name="T2" fmla="*/ 17 w 79"/>
                <a:gd name="T3" fmla="*/ 30 h 30"/>
                <a:gd name="T4" fmla="*/ 21 w 79"/>
                <a:gd name="T5" fmla="*/ 29 h 30"/>
                <a:gd name="T6" fmla="*/ 54 w 79"/>
                <a:gd name="T7" fmla="*/ 18 h 30"/>
                <a:gd name="T8" fmla="*/ 56 w 79"/>
                <a:gd name="T9" fmla="*/ 18 h 30"/>
                <a:gd name="T10" fmla="*/ 75 w 79"/>
                <a:gd name="T11" fmla="*/ 13 h 30"/>
                <a:gd name="T12" fmla="*/ 78 w 79"/>
                <a:gd name="T13" fmla="*/ 7 h 30"/>
                <a:gd name="T14" fmla="*/ 56 w 79"/>
                <a:gd name="T15" fmla="*/ 3 h 30"/>
                <a:gd name="T16" fmla="*/ 9 w 79"/>
                <a:gd name="T17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30">
                  <a:moveTo>
                    <a:pt x="9" y="4"/>
                  </a:moveTo>
                  <a:cubicBezTo>
                    <a:pt x="0" y="20"/>
                    <a:pt x="4" y="28"/>
                    <a:pt x="17" y="30"/>
                  </a:cubicBezTo>
                  <a:cubicBezTo>
                    <a:pt x="18" y="30"/>
                    <a:pt x="20" y="30"/>
                    <a:pt x="21" y="29"/>
                  </a:cubicBezTo>
                  <a:cubicBezTo>
                    <a:pt x="32" y="23"/>
                    <a:pt x="43" y="19"/>
                    <a:pt x="54" y="18"/>
                  </a:cubicBezTo>
                  <a:cubicBezTo>
                    <a:pt x="54" y="18"/>
                    <a:pt x="55" y="18"/>
                    <a:pt x="56" y="18"/>
                  </a:cubicBezTo>
                  <a:cubicBezTo>
                    <a:pt x="62" y="20"/>
                    <a:pt x="69" y="17"/>
                    <a:pt x="75" y="13"/>
                  </a:cubicBezTo>
                  <a:cubicBezTo>
                    <a:pt x="78" y="12"/>
                    <a:pt x="79" y="9"/>
                    <a:pt x="78" y="7"/>
                  </a:cubicBezTo>
                  <a:cubicBezTo>
                    <a:pt x="76" y="0"/>
                    <a:pt x="66" y="0"/>
                    <a:pt x="56" y="3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xmlns="" id="{88E16AFB-3A4B-4028-B150-FBA1152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825" y="8699500"/>
              <a:ext cx="155575" cy="149225"/>
            </a:xfrm>
            <a:custGeom>
              <a:avLst/>
              <a:gdLst>
                <a:gd name="T0" fmla="*/ 54 w 56"/>
                <a:gd name="T1" fmla="*/ 37 h 54"/>
                <a:gd name="T2" fmla="*/ 5 w 56"/>
                <a:gd name="T3" fmla="*/ 52 h 54"/>
                <a:gd name="T4" fmla="*/ 3 w 56"/>
                <a:gd name="T5" fmla="*/ 50 h 54"/>
                <a:gd name="T6" fmla="*/ 3 w 56"/>
                <a:gd name="T7" fmla="*/ 44 h 54"/>
                <a:gd name="T8" fmla="*/ 0 w 56"/>
                <a:gd name="T9" fmla="*/ 4 h 54"/>
                <a:gd name="T10" fmla="*/ 0 w 56"/>
                <a:gd name="T11" fmla="*/ 2 h 54"/>
                <a:gd name="T12" fmla="*/ 3 w 56"/>
                <a:gd name="T13" fmla="*/ 0 h 54"/>
                <a:gd name="T14" fmla="*/ 20 w 56"/>
                <a:gd name="T15" fmla="*/ 0 h 54"/>
                <a:gd name="T16" fmla="*/ 23 w 56"/>
                <a:gd name="T17" fmla="*/ 2 h 54"/>
                <a:gd name="T18" fmla="*/ 23 w 56"/>
                <a:gd name="T19" fmla="*/ 4 h 54"/>
                <a:gd name="T20" fmla="*/ 23 w 56"/>
                <a:gd name="T21" fmla="*/ 8 h 54"/>
                <a:gd name="T22" fmla="*/ 24 w 56"/>
                <a:gd name="T23" fmla="*/ 27 h 54"/>
                <a:gd name="T24" fmla="*/ 25 w 56"/>
                <a:gd name="T25" fmla="*/ 28 h 54"/>
                <a:gd name="T26" fmla="*/ 49 w 56"/>
                <a:gd name="T27" fmla="*/ 33 h 54"/>
                <a:gd name="T28" fmla="*/ 49 w 56"/>
                <a:gd name="T29" fmla="*/ 33 h 54"/>
                <a:gd name="T30" fmla="*/ 53 w 56"/>
                <a:gd name="T31" fmla="*/ 33 h 54"/>
                <a:gd name="T32" fmla="*/ 54 w 56"/>
                <a:gd name="T33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54">
                  <a:moveTo>
                    <a:pt x="54" y="37"/>
                  </a:moveTo>
                  <a:cubicBezTo>
                    <a:pt x="40" y="49"/>
                    <a:pt x="24" y="54"/>
                    <a:pt x="5" y="52"/>
                  </a:cubicBezTo>
                  <a:cubicBezTo>
                    <a:pt x="4" y="52"/>
                    <a:pt x="3" y="51"/>
                    <a:pt x="3" y="5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0"/>
                    <a:pt x="23" y="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5" y="28"/>
                  </a:cubicBezTo>
                  <a:cubicBezTo>
                    <a:pt x="29" y="32"/>
                    <a:pt x="37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5" y="33"/>
                    <a:pt x="56" y="36"/>
                    <a:pt x="54" y="37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xmlns="" id="{F57DACAD-3DE7-4965-AE5E-181BEC5B4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9613" y="8680450"/>
              <a:ext cx="150813" cy="161925"/>
            </a:xfrm>
            <a:custGeom>
              <a:avLst/>
              <a:gdLst>
                <a:gd name="T0" fmla="*/ 8 w 55"/>
                <a:gd name="T1" fmla="*/ 2 h 59"/>
                <a:gd name="T2" fmla="*/ 0 w 55"/>
                <a:gd name="T3" fmla="*/ 49 h 59"/>
                <a:gd name="T4" fmla="*/ 1 w 55"/>
                <a:gd name="T5" fmla="*/ 52 h 59"/>
                <a:gd name="T6" fmla="*/ 53 w 55"/>
                <a:gd name="T7" fmla="*/ 49 h 59"/>
                <a:gd name="T8" fmla="*/ 52 w 55"/>
                <a:gd name="T9" fmla="*/ 44 h 59"/>
                <a:gd name="T10" fmla="*/ 26 w 55"/>
                <a:gd name="T11" fmla="*/ 33 h 59"/>
                <a:gd name="T12" fmla="*/ 26 w 55"/>
                <a:gd name="T13" fmla="*/ 32 h 59"/>
                <a:gd name="T14" fmla="*/ 30 w 55"/>
                <a:gd name="T15" fmla="*/ 7 h 59"/>
                <a:gd name="T16" fmla="*/ 28 w 55"/>
                <a:gd name="T17" fmla="*/ 4 h 59"/>
                <a:gd name="T18" fmla="*/ 11 w 55"/>
                <a:gd name="T19" fmla="*/ 0 h 59"/>
                <a:gd name="T20" fmla="*/ 8 w 55"/>
                <a:gd name="T21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9">
                  <a:moveTo>
                    <a:pt x="8" y="2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2"/>
                    <a:pt x="1" y="52"/>
                  </a:cubicBezTo>
                  <a:cubicBezTo>
                    <a:pt x="20" y="59"/>
                    <a:pt x="37" y="57"/>
                    <a:pt x="53" y="49"/>
                  </a:cubicBezTo>
                  <a:cubicBezTo>
                    <a:pt x="55" y="48"/>
                    <a:pt x="54" y="45"/>
                    <a:pt x="52" y="44"/>
                  </a:cubicBezTo>
                  <a:cubicBezTo>
                    <a:pt x="39" y="41"/>
                    <a:pt x="29" y="38"/>
                    <a:pt x="26" y="33"/>
                  </a:cubicBezTo>
                  <a:cubicBezTo>
                    <a:pt x="26" y="33"/>
                    <a:pt x="26" y="32"/>
                    <a:pt x="26" y="32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6"/>
                    <a:pt x="29" y="5"/>
                    <a:pt x="28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1">
              <a:extLst>
                <a:ext uri="{FF2B5EF4-FFF2-40B4-BE49-F238E27FC236}">
                  <a16:creationId xmlns:a16="http://schemas.microsoft.com/office/drawing/2014/main" xmlns="" id="{858AA2EA-FDDC-4478-90CD-91B59BCAA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00" y="7566025"/>
              <a:ext cx="590550" cy="1160463"/>
            </a:xfrm>
            <a:custGeom>
              <a:avLst/>
              <a:gdLst>
                <a:gd name="T0" fmla="*/ 214 w 214"/>
                <a:gd name="T1" fmla="*/ 223 h 420"/>
                <a:gd name="T2" fmla="*/ 174 w 214"/>
                <a:gd name="T3" fmla="*/ 420 h 420"/>
                <a:gd name="T4" fmla="*/ 170 w 214"/>
                <a:gd name="T5" fmla="*/ 420 h 420"/>
                <a:gd name="T6" fmla="*/ 165 w 214"/>
                <a:gd name="T7" fmla="*/ 418 h 420"/>
                <a:gd name="T8" fmla="*/ 148 w 214"/>
                <a:gd name="T9" fmla="*/ 415 h 420"/>
                <a:gd name="T10" fmla="*/ 145 w 214"/>
                <a:gd name="T11" fmla="*/ 414 h 420"/>
                <a:gd name="T12" fmla="*/ 146 w 214"/>
                <a:gd name="T13" fmla="*/ 335 h 420"/>
                <a:gd name="T14" fmla="*/ 160 w 214"/>
                <a:gd name="T15" fmla="*/ 219 h 420"/>
                <a:gd name="T16" fmla="*/ 108 w 214"/>
                <a:gd name="T17" fmla="*/ 124 h 420"/>
                <a:gd name="T18" fmla="*/ 107 w 214"/>
                <a:gd name="T19" fmla="*/ 123 h 420"/>
                <a:gd name="T20" fmla="*/ 107 w 214"/>
                <a:gd name="T21" fmla="*/ 123 h 420"/>
                <a:gd name="T22" fmla="*/ 104 w 214"/>
                <a:gd name="T23" fmla="*/ 125 h 420"/>
                <a:gd name="T24" fmla="*/ 98 w 214"/>
                <a:gd name="T25" fmla="*/ 219 h 420"/>
                <a:gd name="T26" fmla="*/ 94 w 214"/>
                <a:gd name="T27" fmla="*/ 414 h 420"/>
                <a:gd name="T28" fmla="*/ 62 w 214"/>
                <a:gd name="T29" fmla="*/ 414 h 420"/>
                <a:gd name="T30" fmla="*/ 50 w 214"/>
                <a:gd name="T31" fmla="*/ 326 h 420"/>
                <a:gd name="T32" fmla="*/ 46 w 214"/>
                <a:gd name="T33" fmla="*/ 221 h 420"/>
                <a:gd name="T34" fmla="*/ 23 w 214"/>
                <a:gd name="T35" fmla="*/ 92 h 420"/>
                <a:gd name="T36" fmla="*/ 31 w 214"/>
                <a:gd name="T37" fmla="*/ 0 h 420"/>
                <a:gd name="T38" fmla="*/ 31 w 214"/>
                <a:gd name="T39" fmla="*/ 0 h 420"/>
                <a:gd name="T40" fmla="*/ 31 w 214"/>
                <a:gd name="T41" fmla="*/ 0 h 420"/>
                <a:gd name="T42" fmla="*/ 165 w 214"/>
                <a:gd name="T43" fmla="*/ 13 h 420"/>
                <a:gd name="T44" fmla="*/ 178 w 214"/>
                <a:gd name="T45" fmla="*/ 15 h 420"/>
                <a:gd name="T46" fmla="*/ 179 w 214"/>
                <a:gd name="T47" fmla="*/ 18 h 420"/>
                <a:gd name="T48" fmla="*/ 214 w 214"/>
                <a:gd name="T49" fmla="*/ 22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4" h="420">
                  <a:moveTo>
                    <a:pt x="214" y="223"/>
                  </a:moveTo>
                  <a:cubicBezTo>
                    <a:pt x="174" y="420"/>
                    <a:pt x="174" y="420"/>
                    <a:pt x="174" y="420"/>
                  </a:cubicBezTo>
                  <a:cubicBezTo>
                    <a:pt x="170" y="420"/>
                    <a:pt x="170" y="420"/>
                    <a:pt x="170" y="420"/>
                  </a:cubicBezTo>
                  <a:cubicBezTo>
                    <a:pt x="165" y="418"/>
                    <a:pt x="165" y="418"/>
                    <a:pt x="165" y="418"/>
                  </a:cubicBezTo>
                  <a:cubicBezTo>
                    <a:pt x="148" y="415"/>
                    <a:pt x="148" y="415"/>
                    <a:pt x="148" y="415"/>
                  </a:cubicBezTo>
                  <a:cubicBezTo>
                    <a:pt x="145" y="414"/>
                    <a:pt x="145" y="414"/>
                    <a:pt x="145" y="414"/>
                  </a:cubicBezTo>
                  <a:cubicBezTo>
                    <a:pt x="150" y="388"/>
                    <a:pt x="151" y="362"/>
                    <a:pt x="146" y="335"/>
                  </a:cubicBezTo>
                  <a:cubicBezTo>
                    <a:pt x="144" y="287"/>
                    <a:pt x="142" y="239"/>
                    <a:pt x="160" y="219"/>
                  </a:cubicBezTo>
                  <a:cubicBezTo>
                    <a:pt x="145" y="199"/>
                    <a:pt x="124" y="159"/>
                    <a:pt x="108" y="124"/>
                  </a:cubicBezTo>
                  <a:cubicBezTo>
                    <a:pt x="108" y="124"/>
                    <a:pt x="108" y="123"/>
                    <a:pt x="107" y="123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4" y="123"/>
                    <a:pt x="104" y="125"/>
                  </a:cubicBezTo>
                  <a:cubicBezTo>
                    <a:pt x="104" y="151"/>
                    <a:pt x="106" y="190"/>
                    <a:pt x="98" y="219"/>
                  </a:cubicBezTo>
                  <a:cubicBezTo>
                    <a:pt x="94" y="414"/>
                    <a:pt x="94" y="414"/>
                    <a:pt x="94" y="414"/>
                  </a:cubicBezTo>
                  <a:cubicBezTo>
                    <a:pt x="62" y="414"/>
                    <a:pt x="62" y="414"/>
                    <a:pt x="62" y="414"/>
                  </a:cubicBezTo>
                  <a:cubicBezTo>
                    <a:pt x="64" y="390"/>
                    <a:pt x="59" y="360"/>
                    <a:pt x="50" y="326"/>
                  </a:cubicBezTo>
                  <a:cubicBezTo>
                    <a:pt x="41" y="284"/>
                    <a:pt x="32" y="243"/>
                    <a:pt x="46" y="221"/>
                  </a:cubicBezTo>
                  <a:cubicBezTo>
                    <a:pt x="48" y="180"/>
                    <a:pt x="31" y="138"/>
                    <a:pt x="23" y="92"/>
                  </a:cubicBezTo>
                  <a:cubicBezTo>
                    <a:pt x="0" y="60"/>
                    <a:pt x="2" y="28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78" y="16"/>
                    <a:pt x="179" y="17"/>
                    <a:pt x="179" y="18"/>
                  </a:cubicBezTo>
                  <a:cubicBezTo>
                    <a:pt x="200" y="77"/>
                    <a:pt x="211" y="146"/>
                    <a:pt x="214" y="223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2">
              <a:extLst>
                <a:ext uri="{FF2B5EF4-FFF2-40B4-BE49-F238E27FC236}">
                  <a16:creationId xmlns:a16="http://schemas.microsoft.com/office/drawing/2014/main" xmlns="" id="{87B21478-C42E-4E3D-92A8-F79448F56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3113" y="7607300"/>
              <a:ext cx="134938" cy="1119188"/>
            </a:xfrm>
            <a:custGeom>
              <a:avLst/>
              <a:gdLst>
                <a:gd name="T0" fmla="*/ 49 w 49"/>
                <a:gd name="T1" fmla="*/ 208 h 405"/>
                <a:gd name="T2" fmla="*/ 9 w 49"/>
                <a:gd name="T3" fmla="*/ 405 h 405"/>
                <a:gd name="T4" fmla="*/ 5 w 49"/>
                <a:gd name="T5" fmla="*/ 405 h 405"/>
                <a:gd name="T6" fmla="*/ 0 w 49"/>
                <a:gd name="T7" fmla="*/ 403 h 405"/>
                <a:gd name="T8" fmla="*/ 2 w 49"/>
                <a:gd name="T9" fmla="*/ 392 h 405"/>
                <a:gd name="T10" fmla="*/ 40 w 49"/>
                <a:gd name="T11" fmla="*/ 208 h 405"/>
                <a:gd name="T12" fmla="*/ 5 w 49"/>
                <a:gd name="T13" fmla="*/ 2 h 405"/>
                <a:gd name="T14" fmla="*/ 4 w 49"/>
                <a:gd name="T15" fmla="*/ 1 h 405"/>
                <a:gd name="T16" fmla="*/ 4 w 49"/>
                <a:gd name="T17" fmla="*/ 0 h 405"/>
                <a:gd name="T18" fmla="*/ 13 w 49"/>
                <a:gd name="T19" fmla="*/ 0 h 405"/>
                <a:gd name="T20" fmla="*/ 14 w 49"/>
                <a:gd name="T21" fmla="*/ 3 h 405"/>
                <a:gd name="T22" fmla="*/ 49 w 49"/>
                <a:gd name="T23" fmla="*/ 20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05">
                  <a:moveTo>
                    <a:pt x="49" y="208"/>
                  </a:moveTo>
                  <a:cubicBezTo>
                    <a:pt x="9" y="405"/>
                    <a:pt x="9" y="405"/>
                    <a:pt x="9" y="405"/>
                  </a:cubicBezTo>
                  <a:cubicBezTo>
                    <a:pt x="5" y="405"/>
                    <a:pt x="5" y="405"/>
                    <a:pt x="5" y="405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2" y="392"/>
                    <a:pt x="2" y="392"/>
                    <a:pt x="2" y="392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7" y="131"/>
                    <a:pt x="26" y="61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4" y="2"/>
                    <a:pt x="14" y="3"/>
                  </a:cubicBezTo>
                  <a:cubicBezTo>
                    <a:pt x="35" y="62"/>
                    <a:pt x="46" y="131"/>
                    <a:pt x="49" y="208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3">
              <a:extLst>
                <a:ext uri="{FF2B5EF4-FFF2-40B4-BE49-F238E27FC236}">
                  <a16:creationId xmlns:a16="http://schemas.microsoft.com/office/drawing/2014/main" xmlns="" id="{7BBF1A5D-A6A4-4B99-86CA-834C0C126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1588" y="6965950"/>
              <a:ext cx="238125" cy="227013"/>
            </a:xfrm>
            <a:custGeom>
              <a:avLst/>
              <a:gdLst>
                <a:gd name="T0" fmla="*/ 0 w 86"/>
                <a:gd name="T1" fmla="*/ 66 h 82"/>
                <a:gd name="T2" fmla="*/ 23 w 86"/>
                <a:gd name="T3" fmla="*/ 48 h 82"/>
                <a:gd name="T4" fmla="*/ 23 w 86"/>
                <a:gd name="T5" fmla="*/ 31 h 82"/>
                <a:gd name="T6" fmla="*/ 26 w 86"/>
                <a:gd name="T7" fmla="*/ 26 h 82"/>
                <a:gd name="T8" fmla="*/ 36 w 86"/>
                <a:gd name="T9" fmla="*/ 10 h 82"/>
                <a:gd name="T10" fmla="*/ 39 w 86"/>
                <a:gd name="T11" fmla="*/ 12 h 82"/>
                <a:gd name="T12" fmla="*/ 36 w 86"/>
                <a:gd name="T13" fmla="*/ 28 h 82"/>
                <a:gd name="T14" fmla="*/ 63 w 86"/>
                <a:gd name="T15" fmla="*/ 0 h 82"/>
                <a:gd name="T16" fmla="*/ 66 w 86"/>
                <a:gd name="T17" fmla="*/ 1 h 82"/>
                <a:gd name="T18" fmla="*/ 55 w 86"/>
                <a:gd name="T19" fmla="*/ 21 h 82"/>
                <a:gd name="T20" fmla="*/ 78 w 86"/>
                <a:gd name="T21" fmla="*/ 4 h 82"/>
                <a:gd name="T22" fmla="*/ 81 w 86"/>
                <a:gd name="T23" fmla="*/ 6 h 82"/>
                <a:gd name="T24" fmla="*/ 64 w 86"/>
                <a:gd name="T25" fmla="*/ 25 h 82"/>
                <a:gd name="T26" fmla="*/ 83 w 86"/>
                <a:gd name="T27" fmla="*/ 16 h 82"/>
                <a:gd name="T28" fmla="*/ 85 w 86"/>
                <a:gd name="T29" fmla="*/ 19 h 82"/>
                <a:gd name="T30" fmla="*/ 64 w 86"/>
                <a:gd name="T31" fmla="*/ 35 h 82"/>
                <a:gd name="T32" fmla="*/ 82 w 86"/>
                <a:gd name="T33" fmla="*/ 29 h 82"/>
                <a:gd name="T34" fmla="*/ 83 w 86"/>
                <a:gd name="T35" fmla="*/ 31 h 82"/>
                <a:gd name="T36" fmla="*/ 80 w 86"/>
                <a:gd name="T37" fmla="*/ 33 h 82"/>
                <a:gd name="T38" fmla="*/ 16 w 86"/>
                <a:gd name="T39" fmla="*/ 82 h 82"/>
                <a:gd name="T40" fmla="*/ 0 w 86"/>
                <a:gd name="T41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82">
                  <a:moveTo>
                    <a:pt x="0" y="66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29"/>
                    <a:pt x="24" y="27"/>
                    <a:pt x="26" y="26"/>
                  </a:cubicBezTo>
                  <a:cubicBezTo>
                    <a:pt x="29" y="22"/>
                    <a:pt x="33" y="16"/>
                    <a:pt x="36" y="10"/>
                  </a:cubicBezTo>
                  <a:cubicBezTo>
                    <a:pt x="38" y="10"/>
                    <a:pt x="39" y="11"/>
                    <a:pt x="39" y="12"/>
                  </a:cubicBezTo>
                  <a:cubicBezTo>
                    <a:pt x="37" y="17"/>
                    <a:pt x="36" y="23"/>
                    <a:pt x="36" y="28"/>
                  </a:cubicBezTo>
                  <a:cubicBezTo>
                    <a:pt x="45" y="17"/>
                    <a:pt x="54" y="7"/>
                    <a:pt x="63" y="0"/>
                  </a:cubicBezTo>
                  <a:cubicBezTo>
                    <a:pt x="65" y="0"/>
                    <a:pt x="66" y="0"/>
                    <a:pt x="66" y="1"/>
                  </a:cubicBezTo>
                  <a:cubicBezTo>
                    <a:pt x="60" y="8"/>
                    <a:pt x="56" y="15"/>
                    <a:pt x="55" y="21"/>
                  </a:cubicBezTo>
                  <a:cubicBezTo>
                    <a:pt x="61" y="15"/>
                    <a:pt x="69" y="10"/>
                    <a:pt x="78" y="4"/>
                  </a:cubicBezTo>
                  <a:cubicBezTo>
                    <a:pt x="81" y="4"/>
                    <a:pt x="81" y="5"/>
                    <a:pt x="81" y="6"/>
                  </a:cubicBezTo>
                  <a:cubicBezTo>
                    <a:pt x="73" y="12"/>
                    <a:pt x="67" y="19"/>
                    <a:pt x="64" y="25"/>
                  </a:cubicBezTo>
                  <a:cubicBezTo>
                    <a:pt x="70" y="21"/>
                    <a:pt x="76" y="18"/>
                    <a:pt x="83" y="16"/>
                  </a:cubicBezTo>
                  <a:cubicBezTo>
                    <a:pt x="85" y="16"/>
                    <a:pt x="86" y="17"/>
                    <a:pt x="85" y="19"/>
                  </a:cubicBezTo>
                  <a:cubicBezTo>
                    <a:pt x="76" y="24"/>
                    <a:pt x="69" y="29"/>
                    <a:pt x="64" y="35"/>
                  </a:cubicBezTo>
                  <a:cubicBezTo>
                    <a:pt x="70" y="32"/>
                    <a:pt x="76" y="30"/>
                    <a:pt x="82" y="29"/>
                  </a:cubicBezTo>
                  <a:cubicBezTo>
                    <a:pt x="83" y="29"/>
                    <a:pt x="84" y="30"/>
                    <a:pt x="83" y="3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1" y="37"/>
                    <a:pt x="40" y="64"/>
                    <a:pt x="16" y="82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xmlns="" id="{D1899F97-D9E0-4188-BFC1-EF5A6DDE5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0225" y="6384925"/>
              <a:ext cx="287338" cy="357188"/>
            </a:xfrm>
            <a:custGeom>
              <a:avLst/>
              <a:gdLst>
                <a:gd name="T0" fmla="*/ 0 w 104"/>
                <a:gd name="T1" fmla="*/ 18 h 129"/>
                <a:gd name="T2" fmla="*/ 48 w 104"/>
                <a:gd name="T3" fmla="*/ 0 h 129"/>
                <a:gd name="T4" fmla="*/ 99 w 104"/>
                <a:gd name="T5" fmla="*/ 21 h 129"/>
                <a:gd name="T6" fmla="*/ 103 w 104"/>
                <a:gd name="T7" fmla="*/ 45 h 129"/>
                <a:gd name="T8" fmla="*/ 103 w 104"/>
                <a:gd name="T9" fmla="*/ 63 h 129"/>
                <a:gd name="T10" fmla="*/ 101 w 104"/>
                <a:gd name="T11" fmla="*/ 80 h 129"/>
                <a:gd name="T12" fmla="*/ 98 w 104"/>
                <a:gd name="T13" fmla="*/ 91 h 129"/>
                <a:gd name="T14" fmla="*/ 85 w 104"/>
                <a:gd name="T15" fmla="*/ 117 h 129"/>
                <a:gd name="T16" fmla="*/ 14 w 104"/>
                <a:gd name="T17" fmla="*/ 120 h 129"/>
                <a:gd name="T18" fmla="*/ 0 w 104"/>
                <a:gd name="T19" fmla="*/ 75 h 129"/>
                <a:gd name="T20" fmla="*/ 0 w 104"/>
                <a:gd name="T21" fmla="*/ 1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29">
                  <a:moveTo>
                    <a:pt x="0" y="18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4" y="51"/>
                    <a:pt x="104" y="57"/>
                    <a:pt x="103" y="63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1" y="85"/>
                    <a:pt x="99" y="88"/>
                    <a:pt x="98" y="91"/>
                  </a:cubicBezTo>
                  <a:cubicBezTo>
                    <a:pt x="95" y="100"/>
                    <a:pt x="91" y="109"/>
                    <a:pt x="85" y="117"/>
                  </a:cubicBezTo>
                  <a:cubicBezTo>
                    <a:pt x="81" y="123"/>
                    <a:pt x="33" y="129"/>
                    <a:pt x="14" y="120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5">
              <a:extLst>
                <a:ext uri="{FF2B5EF4-FFF2-40B4-BE49-F238E27FC236}">
                  <a16:creationId xmlns:a16="http://schemas.microsoft.com/office/drawing/2014/main" xmlns="" id="{1C9C3DD3-667D-4A52-A5C8-195E366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6686550"/>
              <a:ext cx="163513" cy="219075"/>
            </a:xfrm>
            <a:custGeom>
              <a:avLst/>
              <a:gdLst>
                <a:gd name="T0" fmla="*/ 4 w 59"/>
                <a:gd name="T1" fmla="*/ 0 h 79"/>
                <a:gd name="T2" fmla="*/ 0 w 59"/>
                <a:gd name="T3" fmla="*/ 71 h 79"/>
                <a:gd name="T4" fmla="*/ 59 w 59"/>
                <a:gd name="T5" fmla="*/ 79 h 79"/>
                <a:gd name="T6" fmla="*/ 52 w 59"/>
                <a:gd name="T7" fmla="*/ 3 h 79"/>
                <a:gd name="T8" fmla="*/ 4 w 59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9">
                  <a:moveTo>
                    <a:pt x="4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49" y="61"/>
                    <a:pt x="48" y="34"/>
                    <a:pt x="52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xmlns="" id="{BAECDCE4-B9B4-490F-9BF1-AE57A3E9B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3225" y="6813550"/>
              <a:ext cx="455613" cy="841375"/>
            </a:xfrm>
            <a:custGeom>
              <a:avLst/>
              <a:gdLst>
                <a:gd name="T0" fmla="*/ 155 w 165"/>
                <a:gd name="T1" fmla="*/ 139 h 304"/>
                <a:gd name="T2" fmla="*/ 156 w 165"/>
                <a:gd name="T3" fmla="*/ 151 h 304"/>
                <a:gd name="T4" fmla="*/ 144 w 165"/>
                <a:gd name="T5" fmla="*/ 181 h 304"/>
                <a:gd name="T6" fmla="*/ 136 w 165"/>
                <a:gd name="T7" fmla="*/ 195 h 304"/>
                <a:gd name="T8" fmla="*/ 147 w 165"/>
                <a:gd name="T9" fmla="*/ 287 h 304"/>
                <a:gd name="T10" fmla="*/ 139 w 165"/>
                <a:gd name="T11" fmla="*/ 289 h 304"/>
                <a:gd name="T12" fmla="*/ 139 w 165"/>
                <a:gd name="T13" fmla="*/ 289 h 304"/>
                <a:gd name="T14" fmla="*/ 0 w 165"/>
                <a:gd name="T15" fmla="*/ 274 h 304"/>
                <a:gd name="T16" fmla="*/ 0 w 165"/>
                <a:gd name="T17" fmla="*/ 272 h 304"/>
                <a:gd name="T18" fmla="*/ 0 w 165"/>
                <a:gd name="T19" fmla="*/ 272 h 304"/>
                <a:gd name="T20" fmla="*/ 18 w 165"/>
                <a:gd name="T21" fmla="*/ 171 h 304"/>
                <a:gd name="T22" fmla="*/ 17 w 165"/>
                <a:gd name="T23" fmla="*/ 47 h 304"/>
                <a:gd name="T24" fmla="*/ 28 w 165"/>
                <a:gd name="T25" fmla="*/ 3 h 304"/>
                <a:gd name="T26" fmla="*/ 59 w 165"/>
                <a:gd name="T27" fmla="*/ 2 h 304"/>
                <a:gd name="T28" fmla="*/ 105 w 165"/>
                <a:gd name="T29" fmla="*/ 24 h 304"/>
                <a:gd name="T30" fmla="*/ 113 w 165"/>
                <a:gd name="T31" fmla="*/ 27 h 304"/>
                <a:gd name="T32" fmla="*/ 131 w 165"/>
                <a:gd name="T33" fmla="*/ 35 h 304"/>
                <a:gd name="T34" fmla="*/ 163 w 165"/>
                <a:gd name="T35" fmla="*/ 45 h 304"/>
                <a:gd name="T36" fmla="*/ 165 w 165"/>
                <a:gd name="T37" fmla="*/ 46 h 304"/>
                <a:gd name="T38" fmla="*/ 149 w 165"/>
                <a:gd name="T39" fmla="*/ 123 h 304"/>
                <a:gd name="T40" fmla="*/ 155 w 165"/>
                <a:gd name="T41" fmla="*/ 138 h 304"/>
                <a:gd name="T42" fmla="*/ 155 w 165"/>
                <a:gd name="T43" fmla="*/ 13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5" h="304">
                  <a:moveTo>
                    <a:pt x="155" y="139"/>
                  </a:moveTo>
                  <a:cubicBezTo>
                    <a:pt x="156" y="143"/>
                    <a:pt x="156" y="147"/>
                    <a:pt x="156" y="151"/>
                  </a:cubicBezTo>
                  <a:cubicBezTo>
                    <a:pt x="156" y="162"/>
                    <a:pt x="151" y="173"/>
                    <a:pt x="144" y="181"/>
                  </a:cubicBezTo>
                  <a:cubicBezTo>
                    <a:pt x="140" y="185"/>
                    <a:pt x="137" y="190"/>
                    <a:pt x="136" y="195"/>
                  </a:cubicBezTo>
                  <a:cubicBezTo>
                    <a:pt x="130" y="220"/>
                    <a:pt x="135" y="252"/>
                    <a:pt x="147" y="287"/>
                  </a:cubicBezTo>
                  <a:cubicBezTo>
                    <a:pt x="144" y="287"/>
                    <a:pt x="142" y="288"/>
                    <a:pt x="139" y="289"/>
                  </a:cubicBezTo>
                  <a:cubicBezTo>
                    <a:pt x="139" y="289"/>
                    <a:pt x="139" y="289"/>
                    <a:pt x="139" y="289"/>
                  </a:cubicBezTo>
                  <a:cubicBezTo>
                    <a:pt x="84" y="304"/>
                    <a:pt x="37" y="304"/>
                    <a:pt x="0" y="274"/>
                  </a:cubicBezTo>
                  <a:cubicBezTo>
                    <a:pt x="0" y="274"/>
                    <a:pt x="0" y="273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" y="240"/>
                    <a:pt x="15" y="206"/>
                    <a:pt x="18" y="171"/>
                  </a:cubicBezTo>
                  <a:cubicBezTo>
                    <a:pt x="22" y="130"/>
                    <a:pt x="21" y="88"/>
                    <a:pt x="17" y="47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9" y="0"/>
                    <a:pt x="49" y="0"/>
                    <a:pt x="59" y="2"/>
                  </a:cubicBezTo>
                  <a:cubicBezTo>
                    <a:pt x="73" y="6"/>
                    <a:pt x="88" y="15"/>
                    <a:pt x="105" y="24"/>
                  </a:cubicBezTo>
                  <a:cubicBezTo>
                    <a:pt x="108" y="25"/>
                    <a:pt x="110" y="26"/>
                    <a:pt x="113" y="27"/>
                  </a:cubicBezTo>
                  <a:cubicBezTo>
                    <a:pt x="119" y="30"/>
                    <a:pt x="125" y="33"/>
                    <a:pt x="131" y="35"/>
                  </a:cubicBezTo>
                  <a:cubicBezTo>
                    <a:pt x="141" y="39"/>
                    <a:pt x="151" y="43"/>
                    <a:pt x="163" y="45"/>
                  </a:cubicBezTo>
                  <a:cubicBezTo>
                    <a:pt x="163" y="46"/>
                    <a:pt x="164" y="46"/>
                    <a:pt x="165" y="46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2" y="128"/>
                    <a:pt x="154" y="133"/>
                    <a:pt x="155" y="138"/>
                  </a:cubicBezTo>
                  <a:lnTo>
                    <a:pt x="155" y="13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xmlns="" id="{E957FE44-2947-4DF2-BEC9-3A9C89D2F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6925" y="6937375"/>
              <a:ext cx="274638" cy="461963"/>
            </a:xfrm>
            <a:custGeom>
              <a:avLst/>
              <a:gdLst>
                <a:gd name="T0" fmla="*/ 22 w 99"/>
                <a:gd name="T1" fmla="*/ 0 h 167"/>
                <a:gd name="T2" fmla="*/ 0 w 99"/>
                <a:gd name="T3" fmla="*/ 73 h 167"/>
                <a:gd name="T4" fmla="*/ 62 w 99"/>
                <a:gd name="T5" fmla="*/ 161 h 167"/>
                <a:gd name="T6" fmla="*/ 74 w 99"/>
                <a:gd name="T7" fmla="*/ 166 h 167"/>
                <a:gd name="T8" fmla="*/ 99 w 99"/>
                <a:gd name="T9" fmla="*/ 153 h 167"/>
                <a:gd name="T10" fmla="*/ 22 w 99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167">
                  <a:moveTo>
                    <a:pt x="22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7" y="93"/>
                    <a:pt x="37" y="120"/>
                    <a:pt x="62" y="161"/>
                  </a:cubicBezTo>
                  <a:cubicBezTo>
                    <a:pt x="65" y="165"/>
                    <a:pt x="69" y="167"/>
                    <a:pt x="74" y="166"/>
                  </a:cubicBezTo>
                  <a:cubicBezTo>
                    <a:pt x="81" y="165"/>
                    <a:pt x="89" y="161"/>
                    <a:pt x="99" y="153"/>
                  </a:cubicBezTo>
                  <a:cubicBezTo>
                    <a:pt x="71" y="85"/>
                    <a:pt x="43" y="19"/>
                    <a:pt x="2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xmlns="" id="{5BEEF86F-C99D-4B87-81E8-7B4B9CD38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6788" y="7142163"/>
              <a:ext cx="355600" cy="219075"/>
            </a:xfrm>
            <a:custGeom>
              <a:avLst/>
              <a:gdLst>
                <a:gd name="T0" fmla="*/ 0 w 129"/>
                <a:gd name="T1" fmla="*/ 48 h 79"/>
                <a:gd name="T2" fmla="*/ 108 w 129"/>
                <a:gd name="T3" fmla="*/ 1 h 79"/>
                <a:gd name="T4" fmla="*/ 112 w 129"/>
                <a:gd name="T5" fmla="*/ 0 h 79"/>
                <a:gd name="T6" fmla="*/ 127 w 129"/>
                <a:gd name="T7" fmla="*/ 15 h 79"/>
                <a:gd name="T8" fmla="*/ 125 w 129"/>
                <a:gd name="T9" fmla="*/ 21 h 79"/>
                <a:gd name="T10" fmla="*/ 38 w 129"/>
                <a:gd name="T11" fmla="*/ 79 h 79"/>
                <a:gd name="T12" fmla="*/ 0 w 129"/>
                <a:gd name="T13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79">
                  <a:moveTo>
                    <a:pt x="0" y="48"/>
                  </a:moveTo>
                  <a:cubicBezTo>
                    <a:pt x="44" y="31"/>
                    <a:pt x="85" y="14"/>
                    <a:pt x="108" y="1"/>
                  </a:cubicBezTo>
                  <a:cubicBezTo>
                    <a:pt x="110" y="0"/>
                    <a:pt x="111" y="0"/>
                    <a:pt x="112" y="0"/>
                  </a:cubicBezTo>
                  <a:cubicBezTo>
                    <a:pt x="120" y="3"/>
                    <a:pt x="124" y="8"/>
                    <a:pt x="127" y="15"/>
                  </a:cubicBezTo>
                  <a:cubicBezTo>
                    <a:pt x="129" y="17"/>
                    <a:pt x="127" y="20"/>
                    <a:pt x="125" y="21"/>
                  </a:cubicBezTo>
                  <a:cubicBezTo>
                    <a:pt x="104" y="30"/>
                    <a:pt x="78" y="53"/>
                    <a:pt x="38" y="79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9">
              <a:extLst>
                <a:ext uri="{FF2B5EF4-FFF2-40B4-BE49-F238E27FC236}">
                  <a16:creationId xmlns:a16="http://schemas.microsoft.com/office/drawing/2014/main" xmlns="" id="{7BA5A82D-53F8-48B3-895D-67079A8D3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8600" y="6340475"/>
              <a:ext cx="588963" cy="962025"/>
            </a:xfrm>
            <a:custGeom>
              <a:avLst/>
              <a:gdLst>
                <a:gd name="T0" fmla="*/ 105 w 213"/>
                <a:gd name="T1" fmla="*/ 18 h 348"/>
                <a:gd name="T2" fmla="*/ 54 w 213"/>
                <a:gd name="T3" fmla="*/ 101 h 348"/>
                <a:gd name="T4" fmla="*/ 28 w 213"/>
                <a:gd name="T5" fmla="*/ 167 h 348"/>
                <a:gd name="T6" fmla="*/ 4 w 213"/>
                <a:gd name="T7" fmla="*/ 249 h 348"/>
                <a:gd name="T8" fmla="*/ 133 w 213"/>
                <a:gd name="T9" fmla="*/ 347 h 348"/>
                <a:gd name="T10" fmla="*/ 158 w 213"/>
                <a:gd name="T11" fmla="*/ 337 h 348"/>
                <a:gd name="T12" fmla="*/ 173 w 213"/>
                <a:gd name="T13" fmla="*/ 220 h 348"/>
                <a:gd name="T14" fmla="*/ 171 w 213"/>
                <a:gd name="T15" fmla="*/ 213 h 348"/>
                <a:gd name="T16" fmla="*/ 174 w 213"/>
                <a:gd name="T17" fmla="*/ 137 h 348"/>
                <a:gd name="T18" fmla="*/ 182 w 213"/>
                <a:gd name="T19" fmla="*/ 123 h 348"/>
                <a:gd name="T20" fmla="*/ 210 w 213"/>
                <a:gd name="T21" fmla="*/ 60 h 348"/>
                <a:gd name="T22" fmla="*/ 202 w 213"/>
                <a:gd name="T23" fmla="*/ 28 h 348"/>
                <a:gd name="T24" fmla="*/ 114 w 213"/>
                <a:gd name="T25" fmla="*/ 14 h 348"/>
                <a:gd name="T26" fmla="*/ 105 w 213"/>
                <a:gd name="T27" fmla="*/ 1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3" h="348">
                  <a:moveTo>
                    <a:pt x="105" y="18"/>
                  </a:moveTo>
                  <a:cubicBezTo>
                    <a:pt x="65" y="40"/>
                    <a:pt x="51" y="68"/>
                    <a:pt x="54" y="101"/>
                  </a:cubicBezTo>
                  <a:cubicBezTo>
                    <a:pt x="56" y="125"/>
                    <a:pt x="46" y="150"/>
                    <a:pt x="28" y="167"/>
                  </a:cubicBezTo>
                  <a:cubicBezTo>
                    <a:pt x="6" y="188"/>
                    <a:pt x="0" y="217"/>
                    <a:pt x="4" y="249"/>
                  </a:cubicBezTo>
                  <a:cubicBezTo>
                    <a:pt x="14" y="323"/>
                    <a:pt x="63" y="348"/>
                    <a:pt x="133" y="347"/>
                  </a:cubicBezTo>
                  <a:cubicBezTo>
                    <a:pt x="142" y="347"/>
                    <a:pt x="151" y="343"/>
                    <a:pt x="158" y="337"/>
                  </a:cubicBezTo>
                  <a:cubicBezTo>
                    <a:pt x="190" y="308"/>
                    <a:pt x="194" y="269"/>
                    <a:pt x="173" y="220"/>
                  </a:cubicBezTo>
                  <a:cubicBezTo>
                    <a:pt x="172" y="218"/>
                    <a:pt x="171" y="215"/>
                    <a:pt x="171" y="213"/>
                  </a:cubicBezTo>
                  <a:cubicBezTo>
                    <a:pt x="166" y="185"/>
                    <a:pt x="167" y="160"/>
                    <a:pt x="174" y="137"/>
                  </a:cubicBezTo>
                  <a:cubicBezTo>
                    <a:pt x="176" y="132"/>
                    <a:pt x="178" y="127"/>
                    <a:pt x="182" y="123"/>
                  </a:cubicBezTo>
                  <a:cubicBezTo>
                    <a:pt x="195" y="109"/>
                    <a:pt x="204" y="88"/>
                    <a:pt x="210" y="60"/>
                  </a:cubicBezTo>
                  <a:cubicBezTo>
                    <a:pt x="213" y="49"/>
                    <a:pt x="210" y="36"/>
                    <a:pt x="202" y="28"/>
                  </a:cubicBezTo>
                  <a:cubicBezTo>
                    <a:pt x="184" y="6"/>
                    <a:pt x="155" y="0"/>
                    <a:pt x="114" y="14"/>
                  </a:cubicBezTo>
                  <a:cubicBezTo>
                    <a:pt x="111" y="15"/>
                    <a:pt x="108" y="16"/>
                    <a:pt x="105" y="18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xmlns="" id="{6745F6C7-2013-48FF-BFC5-C37E40762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0" y="6365875"/>
              <a:ext cx="436563" cy="936625"/>
            </a:xfrm>
            <a:custGeom>
              <a:avLst/>
              <a:gdLst>
                <a:gd name="T0" fmla="*/ 127 w 158"/>
                <a:gd name="T1" fmla="*/ 114 h 339"/>
                <a:gd name="T2" fmla="*/ 155 w 158"/>
                <a:gd name="T3" fmla="*/ 51 h 339"/>
                <a:gd name="T4" fmla="*/ 147 w 158"/>
                <a:gd name="T5" fmla="*/ 19 h 339"/>
                <a:gd name="T6" fmla="*/ 118 w 158"/>
                <a:gd name="T7" fmla="*/ 0 h 339"/>
                <a:gd name="T8" fmla="*/ 132 w 158"/>
                <a:gd name="T9" fmla="*/ 12 h 339"/>
                <a:gd name="T10" fmla="*/ 140 w 158"/>
                <a:gd name="T11" fmla="*/ 44 h 339"/>
                <a:gd name="T12" fmla="*/ 111 w 158"/>
                <a:gd name="T13" fmla="*/ 107 h 339"/>
                <a:gd name="T14" fmla="*/ 104 w 158"/>
                <a:gd name="T15" fmla="*/ 121 h 339"/>
                <a:gd name="T16" fmla="*/ 101 w 158"/>
                <a:gd name="T17" fmla="*/ 197 h 339"/>
                <a:gd name="T18" fmla="*/ 103 w 158"/>
                <a:gd name="T19" fmla="*/ 204 h 339"/>
                <a:gd name="T20" fmla="*/ 88 w 158"/>
                <a:gd name="T21" fmla="*/ 321 h 339"/>
                <a:gd name="T22" fmla="*/ 62 w 158"/>
                <a:gd name="T23" fmla="*/ 331 h 339"/>
                <a:gd name="T24" fmla="*/ 0 w 158"/>
                <a:gd name="T25" fmla="*/ 323 h 339"/>
                <a:gd name="T26" fmla="*/ 78 w 158"/>
                <a:gd name="T27" fmla="*/ 338 h 339"/>
                <a:gd name="T28" fmla="*/ 103 w 158"/>
                <a:gd name="T29" fmla="*/ 328 h 339"/>
                <a:gd name="T30" fmla="*/ 118 w 158"/>
                <a:gd name="T31" fmla="*/ 211 h 339"/>
                <a:gd name="T32" fmla="*/ 116 w 158"/>
                <a:gd name="T33" fmla="*/ 204 h 339"/>
                <a:gd name="T34" fmla="*/ 119 w 158"/>
                <a:gd name="T35" fmla="*/ 128 h 339"/>
                <a:gd name="T36" fmla="*/ 127 w 158"/>
                <a:gd name="T37" fmla="*/ 11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339">
                  <a:moveTo>
                    <a:pt x="127" y="114"/>
                  </a:moveTo>
                  <a:cubicBezTo>
                    <a:pt x="140" y="100"/>
                    <a:pt x="149" y="79"/>
                    <a:pt x="155" y="51"/>
                  </a:cubicBezTo>
                  <a:cubicBezTo>
                    <a:pt x="158" y="40"/>
                    <a:pt x="155" y="27"/>
                    <a:pt x="147" y="19"/>
                  </a:cubicBezTo>
                  <a:cubicBezTo>
                    <a:pt x="139" y="10"/>
                    <a:pt x="130" y="3"/>
                    <a:pt x="118" y="0"/>
                  </a:cubicBezTo>
                  <a:cubicBezTo>
                    <a:pt x="123" y="3"/>
                    <a:pt x="128" y="7"/>
                    <a:pt x="132" y="12"/>
                  </a:cubicBezTo>
                  <a:cubicBezTo>
                    <a:pt x="140" y="21"/>
                    <a:pt x="143" y="33"/>
                    <a:pt x="140" y="44"/>
                  </a:cubicBezTo>
                  <a:cubicBezTo>
                    <a:pt x="134" y="72"/>
                    <a:pt x="124" y="93"/>
                    <a:pt x="111" y="107"/>
                  </a:cubicBezTo>
                  <a:cubicBezTo>
                    <a:pt x="108" y="111"/>
                    <a:pt x="105" y="116"/>
                    <a:pt x="104" y="121"/>
                  </a:cubicBezTo>
                  <a:cubicBezTo>
                    <a:pt x="96" y="144"/>
                    <a:pt x="95" y="169"/>
                    <a:pt x="101" y="197"/>
                  </a:cubicBezTo>
                  <a:cubicBezTo>
                    <a:pt x="101" y="199"/>
                    <a:pt x="102" y="202"/>
                    <a:pt x="103" y="204"/>
                  </a:cubicBezTo>
                  <a:cubicBezTo>
                    <a:pt x="123" y="253"/>
                    <a:pt x="120" y="293"/>
                    <a:pt x="88" y="321"/>
                  </a:cubicBezTo>
                  <a:cubicBezTo>
                    <a:pt x="81" y="328"/>
                    <a:pt x="72" y="331"/>
                    <a:pt x="62" y="331"/>
                  </a:cubicBezTo>
                  <a:cubicBezTo>
                    <a:pt x="39" y="332"/>
                    <a:pt x="18" y="329"/>
                    <a:pt x="0" y="323"/>
                  </a:cubicBezTo>
                  <a:cubicBezTo>
                    <a:pt x="21" y="334"/>
                    <a:pt x="48" y="339"/>
                    <a:pt x="78" y="338"/>
                  </a:cubicBezTo>
                  <a:cubicBezTo>
                    <a:pt x="87" y="338"/>
                    <a:pt x="96" y="334"/>
                    <a:pt x="103" y="328"/>
                  </a:cubicBezTo>
                  <a:cubicBezTo>
                    <a:pt x="135" y="299"/>
                    <a:pt x="139" y="260"/>
                    <a:pt x="118" y="211"/>
                  </a:cubicBezTo>
                  <a:cubicBezTo>
                    <a:pt x="117" y="209"/>
                    <a:pt x="116" y="206"/>
                    <a:pt x="116" y="204"/>
                  </a:cubicBezTo>
                  <a:cubicBezTo>
                    <a:pt x="111" y="176"/>
                    <a:pt x="112" y="151"/>
                    <a:pt x="119" y="128"/>
                  </a:cubicBezTo>
                  <a:cubicBezTo>
                    <a:pt x="121" y="123"/>
                    <a:pt x="123" y="118"/>
                    <a:pt x="127" y="11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xmlns="" id="{49B6D87C-839C-46A4-BDB4-D4494FBDC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0488" y="7043738"/>
              <a:ext cx="11113" cy="19050"/>
            </a:xfrm>
            <a:custGeom>
              <a:avLst/>
              <a:gdLst>
                <a:gd name="T0" fmla="*/ 4 w 4"/>
                <a:gd name="T1" fmla="*/ 0 h 7"/>
                <a:gd name="T2" fmla="*/ 3 w 4"/>
                <a:gd name="T3" fmla="*/ 1 h 7"/>
                <a:gd name="T4" fmla="*/ 2 w 4"/>
                <a:gd name="T5" fmla="*/ 3 h 7"/>
                <a:gd name="T6" fmla="*/ 1 w 4"/>
                <a:gd name="T7" fmla="*/ 6 h 7"/>
                <a:gd name="T8" fmla="*/ 0 w 4"/>
                <a:gd name="T9" fmla="*/ 7 h 7"/>
                <a:gd name="T10" fmla="*/ 0 w 4"/>
                <a:gd name="T11" fmla="*/ 5 h 7"/>
                <a:gd name="T12" fmla="*/ 1 w 4"/>
                <a:gd name="T13" fmla="*/ 3 h 7"/>
                <a:gd name="T14" fmla="*/ 3 w 4"/>
                <a:gd name="T15" fmla="*/ 1 h 7"/>
                <a:gd name="T16" fmla="*/ 4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cubicBezTo>
                    <a:pt x="4" y="0"/>
                    <a:pt x="4" y="1"/>
                    <a:pt x="3" y="1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xmlns="" id="{3BAB03C0-0A13-4FE7-A2B8-1BBED886F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1763" y="7018338"/>
              <a:ext cx="11113" cy="14288"/>
            </a:xfrm>
            <a:custGeom>
              <a:avLst/>
              <a:gdLst>
                <a:gd name="T0" fmla="*/ 0 w 4"/>
                <a:gd name="T1" fmla="*/ 1 h 5"/>
                <a:gd name="T2" fmla="*/ 1 w 4"/>
                <a:gd name="T3" fmla="*/ 0 h 5"/>
                <a:gd name="T4" fmla="*/ 3 w 4"/>
                <a:gd name="T5" fmla="*/ 0 h 5"/>
                <a:gd name="T6" fmla="*/ 4 w 4"/>
                <a:gd name="T7" fmla="*/ 2 h 5"/>
                <a:gd name="T8" fmla="*/ 4 w 4"/>
                <a:gd name="T9" fmla="*/ 4 h 5"/>
                <a:gd name="T10" fmla="*/ 3 w 4"/>
                <a:gd name="T11" fmla="*/ 5 h 5"/>
                <a:gd name="T12" fmla="*/ 1 w 4"/>
                <a:gd name="T13" fmla="*/ 5 h 5"/>
                <a:gd name="T14" fmla="*/ 0 w 4"/>
                <a:gd name="T15" fmla="*/ 3 h 5"/>
                <a:gd name="T16" fmla="*/ 0 w 4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xmlns="" id="{44486F05-6EE8-4B69-8D28-4C0019C08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3988" y="7029450"/>
              <a:ext cx="11113" cy="14288"/>
            </a:xfrm>
            <a:custGeom>
              <a:avLst/>
              <a:gdLst>
                <a:gd name="T0" fmla="*/ 0 w 4"/>
                <a:gd name="T1" fmla="*/ 2 h 5"/>
                <a:gd name="T2" fmla="*/ 2 w 4"/>
                <a:gd name="T3" fmla="*/ 1 h 5"/>
                <a:gd name="T4" fmla="*/ 4 w 4"/>
                <a:gd name="T5" fmla="*/ 0 h 5"/>
                <a:gd name="T6" fmla="*/ 4 w 4"/>
                <a:gd name="T7" fmla="*/ 2 h 5"/>
                <a:gd name="T8" fmla="*/ 4 w 4"/>
                <a:gd name="T9" fmla="*/ 4 h 5"/>
                <a:gd name="T10" fmla="*/ 2 w 4"/>
                <a:gd name="T11" fmla="*/ 5 h 5"/>
                <a:gd name="T12" fmla="*/ 0 w 4"/>
                <a:gd name="T13" fmla="*/ 5 h 5"/>
                <a:gd name="T14" fmla="*/ 0 w 4"/>
                <a:gd name="T15" fmla="*/ 3 h 5"/>
                <a:gd name="T16" fmla="*/ 0 w 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xmlns="" id="{84B97D2E-F7FB-4441-AAAF-B6B5CF48B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1925" y="7051675"/>
              <a:ext cx="14288" cy="7938"/>
            </a:xfrm>
            <a:custGeom>
              <a:avLst/>
              <a:gdLst>
                <a:gd name="T0" fmla="*/ 2 w 5"/>
                <a:gd name="T1" fmla="*/ 0 h 3"/>
                <a:gd name="T2" fmla="*/ 4 w 5"/>
                <a:gd name="T3" fmla="*/ 0 h 3"/>
                <a:gd name="T4" fmla="*/ 5 w 5"/>
                <a:gd name="T5" fmla="*/ 1 h 3"/>
                <a:gd name="T6" fmla="*/ 4 w 5"/>
                <a:gd name="T7" fmla="*/ 3 h 3"/>
                <a:gd name="T8" fmla="*/ 3 w 5"/>
                <a:gd name="T9" fmla="*/ 3 h 3"/>
                <a:gd name="T10" fmla="*/ 1 w 5"/>
                <a:gd name="T11" fmla="*/ 3 h 3"/>
                <a:gd name="T12" fmla="*/ 0 w 5"/>
                <a:gd name="T13" fmla="*/ 2 h 3"/>
                <a:gd name="T14" fmla="*/ 1 w 5"/>
                <a:gd name="T15" fmla="*/ 1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xmlns="" id="{2403F7A5-09BC-437A-8230-162B288CD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3038" y="7065963"/>
              <a:ext cx="11113" cy="12700"/>
            </a:xfrm>
            <a:custGeom>
              <a:avLst/>
              <a:gdLst>
                <a:gd name="T0" fmla="*/ 1 w 4"/>
                <a:gd name="T1" fmla="*/ 2 h 5"/>
                <a:gd name="T2" fmla="*/ 3 w 4"/>
                <a:gd name="T3" fmla="*/ 1 h 5"/>
                <a:gd name="T4" fmla="*/ 4 w 4"/>
                <a:gd name="T5" fmla="*/ 0 h 5"/>
                <a:gd name="T6" fmla="*/ 4 w 4"/>
                <a:gd name="T7" fmla="*/ 2 h 5"/>
                <a:gd name="T8" fmla="*/ 3 w 4"/>
                <a:gd name="T9" fmla="*/ 3 h 5"/>
                <a:gd name="T10" fmla="*/ 2 w 4"/>
                <a:gd name="T11" fmla="*/ 4 h 5"/>
                <a:gd name="T12" fmla="*/ 0 w 4"/>
                <a:gd name="T13" fmla="*/ 5 h 5"/>
                <a:gd name="T14" fmla="*/ 0 w 4"/>
                <a:gd name="T15" fmla="*/ 3 h 5"/>
                <a:gd name="T16" fmla="*/ 1 w 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1" y="2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6">
              <a:extLst>
                <a:ext uri="{FF2B5EF4-FFF2-40B4-BE49-F238E27FC236}">
                  <a16:creationId xmlns:a16="http://schemas.microsoft.com/office/drawing/2014/main" xmlns="" id="{91C80A0D-F1AF-453B-8D5C-90E927F84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0400" y="7142163"/>
              <a:ext cx="173038" cy="469900"/>
            </a:xfrm>
            <a:custGeom>
              <a:avLst/>
              <a:gdLst>
                <a:gd name="T0" fmla="*/ 54 w 63"/>
                <a:gd name="T1" fmla="*/ 168 h 170"/>
                <a:gd name="T2" fmla="*/ 46 w 63"/>
                <a:gd name="T3" fmla="*/ 170 h 170"/>
                <a:gd name="T4" fmla="*/ 45 w 63"/>
                <a:gd name="T5" fmla="*/ 169 h 170"/>
                <a:gd name="T6" fmla="*/ 41 w 63"/>
                <a:gd name="T7" fmla="*/ 166 h 170"/>
                <a:gd name="T8" fmla="*/ 30 w 63"/>
                <a:gd name="T9" fmla="*/ 82 h 170"/>
                <a:gd name="T10" fmla="*/ 52 w 63"/>
                <a:gd name="T11" fmla="*/ 3 h 170"/>
                <a:gd name="T12" fmla="*/ 50 w 63"/>
                <a:gd name="T13" fmla="*/ 0 h 170"/>
                <a:gd name="T14" fmla="*/ 60 w 63"/>
                <a:gd name="T15" fmla="*/ 17 h 170"/>
                <a:gd name="T16" fmla="*/ 62 w 63"/>
                <a:gd name="T17" fmla="*/ 20 h 170"/>
                <a:gd name="T18" fmla="*/ 63 w 63"/>
                <a:gd name="T19" fmla="*/ 32 h 170"/>
                <a:gd name="T20" fmla="*/ 51 w 63"/>
                <a:gd name="T21" fmla="*/ 62 h 170"/>
                <a:gd name="T22" fmla="*/ 43 w 63"/>
                <a:gd name="T23" fmla="*/ 76 h 170"/>
                <a:gd name="T24" fmla="*/ 54 w 63"/>
                <a:gd name="T25" fmla="*/ 1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70">
                  <a:moveTo>
                    <a:pt x="54" y="168"/>
                  </a:moveTo>
                  <a:cubicBezTo>
                    <a:pt x="51" y="168"/>
                    <a:pt x="49" y="169"/>
                    <a:pt x="46" y="170"/>
                  </a:cubicBezTo>
                  <a:cubicBezTo>
                    <a:pt x="46" y="170"/>
                    <a:pt x="46" y="170"/>
                    <a:pt x="45" y="169"/>
                  </a:cubicBezTo>
                  <a:cubicBezTo>
                    <a:pt x="44" y="169"/>
                    <a:pt x="43" y="168"/>
                    <a:pt x="41" y="166"/>
                  </a:cubicBezTo>
                  <a:cubicBezTo>
                    <a:pt x="29" y="157"/>
                    <a:pt x="0" y="128"/>
                    <a:pt x="30" y="82"/>
                  </a:cubicBezTo>
                  <a:cubicBezTo>
                    <a:pt x="58" y="38"/>
                    <a:pt x="55" y="13"/>
                    <a:pt x="52" y="3"/>
                  </a:cubicBezTo>
                  <a:cubicBezTo>
                    <a:pt x="51" y="2"/>
                    <a:pt x="51" y="1"/>
                    <a:pt x="50" y="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43"/>
                    <a:pt x="58" y="54"/>
                    <a:pt x="51" y="62"/>
                  </a:cubicBezTo>
                  <a:cubicBezTo>
                    <a:pt x="47" y="66"/>
                    <a:pt x="44" y="71"/>
                    <a:pt x="43" y="76"/>
                  </a:cubicBezTo>
                  <a:cubicBezTo>
                    <a:pt x="37" y="101"/>
                    <a:pt x="42" y="133"/>
                    <a:pt x="54" y="168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xmlns="" id="{5AFB160A-B5C3-4C57-894B-50C7C924D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3400" y="7864475"/>
              <a:ext cx="79375" cy="846138"/>
            </a:xfrm>
            <a:custGeom>
              <a:avLst/>
              <a:gdLst>
                <a:gd name="T0" fmla="*/ 29 w 29"/>
                <a:gd name="T1" fmla="*/ 15 h 306"/>
                <a:gd name="T2" fmla="*/ 26 w 29"/>
                <a:gd name="T3" fmla="*/ 17 h 306"/>
                <a:gd name="T4" fmla="*/ 20 w 29"/>
                <a:gd name="T5" fmla="*/ 111 h 306"/>
                <a:gd name="T6" fmla="*/ 16 w 29"/>
                <a:gd name="T7" fmla="*/ 306 h 306"/>
                <a:gd name="T8" fmla="*/ 9 w 29"/>
                <a:gd name="T9" fmla="*/ 306 h 306"/>
                <a:gd name="T10" fmla="*/ 9 w 29"/>
                <a:gd name="T11" fmla="*/ 302 h 306"/>
                <a:gd name="T12" fmla="*/ 11 w 29"/>
                <a:gd name="T13" fmla="*/ 112 h 306"/>
                <a:gd name="T14" fmla="*/ 16 w 29"/>
                <a:gd name="T15" fmla="*/ 0 h 306"/>
                <a:gd name="T16" fmla="*/ 17 w 29"/>
                <a:gd name="T17" fmla="*/ 1 h 306"/>
                <a:gd name="T18" fmla="*/ 29 w 29"/>
                <a:gd name="T19" fmla="*/ 15 h 306"/>
                <a:gd name="T20" fmla="*/ 29 w 29"/>
                <a:gd name="T21" fmla="*/ 1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06">
                  <a:moveTo>
                    <a:pt x="29" y="15"/>
                  </a:moveTo>
                  <a:cubicBezTo>
                    <a:pt x="28" y="15"/>
                    <a:pt x="26" y="15"/>
                    <a:pt x="26" y="17"/>
                  </a:cubicBezTo>
                  <a:cubicBezTo>
                    <a:pt x="26" y="43"/>
                    <a:pt x="28" y="82"/>
                    <a:pt x="20" y="111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9" y="306"/>
                    <a:pt x="9" y="306"/>
                    <a:pt x="9" y="306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1" y="238"/>
                    <a:pt x="0" y="175"/>
                    <a:pt x="11" y="112"/>
                  </a:cubicBezTo>
                  <a:cubicBezTo>
                    <a:pt x="13" y="74"/>
                    <a:pt x="14" y="37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xmlns="" id="{B2373C3B-CC67-4B65-BD62-133012AD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6925" y="7140575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xmlns="" id="{2BFDD310-8157-4212-93C5-F85A0B841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7323138"/>
              <a:ext cx="131763" cy="261938"/>
            </a:xfrm>
            <a:custGeom>
              <a:avLst/>
              <a:gdLst>
                <a:gd name="T0" fmla="*/ 5 w 48"/>
                <a:gd name="T1" fmla="*/ 0 h 95"/>
                <a:gd name="T2" fmla="*/ 5 w 48"/>
                <a:gd name="T3" fmla="*/ 5 h 95"/>
                <a:gd name="T4" fmla="*/ 5 w 48"/>
                <a:gd name="T5" fmla="*/ 18 h 95"/>
                <a:gd name="T6" fmla="*/ 6 w 48"/>
                <a:gd name="T7" fmla="*/ 27 h 95"/>
                <a:gd name="T8" fmla="*/ 7 w 48"/>
                <a:gd name="T9" fmla="*/ 36 h 95"/>
                <a:gd name="T10" fmla="*/ 9 w 48"/>
                <a:gd name="T11" fmla="*/ 46 h 95"/>
                <a:gd name="T12" fmla="*/ 11 w 48"/>
                <a:gd name="T13" fmla="*/ 56 h 95"/>
                <a:gd name="T14" fmla="*/ 15 w 48"/>
                <a:gd name="T15" fmla="*/ 65 h 95"/>
                <a:gd name="T16" fmla="*/ 20 w 48"/>
                <a:gd name="T17" fmla="*/ 74 h 95"/>
                <a:gd name="T18" fmla="*/ 21 w 48"/>
                <a:gd name="T19" fmla="*/ 76 h 95"/>
                <a:gd name="T20" fmla="*/ 23 w 48"/>
                <a:gd name="T21" fmla="*/ 78 h 95"/>
                <a:gd name="T22" fmla="*/ 26 w 48"/>
                <a:gd name="T23" fmla="*/ 81 h 95"/>
                <a:gd name="T24" fmla="*/ 29 w 48"/>
                <a:gd name="T25" fmla="*/ 84 h 95"/>
                <a:gd name="T26" fmla="*/ 32 w 48"/>
                <a:gd name="T27" fmla="*/ 86 h 95"/>
                <a:gd name="T28" fmla="*/ 38 w 48"/>
                <a:gd name="T29" fmla="*/ 90 h 95"/>
                <a:gd name="T30" fmla="*/ 43 w 48"/>
                <a:gd name="T31" fmla="*/ 93 h 95"/>
                <a:gd name="T32" fmla="*/ 48 w 48"/>
                <a:gd name="T33" fmla="*/ 95 h 95"/>
                <a:gd name="T34" fmla="*/ 43 w 48"/>
                <a:gd name="T35" fmla="*/ 94 h 95"/>
                <a:gd name="T36" fmla="*/ 37 w 48"/>
                <a:gd name="T37" fmla="*/ 93 h 95"/>
                <a:gd name="T38" fmla="*/ 30 w 48"/>
                <a:gd name="T39" fmla="*/ 90 h 95"/>
                <a:gd name="T40" fmla="*/ 26 w 48"/>
                <a:gd name="T41" fmla="*/ 88 h 95"/>
                <a:gd name="T42" fmla="*/ 22 w 48"/>
                <a:gd name="T43" fmla="*/ 85 h 95"/>
                <a:gd name="T44" fmla="*/ 19 w 48"/>
                <a:gd name="T45" fmla="*/ 81 h 95"/>
                <a:gd name="T46" fmla="*/ 17 w 48"/>
                <a:gd name="T47" fmla="*/ 80 h 95"/>
                <a:gd name="T48" fmla="*/ 15 w 48"/>
                <a:gd name="T49" fmla="*/ 78 h 95"/>
                <a:gd name="T50" fmla="*/ 9 w 48"/>
                <a:gd name="T51" fmla="*/ 68 h 95"/>
                <a:gd name="T52" fmla="*/ 5 w 48"/>
                <a:gd name="T53" fmla="*/ 58 h 95"/>
                <a:gd name="T54" fmla="*/ 2 w 48"/>
                <a:gd name="T55" fmla="*/ 47 h 95"/>
                <a:gd name="T56" fmla="*/ 1 w 48"/>
                <a:gd name="T57" fmla="*/ 37 h 95"/>
                <a:gd name="T58" fmla="*/ 1 w 48"/>
                <a:gd name="T59" fmla="*/ 27 h 95"/>
                <a:gd name="T60" fmla="*/ 1 w 48"/>
                <a:gd name="T61" fmla="*/ 18 h 95"/>
                <a:gd name="T62" fmla="*/ 4 w 48"/>
                <a:gd name="T63" fmla="*/ 5 h 95"/>
                <a:gd name="T64" fmla="*/ 5 w 48"/>
                <a:gd name="T6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" h="95">
                  <a:moveTo>
                    <a:pt x="5" y="0"/>
                  </a:moveTo>
                  <a:cubicBezTo>
                    <a:pt x="5" y="0"/>
                    <a:pt x="5" y="2"/>
                    <a:pt x="5" y="5"/>
                  </a:cubicBezTo>
                  <a:cubicBezTo>
                    <a:pt x="5" y="8"/>
                    <a:pt x="5" y="13"/>
                    <a:pt x="5" y="18"/>
                  </a:cubicBezTo>
                  <a:cubicBezTo>
                    <a:pt x="5" y="21"/>
                    <a:pt x="6" y="23"/>
                    <a:pt x="6" y="27"/>
                  </a:cubicBezTo>
                  <a:cubicBezTo>
                    <a:pt x="6" y="30"/>
                    <a:pt x="6" y="33"/>
                    <a:pt x="7" y="36"/>
                  </a:cubicBezTo>
                  <a:cubicBezTo>
                    <a:pt x="7" y="39"/>
                    <a:pt x="8" y="43"/>
                    <a:pt x="9" y="46"/>
                  </a:cubicBezTo>
                  <a:cubicBezTo>
                    <a:pt x="9" y="49"/>
                    <a:pt x="10" y="53"/>
                    <a:pt x="11" y="56"/>
                  </a:cubicBezTo>
                  <a:cubicBezTo>
                    <a:pt x="12" y="59"/>
                    <a:pt x="14" y="62"/>
                    <a:pt x="15" y="65"/>
                  </a:cubicBezTo>
                  <a:cubicBezTo>
                    <a:pt x="17" y="68"/>
                    <a:pt x="18" y="71"/>
                    <a:pt x="20" y="74"/>
                  </a:cubicBezTo>
                  <a:cubicBezTo>
                    <a:pt x="20" y="75"/>
                    <a:pt x="21" y="75"/>
                    <a:pt x="21" y="76"/>
                  </a:cubicBezTo>
                  <a:cubicBezTo>
                    <a:pt x="22" y="76"/>
                    <a:pt x="22" y="77"/>
                    <a:pt x="23" y="78"/>
                  </a:cubicBezTo>
                  <a:cubicBezTo>
                    <a:pt x="24" y="79"/>
                    <a:pt x="25" y="80"/>
                    <a:pt x="26" y="81"/>
                  </a:cubicBezTo>
                  <a:cubicBezTo>
                    <a:pt x="27" y="82"/>
                    <a:pt x="28" y="83"/>
                    <a:pt x="29" y="84"/>
                  </a:cubicBezTo>
                  <a:cubicBezTo>
                    <a:pt x="30" y="85"/>
                    <a:pt x="31" y="86"/>
                    <a:pt x="32" y="86"/>
                  </a:cubicBezTo>
                  <a:cubicBezTo>
                    <a:pt x="34" y="88"/>
                    <a:pt x="36" y="89"/>
                    <a:pt x="38" y="90"/>
                  </a:cubicBezTo>
                  <a:cubicBezTo>
                    <a:pt x="40" y="91"/>
                    <a:pt x="42" y="92"/>
                    <a:pt x="43" y="93"/>
                  </a:cubicBezTo>
                  <a:cubicBezTo>
                    <a:pt x="46" y="94"/>
                    <a:pt x="48" y="95"/>
                    <a:pt x="48" y="95"/>
                  </a:cubicBezTo>
                  <a:cubicBezTo>
                    <a:pt x="48" y="95"/>
                    <a:pt x="46" y="95"/>
                    <a:pt x="43" y="94"/>
                  </a:cubicBezTo>
                  <a:cubicBezTo>
                    <a:pt x="41" y="94"/>
                    <a:pt x="39" y="93"/>
                    <a:pt x="37" y="93"/>
                  </a:cubicBezTo>
                  <a:cubicBezTo>
                    <a:pt x="35" y="92"/>
                    <a:pt x="32" y="91"/>
                    <a:pt x="30" y="90"/>
                  </a:cubicBezTo>
                  <a:cubicBezTo>
                    <a:pt x="29" y="89"/>
                    <a:pt x="27" y="88"/>
                    <a:pt x="26" y="88"/>
                  </a:cubicBezTo>
                  <a:cubicBezTo>
                    <a:pt x="25" y="87"/>
                    <a:pt x="24" y="86"/>
                    <a:pt x="22" y="85"/>
                  </a:cubicBezTo>
                  <a:cubicBezTo>
                    <a:pt x="21" y="84"/>
                    <a:pt x="20" y="83"/>
                    <a:pt x="19" y="81"/>
                  </a:cubicBezTo>
                  <a:cubicBezTo>
                    <a:pt x="18" y="81"/>
                    <a:pt x="17" y="80"/>
                    <a:pt x="17" y="80"/>
                  </a:cubicBezTo>
                  <a:cubicBezTo>
                    <a:pt x="16" y="79"/>
                    <a:pt x="16" y="78"/>
                    <a:pt x="15" y="78"/>
                  </a:cubicBezTo>
                  <a:cubicBezTo>
                    <a:pt x="13" y="75"/>
                    <a:pt x="11" y="72"/>
                    <a:pt x="9" y="68"/>
                  </a:cubicBezTo>
                  <a:cubicBezTo>
                    <a:pt x="7" y="65"/>
                    <a:pt x="6" y="62"/>
                    <a:pt x="5" y="58"/>
                  </a:cubicBezTo>
                  <a:cubicBezTo>
                    <a:pt x="3" y="54"/>
                    <a:pt x="3" y="51"/>
                    <a:pt x="2" y="47"/>
                  </a:cubicBezTo>
                  <a:cubicBezTo>
                    <a:pt x="1" y="44"/>
                    <a:pt x="1" y="40"/>
                    <a:pt x="1" y="37"/>
                  </a:cubicBezTo>
                  <a:cubicBezTo>
                    <a:pt x="0" y="33"/>
                    <a:pt x="1" y="30"/>
                    <a:pt x="1" y="27"/>
                  </a:cubicBezTo>
                  <a:cubicBezTo>
                    <a:pt x="1" y="23"/>
                    <a:pt x="1" y="20"/>
                    <a:pt x="1" y="18"/>
                  </a:cubicBezTo>
                  <a:cubicBezTo>
                    <a:pt x="2" y="12"/>
                    <a:pt x="3" y="8"/>
                    <a:pt x="4" y="5"/>
                  </a:cubicBezTo>
                  <a:cubicBezTo>
                    <a:pt x="4" y="2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xmlns="" id="{E2087701-F730-4D5A-B2F1-CB8E6502E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6861175"/>
              <a:ext cx="119063" cy="392113"/>
            </a:xfrm>
            <a:custGeom>
              <a:avLst/>
              <a:gdLst>
                <a:gd name="T0" fmla="*/ 8 w 43"/>
                <a:gd name="T1" fmla="*/ 0 h 142"/>
                <a:gd name="T2" fmla="*/ 12 w 43"/>
                <a:gd name="T3" fmla="*/ 5 h 142"/>
                <a:gd name="T4" fmla="*/ 17 w 43"/>
                <a:gd name="T5" fmla="*/ 12 h 142"/>
                <a:gd name="T6" fmla="*/ 20 w 43"/>
                <a:gd name="T7" fmla="*/ 16 h 142"/>
                <a:gd name="T8" fmla="*/ 23 w 43"/>
                <a:gd name="T9" fmla="*/ 20 h 142"/>
                <a:gd name="T10" fmla="*/ 29 w 43"/>
                <a:gd name="T11" fmla="*/ 31 h 142"/>
                <a:gd name="T12" fmla="*/ 35 w 43"/>
                <a:gd name="T13" fmla="*/ 44 h 142"/>
                <a:gd name="T14" fmla="*/ 40 w 43"/>
                <a:gd name="T15" fmla="*/ 59 h 142"/>
                <a:gd name="T16" fmla="*/ 43 w 43"/>
                <a:gd name="T17" fmla="*/ 74 h 142"/>
                <a:gd name="T18" fmla="*/ 42 w 43"/>
                <a:gd name="T19" fmla="*/ 91 h 142"/>
                <a:gd name="T20" fmla="*/ 38 w 43"/>
                <a:gd name="T21" fmla="*/ 106 h 142"/>
                <a:gd name="T22" fmla="*/ 31 w 43"/>
                <a:gd name="T23" fmla="*/ 119 h 142"/>
                <a:gd name="T24" fmla="*/ 22 w 43"/>
                <a:gd name="T25" fmla="*/ 128 h 142"/>
                <a:gd name="T26" fmla="*/ 18 w 43"/>
                <a:gd name="T27" fmla="*/ 132 h 142"/>
                <a:gd name="T28" fmla="*/ 14 w 43"/>
                <a:gd name="T29" fmla="*/ 135 h 142"/>
                <a:gd name="T30" fmla="*/ 10 w 43"/>
                <a:gd name="T31" fmla="*/ 137 h 142"/>
                <a:gd name="T32" fmla="*/ 7 w 43"/>
                <a:gd name="T33" fmla="*/ 139 h 142"/>
                <a:gd name="T34" fmla="*/ 2 w 43"/>
                <a:gd name="T35" fmla="*/ 141 h 142"/>
                <a:gd name="T36" fmla="*/ 0 w 43"/>
                <a:gd name="T37" fmla="*/ 142 h 142"/>
                <a:gd name="T38" fmla="*/ 2 w 43"/>
                <a:gd name="T39" fmla="*/ 141 h 142"/>
                <a:gd name="T40" fmla="*/ 6 w 43"/>
                <a:gd name="T41" fmla="*/ 137 h 142"/>
                <a:gd name="T42" fmla="*/ 8 w 43"/>
                <a:gd name="T43" fmla="*/ 135 h 142"/>
                <a:gd name="T44" fmla="*/ 12 w 43"/>
                <a:gd name="T45" fmla="*/ 132 h 142"/>
                <a:gd name="T46" fmla="*/ 19 w 43"/>
                <a:gd name="T47" fmla="*/ 124 h 142"/>
                <a:gd name="T48" fmla="*/ 22 w 43"/>
                <a:gd name="T49" fmla="*/ 120 h 142"/>
                <a:gd name="T50" fmla="*/ 24 w 43"/>
                <a:gd name="T51" fmla="*/ 117 h 142"/>
                <a:gd name="T52" fmla="*/ 25 w 43"/>
                <a:gd name="T53" fmla="*/ 115 h 142"/>
                <a:gd name="T54" fmla="*/ 31 w 43"/>
                <a:gd name="T55" fmla="*/ 103 h 142"/>
                <a:gd name="T56" fmla="*/ 33 w 43"/>
                <a:gd name="T57" fmla="*/ 75 h 142"/>
                <a:gd name="T58" fmla="*/ 31 w 43"/>
                <a:gd name="T59" fmla="*/ 61 h 142"/>
                <a:gd name="T60" fmla="*/ 27 w 43"/>
                <a:gd name="T61" fmla="*/ 47 h 142"/>
                <a:gd name="T62" fmla="*/ 23 w 43"/>
                <a:gd name="T63" fmla="*/ 34 h 142"/>
                <a:gd name="T64" fmla="*/ 18 w 43"/>
                <a:gd name="T65" fmla="*/ 23 h 142"/>
                <a:gd name="T66" fmla="*/ 14 w 43"/>
                <a:gd name="T67" fmla="*/ 13 h 142"/>
                <a:gd name="T68" fmla="*/ 11 w 43"/>
                <a:gd name="T69" fmla="*/ 6 h 142"/>
                <a:gd name="T70" fmla="*/ 8 w 43"/>
                <a:gd name="T7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142">
                  <a:moveTo>
                    <a:pt x="8" y="0"/>
                  </a:moveTo>
                  <a:cubicBezTo>
                    <a:pt x="8" y="0"/>
                    <a:pt x="9" y="2"/>
                    <a:pt x="12" y="5"/>
                  </a:cubicBezTo>
                  <a:cubicBezTo>
                    <a:pt x="14" y="7"/>
                    <a:pt x="15" y="9"/>
                    <a:pt x="17" y="12"/>
                  </a:cubicBezTo>
                  <a:cubicBezTo>
                    <a:pt x="18" y="13"/>
                    <a:pt x="19" y="14"/>
                    <a:pt x="20" y="16"/>
                  </a:cubicBezTo>
                  <a:cubicBezTo>
                    <a:pt x="21" y="17"/>
                    <a:pt x="22" y="19"/>
                    <a:pt x="23" y="20"/>
                  </a:cubicBezTo>
                  <a:cubicBezTo>
                    <a:pt x="25" y="24"/>
                    <a:pt x="27" y="27"/>
                    <a:pt x="29" y="31"/>
                  </a:cubicBezTo>
                  <a:cubicBezTo>
                    <a:pt x="31" y="35"/>
                    <a:pt x="33" y="40"/>
                    <a:pt x="35" y="44"/>
                  </a:cubicBezTo>
                  <a:cubicBezTo>
                    <a:pt x="37" y="49"/>
                    <a:pt x="39" y="54"/>
                    <a:pt x="40" y="59"/>
                  </a:cubicBezTo>
                  <a:cubicBezTo>
                    <a:pt x="41" y="64"/>
                    <a:pt x="42" y="69"/>
                    <a:pt x="43" y="74"/>
                  </a:cubicBezTo>
                  <a:cubicBezTo>
                    <a:pt x="43" y="80"/>
                    <a:pt x="43" y="85"/>
                    <a:pt x="42" y="91"/>
                  </a:cubicBezTo>
                  <a:cubicBezTo>
                    <a:pt x="42" y="96"/>
                    <a:pt x="40" y="101"/>
                    <a:pt x="38" y="106"/>
                  </a:cubicBezTo>
                  <a:cubicBezTo>
                    <a:pt x="36" y="111"/>
                    <a:pt x="34" y="115"/>
                    <a:pt x="31" y="119"/>
                  </a:cubicBezTo>
                  <a:cubicBezTo>
                    <a:pt x="28" y="122"/>
                    <a:pt x="25" y="125"/>
                    <a:pt x="22" y="128"/>
                  </a:cubicBezTo>
                  <a:cubicBezTo>
                    <a:pt x="21" y="129"/>
                    <a:pt x="19" y="131"/>
                    <a:pt x="18" y="132"/>
                  </a:cubicBezTo>
                  <a:cubicBezTo>
                    <a:pt x="16" y="133"/>
                    <a:pt x="15" y="134"/>
                    <a:pt x="14" y="135"/>
                  </a:cubicBezTo>
                  <a:cubicBezTo>
                    <a:pt x="12" y="136"/>
                    <a:pt x="11" y="136"/>
                    <a:pt x="10" y="137"/>
                  </a:cubicBezTo>
                  <a:cubicBezTo>
                    <a:pt x="9" y="138"/>
                    <a:pt x="8" y="138"/>
                    <a:pt x="7" y="139"/>
                  </a:cubicBezTo>
                  <a:cubicBezTo>
                    <a:pt x="5" y="140"/>
                    <a:pt x="3" y="141"/>
                    <a:pt x="2" y="141"/>
                  </a:cubicBezTo>
                  <a:cubicBezTo>
                    <a:pt x="1" y="142"/>
                    <a:pt x="0" y="142"/>
                    <a:pt x="0" y="142"/>
                  </a:cubicBezTo>
                  <a:cubicBezTo>
                    <a:pt x="0" y="142"/>
                    <a:pt x="1" y="141"/>
                    <a:pt x="2" y="141"/>
                  </a:cubicBezTo>
                  <a:cubicBezTo>
                    <a:pt x="3" y="140"/>
                    <a:pt x="4" y="139"/>
                    <a:pt x="6" y="137"/>
                  </a:cubicBezTo>
                  <a:cubicBezTo>
                    <a:pt x="6" y="137"/>
                    <a:pt x="7" y="136"/>
                    <a:pt x="8" y="135"/>
                  </a:cubicBezTo>
                  <a:cubicBezTo>
                    <a:pt x="9" y="134"/>
                    <a:pt x="10" y="133"/>
                    <a:pt x="12" y="132"/>
                  </a:cubicBezTo>
                  <a:cubicBezTo>
                    <a:pt x="14" y="130"/>
                    <a:pt x="16" y="127"/>
                    <a:pt x="19" y="124"/>
                  </a:cubicBezTo>
                  <a:cubicBezTo>
                    <a:pt x="20" y="123"/>
                    <a:pt x="21" y="122"/>
                    <a:pt x="22" y="120"/>
                  </a:cubicBezTo>
                  <a:cubicBezTo>
                    <a:pt x="23" y="119"/>
                    <a:pt x="23" y="118"/>
                    <a:pt x="24" y="117"/>
                  </a:cubicBezTo>
                  <a:cubicBezTo>
                    <a:pt x="24" y="116"/>
                    <a:pt x="25" y="116"/>
                    <a:pt x="25" y="115"/>
                  </a:cubicBezTo>
                  <a:cubicBezTo>
                    <a:pt x="27" y="111"/>
                    <a:pt x="29" y="107"/>
                    <a:pt x="31" y="103"/>
                  </a:cubicBezTo>
                  <a:cubicBezTo>
                    <a:pt x="33" y="94"/>
                    <a:pt x="34" y="85"/>
                    <a:pt x="33" y="75"/>
                  </a:cubicBezTo>
                  <a:cubicBezTo>
                    <a:pt x="33" y="70"/>
                    <a:pt x="32" y="66"/>
                    <a:pt x="31" y="61"/>
                  </a:cubicBezTo>
                  <a:cubicBezTo>
                    <a:pt x="30" y="56"/>
                    <a:pt x="29" y="51"/>
                    <a:pt x="27" y="47"/>
                  </a:cubicBezTo>
                  <a:cubicBezTo>
                    <a:pt x="26" y="43"/>
                    <a:pt x="25" y="38"/>
                    <a:pt x="23" y="34"/>
                  </a:cubicBezTo>
                  <a:cubicBezTo>
                    <a:pt x="21" y="30"/>
                    <a:pt x="20" y="26"/>
                    <a:pt x="18" y="23"/>
                  </a:cubicBezTo>
                  <a:cubicBezTo>
                    <a:pt x="17" y="19"/>
                    <a:pt x="15" y="16"/>
                    <a:pt x="14" y="13"/>
                  </a:cubicBezTo>
                  <a:cubicBezTo>
                    <a:pt x="13" y="11"/>
                    <a:pt x="12" y="8"/>
                    <a:pt x="11" y="6"/>
                  </a:cubicBezTo>
                  <a:cubicBezTo>
                    <a:pt x="9" y="2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xmlns="" id="{F52108D6-C537-46BC-8266-4D681C9CE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6388" y="6562725"/>
              <a:ext cx="149225" cy="579438"/>
            </a:xfrm>
            <a:custGeom>
              <a:avLst/>
              <a:gdLst>
                <a:gd name="T0" fmla="*/ 46 w 54"/>
                <a:gd name="T1" fmla="*/ 0 h 210"/>
                <a:gd name="T2" fmla="*/ 47 w 54"/>
                <a:gd name="T3" fmla="*/ 2 h 210"/>
                <a:gd name="T4" fmla="*/ 49 w 54"/>
                <a:gd name="T5" fmla="*/ 9 h 210"/>
                <a:gd name="T6" fmla="*/ 53 w 54"/>
                <a:gd name="T7" fmla="*/ 35 h 210"/>
                <a:gd name="T8" fmla="*/ 54 w 54"/>
                <a:gd name="T9" fmla="*/ 52 h 210"/>
                <a:gd name="T10" fmla="*/ 52 w 54"/>
                <a:gd name="T11" fmla="*/ 72 h 210"/>
                <a:gd name="T12" fmla="*/ 46 w 54"/>
                <a:gd name="T13" fmla="*/ 92 h 210"/>
                <a:gd name="T14" fmla="*/ 36 w 54"/>
                <a:gd name="T15" fmla="*/ 111 h 210"/>
                <a:gd name="T16" fmla="*/ 33 w 54"/>
                <a:gd name="T17" fmla="*/ 116 h 210"/>
                <a:gd name="T18" fmla="*/ 30 w 54"/>
                <a:gd name="T19" fmla="*/ 120 h 210"/>
                <a:gd name="T20" fmla="*/ 26 w 54"/>
                <a:gd name="T21" fmla="*/ 124 h 210"/>
                <a:gd name="T22" fmla="*/ 23 w 54"/>
                <a:gd name="T23" fmla="*/ 128 h 210"/>
                <a:gd name="T24" fmla="*/ 13 w 54"/>
                <a:gd name="T25" fmla="*/ 144 h 210"/>
                <a:gd name="T26" fmla="*/ 7 w 54"/>
                <a:gd name="T27" fmla="*/ 161 h 210"/>
                <a:gd name="T28" fmla="*/ 6 w 54"/>
                <a:gd name="T29" fmla="*/ 177 h 210"/>
                <a:gd name="T30" fmla="*/ 9 w 54"/>
                <a:gd name="T31" fmla="*/ 191 h 210"/>
                <a:gd name="T32" fmla="*/ 12 w 54"/>
                <a:gd name="T33" fmla="*/ 202 h 210"/>
                <a:gd name="T34" fmla="*/ 16 w 54"/>
                <a:gd name="T35" fmla="*/ 210 h 210"/>
                <a:gd name="T36" fmla="*/ 11 w 54"/>
                <a:gd name="T37" fmla="*/ 202 h 210"/>
                <a:gd name="T38" fmla="*/ 1 w 54"/>
                <a:gd name="T39" fmla="*/ 178 h 210"/>
                <a:gd name="T40" fmla="*/ 0 w 54"/>
                <a:gd name="T41" fmla="*/ 160 h 210"/>
                <a:gd name="T42" fmla="*/ 5 w 54"/>
                <a:gd name="T43" fmla="*/ 141 h 210"/>
                <a:gd name="T44" fmla="*/ 16 w 54"/>
                <a:gd name="T45" fmla="*/ 122 h 210"/>
                <a:gd name="T46" fmla="*/ 19 w 54"/>
                <a:gd name="T47" fmla="*/ 118 h 210"/>
                <a:gd name="T48" fmla="*/ 23 w 54"/>
                <a:gd name="T49" fmla="*/ 114 h 210"/>
                <a:gd name="T50" fmla="*/ 26 w 54"/>
                <a:gd name="T51" fmla="*/ 110 h 210"/>
                <a:gd name="T52" fmla="*/ 28 w 54"/>
                <a:gd name="T53" fmla="*/ 106 h 210"/>
                <a:gd name="T54" fmla="*/ 38 w 54"/>
                <a:gd name="T55" fmla="*/ 89 h 210"/>
                <a:gd name="T56" fmla="*/ 44 w 54"/>
                <a:gd name="T57" fmla="*/ 70 h 210"/>
                <a:gd name="T58" fmla="*/ 47 w 54"/>
                <a:gd name="T59" fmla="*/ 52 h 210"/>
                <a:gd name="T60" fmla="*/ 48 w 54"/>
                <a:gd name="T61" fmla="*/ 35 h 210"/>
                <a:gd name="T62" fmla="*/ 47 w 54"/>
                <a:gd name="T63" fmla="*/ 10 h 210"/>
                <a:gd name="T64" fmla="*/ 47 w 54"/>
                <a:gd name="T65" fmla="*/ 3 h 210"/>
                <a:gd name="T66" fmla="*/ 46 w 54"/>
                <a:gd name="T6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210">
                  <a:moveTo>
                    <a:pt x="46" y="0"/>
                  </a:moveTo>
                  <a:cubicBezTo>
                    <a:pt x="46" y="0"/>
                    <a:pt x="47" y="1"/>
                    <a:pt x="47" y="2"/>
                  </a:cubicBezTo>
                  <a:cubicBezTo>
                    <a:pt x="48" y="4"/>
                    <a:pt x="48" y="6"/>
                    <a:pt x="49" y="9"/>
                  </a:cubicBezTo>
                  <a:cubicBezTo>
                    <a:pt x="51" y="15"/>
                    <a:pt x="52" y="24"/>
                    <a:pt x="53" y="35"/>
                  </a:cubicBezTo>
                  <a:cubicBezTo>
                    <a:pt x="54" y="40"/>
                    <a:pt x="54" y="46"/>
                    <a:pt x="54" y="52"/>
                  </a:cubicBezTo>
                  <a:cubicBezTo>
                    <a:pt x="53" y="58"/>
                    <a:pt x="53" y="65"/>
                    <a:pt x="52" y="72"/>
                  </a:cubicBezTo>
                  <a:cubicBezTo>
                    <a:pt x="50" y="78"/>
                    <a:pt x="49" y="85"/>
                    <a:pt x="46" y="92"/>
                  </a:cubicBezTo>
                  <a:cubicBezTo>
                    <a:pt x="43" y="98"/>
                    <a:pt x="40" y="105"/>
                    <a:pt x="36" y="111"/>
                  </a:cubicBezTo>
                  <a:cubicBezTo>
                    <a:pt x="35" y="113"/>
                    <a:pt x="34" y="114"/>
                    <a:pt x="33" y="116"/>
                  </a:cubicBezTo>
                  <a:cubicBezTo>
                    <a:pt x="32" y="117"/>
                    <a:pt x="31" y="119"/>
                    <a:pt x="30" y="120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4" y="127"/>
                    <a:pt x="23" y="128"/>
                  </a:cubicBezTo>
                  <a:cubicBezTo>
                    <a:pt x="19" y="133"/>
                    <a:pt x="15" y="139"/>
                    <a:pt x="13" y="144"/>
                  </a:cubicBezTo>
                  <a:cubicBezTo>
                    <a:pt x="10" y="150"/>
                    <a:pt x="8" y="156"/>
                    <a:pt x="7" y="161"/>
                  </a:cubicBezTo>
                  <a:cubicBezTo>
                    <a:pt x="6" y="167"/>
                    <a:pt x="6" y="172"/>
                    <a:pt x="6" y="177"/>
                  </a:cubicBezTo>
                  <a:cubicBezTo>
                    <a:pt x="7" y="183"/>
                    <a:pt x="8" y="187"/>
                    <a:pt x="9" y="191"/>
                  </a:cubicBezTo>
                  <a:cubicBezTo>
                    <a:pt x="10" y="195"/>
                    <a:pt x="11" y="199"/>
                    <a:pt x="12" y="202"/>
                  </a:cubicBezTo>
                  <a:cubicBezTo>
                    <a:pt x="15" y="207"/>
                    <a:pt x="16" y="210"/>
                    <a:pt x="16" y="210"/>
                  </a:cubicBezTo>
                  <a:cubicBezTo>
                    <a:pt x="16" y="210"/>
                    <a:pt x="14" y="208"/>
                    <a:pt x="11" y="202"/>
                  </a:cubicBezTo>
                  <a:cubicBezTo>
                    <a:pt x="7" y="197"/>
                    <a:pt x="3" y="189"/>
                    <a:pt x="1" y="178"/>
                  </a:cubicBezTo>
                  <a:cubicBezTo>
                    <a:pt x="0" y="173"/>
                    <a:pt x="0" y="167"/>
                    <a:pt x="0" y="160"/>
                  </a:cubicBezTo>
                  <a:cubicBezTo>
                    <a:pt x="1" y="154"/>
                    <a:pt x="3" y="147"/>
                    <a:pt x="5" y="141"/>
                  </a:cubicBezTo>
                  <a:cubicBezTo>
                    <a:pt x="8" y="135"/>
                    <a:pt x="11" y="128"/>
                    <a:pt x="16" y="122"/>
                  </a:cubicBezTo>
                  <a:cubicBezTo>
                    <a:pt x="17" y="121"/>
                    <a:pt x="18" y="120"/>
                    <a:pt x="19" y="118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4" y="113"/>
                    <a:pt x="25" y="112"/>
                    <a:pt x="26" y="110"/>
                  </a:cubicBezTo>
                  <a:cubicBezTo>
                    <a:pt x="27" y="109"/>
                    <a:pt x="28" y="108"/>
                    <a:pt x="28" y="106"/>
                  </a:cubicBezTo>
                  <a:cubicBezTo>
                    <a:pt x="32" y="101"/>
                    <a:pt x="35" y="95"/>
                    <a:pt x="38" y="89"/>
                  </a:cubicBezTo>
                  <a:cubicBezTo>
                    <a:pt x="40" y="82"/>
                    <a:pt x="42" y="76"/>
                    <a:pt x="44" y="70"/>
                  </a:cubicBezTo>
                  <a:cubicBezTo>
                    <a:pt x="45" y="64"/>
                    <a:pt x="46" y="58"/>
                    <a:pt x="47" y="52"/>
                  </a:cubicBezTo>
                  <a:cubicBezTo>
                    <a:pt x="47" y="46"/>
                    <a:pt x="48" y="40"/>
                    <a:pt x="48" y="35"/>
                  </a:cubicBezTo>
                  <a:cubicBezTo>
                    <a:pt x="48" y="25"/>
                    <a:pt x="48" y="16"/>
                    <a:pt x="47" y="10"/>
                  </a:cubicBezTo>
                  <a:cubicBezTo>
                    <a:pt x="47" y="7"/>
                    <a:pt x="47" y="4"/>
                    <a:pt x="47" y="3"/>
                  </a:cubicBezTo>
                  <a:cubicBezTo>
                    <a:pt x="46" y="1"/>
                    <a:pt x="46" y="0"/>
                    <a:pt x="46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xmlns="" id="{4F678CDD-D070-46F2-A9E9-796EC08E5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5288" y="7823200"/>
              <a:ext cx="149225" cy="52388"/>
            </a:xfrm>
            <a:custGeom>
              <a:avLst/>
              <a:gdLst>
                <a:gd name="T0" fmla="*/ 0 w 54"/>
                <a:gd name="T1" fmla="*/ 0 h 19"/>
                <a:gd name="T2" fmla="*/ 2 w 54"/>
                <a:gd name="T3" fmla="*/ 1 h 19"/>
                <a:gd name="T4" fmla="*/ 8 w 54"/>
                <a:gd name="T5" fmla="*/ 4 h 19"/>
                <a:gd name="T6" fmla="*/ 12 w 54"/>
                <a:gd name="T7" fmla="*/ 6 h 19"/>
                <a:gd name="T8" fmla="*/ 16 w 54"/>
                <a:gd name="T9" fmla="*/ 7 h 19"/>
                <a:gd name="T10" fmla="*/ 21 w 54"/>
                <a:gd name="T11" fmla="*/ 9 h 19"/>
                <a:gd name="T12" fmla="*/ 26 w 54"/>
                <a:gd name="T13" fmla="*/ 10 h 19"/>
                <a:gd name="T14" fmla="*/ 31 w 54"/>
                <a:gd name="T15" fmla="*/ 11 h 19"/>
                <a:gd name="T16" fmla="*/ 36 w 54"/>
                <a:gd name="T17" fmla="*/ 11 h 19"/>
                <a:gd name="T18" fmla="*/ 41 w 54"/>
                <a:gd name="T19" fmla="*/ 11 h 19"/>
                <a:gd name="T20" fmla="*/ 45 w 54"/>
                <a:gd name="T21" fmla="*/ 11 h 19"/>
                <a:gd name="T22" fmla="*/ 49 w 54"/>
                <a:gd name="T23" fmla="*/ 11 h 19"/>
                <a:gd name="T24" fmla="*/ 52 w 54"/>
                <a:gd name="T25" fmla="*/ 11 h 19"/>
                <a:gd name="T26" fmla="*/ 54 w 54"/>
                <a:gd name="T27" fmla="*/ 11 h 19"/>
                <a:gd name="T28" fmla="*/ 52 w 54"/>
                <a:gd name="T29" fmla="*/ 12 h 19"/>
                <a:gd name="T30" fmla="*/ 50 w 54"/>
                <a:gd name="T31" fmla="*/ 14 h 19"/>
                <a:gd name="T32" fmla="*/ 46 w 54"/>
                <a:gd name="T33" fmla="*/ 16 h 19"/>
                <a:gd name="T34" fmla="*/ 41 w 54"/>
                <a:gd name="T35" fmla="*/ 17 h 19"/>
                <a:gd name="T36" fmla="*/ 36 w 54"/>
                <a:gd name="T37" fmla="*/ 18 h 19"/>
                <a:gd name="T38" fmla="*/ 30 w 54"/>
                <a:gd name="T39" fmla="*/ 19 h 19"/>
                <a:gd name="T40" fmla="*/ 24 w 54"/>
                <a:gd name="T41" fmla="*/ 18 h 19"/>
                <a:gd name="T42" fmla="*/ 5 w 54"/>
                <a:gd name="T43" fmla="*/ 8 h 19"/>
                <a:gd name="T44" fmla="*/ 0 w 54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19">
                  <a:moveTo>
                    <a:pt x="0" y="0"/>
                  </a:moveTo>
                  <a:cubicBezTo>
                    <a:pt x="0" y="0"/>
                    <a:pt x="0" y="0"/>
                    <a:pt x="2" y="1"/>
                  </a:cubicBezTo>
                  <a:cubicBezTo>
                    <a:pt x="3" y="2"/>
                    <a:pt x="5" y="3"/>
                    <a:pt x="8" y="4"/>
                  </a:cubicBezTo>
                  <a:cubicBezTo>
                    <a:pt x="9" y="4"/>
                    <a:pt x="11" y="5"/>
                    <a:pt x="12" y="6"/>
                  </a:cubicBezTo>
                  <a:cubicBezTo>
                    <a:pt x="13" y="6"/>
                    <a:pt x="15" y="7"/>
                    <a:pt x="16" y="7"/>
                  </a:cubicBezTo>
                  <a:cubicBezTo>
                    <a:pt x="18" y="8"/>
                    <a:pt x="20" y="8"/>
                    <a:pt x="21" y="9"/>
                  </a:cubicBezTo>
                  <a:cubicBezTo>
                    <a:pt x="23" y="9"/>
                    <a:pt x="24" y="10"/>
                    <a:pt x="26" y="10"/>
                  </a:cubicBezTo>
                  <a:cubicBezTo>
                    <a:pt x="28" y="10"/>
                    <a:pt x="29" y="11"/>
                    <a:pt x="31" y="11"/>
                  </a:cubicBezTo>
                  <a:cubicBezTo>
                    <a:pt x="33" y="11"/>
                    <a:pt x="34" y="11"/>
                    <a:pt x="36" y="11"/>
                  </a:cubicBezTo>
                  <a:cubicBezTo>
                    <a:pt x="38" y="12"/>
                    <a:pt x="39" y="11"/>
                    <a:pt x="41" y="11"/>
                  </a:cubicBezTo>
                  <a:cubicBezTo>
                    <a:pt x="42" y="12"/>
                    <a:pt x="44" y="11"/>
                    <a:pt x="45" y="11"/>
                  </a:cubicBezTo>
                  <a:cubicBezTo>
                    <a:pt x="46" y="11"/>
                    <a:pt x="48" y="11"/>
                    <a:pt x="49" y="11"/>
                  </a:cubicBezTo>
                  <a:cubicBezTo>
                    <a:pt x="50" y="11"/>
                    <a:pt x="51" y="11"/>
                    <a:pt x="52" y="11"/>
                  </a:cubicBezTo>
                  <a:cubicBezTo>
                    <a:pt x="53" y="11"/>
                    <a:pt x="54" y="11"/>
                    <a:pt x="54" y="11"/>
                  </a:cubicBezTo>
                  <a:cubicBezTo>
                    <a:pt x="54" y="11"/>
                    <a:pt x="53" y="11"/>
                    <a:pt x="52" y="12"/>
                  </a:cubicBezTo>
                  <a:cubicBezTo>
                    <a:pt x="51" y="13"/>
                    <a:pt x="51" y="14"/>
                    <a:pt x="50" y="14"/>
                  </a:cubicBezTo>
                  <a:cubicBezTo>
                    <a:pt x="49" y="15"/>
                    <a:pt x="47" y="15"/>
                    <a:pt x="46" y="16"/>
                  </a:cubicBezTo>
                  <a:cubicBezTo>
                    <a:pt x="45" y="16"/>
                    <a:pt x="43" y="17"/>
                    <a:pt x="41" y="17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4" y="18"/>
                    <a:pt x="32" y="19"/>
                    <a:pt x="30" y="19"/>
                  </a:cubicBezTo>
                  <a:cubicBezTo>
                    <a:pt x="28" y="18"/>
                    <a:pt x="26" y="18"/>
                    <a:pt x="24" y="18"/>
                  </a:cubicBezTo>
                  <a:cubicBezTo>
                    <a:pt x="16" y="16"/>
                    <a:pt x="10" y="12"/>
                    <a:pt x="5" y="8"/>
                  </a:cubicBezTo>
                  <a:cubicBezTo>
                    <a:pt x="1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xmlns="" id="{4BEF45F0-DAB9-4782-91EE-492BB7F01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1825" y="7797800"/>
              <a:ext cx="141288" cy="74613"/>
            </a:xfrm>
            <a:custGeom>
              <a:avLst/>
              <a:gdLst>
                <a:gd name="T0" fmla="*/ 0 w 51"/>
                <a:gd name="T1" fmla="*/ 23 h 27"/>
                <a:gd name="T2" fmla="*/ 3 w 51"/>
                <a:gd name="T3" fmla="*/ 23 h 27"/>
                <a:gd name="T4" fmla="*/ 10 w 51"/>
                <a:gd name="T5" fmla="*/ 22 h 27"/>
                <a:gd name="T6" fmla="*/ 14 w 51"/>
                <a:gd name="T7" fmla="*/ 21 h 27"/>
                <a:gd name="T8" fmla="*/ 18 w 51"/>
                <a:gd name="T9" fmla="*/ 19 h 27"/>
                <a:gd name="T10" fmla="*/ 23 w 51"/>
                <a:gd name="T11" fmla="*/ 18 h 27"/>
                <a:gd name="T12" fmla="*/ 28 w 51"/>
                <a:gd name="T13" fmla="*/ 16 h 27"/>
                <a:gd name="T14" fmla="*/ 32 w 51"/>
                <a:gd name="T15" fmla="*/ 14 h 27"/>
                <a:gd name="T16" fmla="*/ 37 w 51"/>
                <a:gd name="T17" fmla="*/ 11 h 27"/>
                <a:gd name="T18" fmla="*/ 40 w 51"/>
                <a:gd name="T19" fmla="*/ 9 h 27"/>
                <a:gd name="T20" fmla="*/ 44 w 51"/>
                <a:gd name="T21" fmla="*/ 6 h 27"/>
                <a:gd name="T22" fmla="*/ 47 w 51"/>
                <a:gd name="T23" fmla="*/ 4 h 27"/>
                <a:gd name="T24" fmla="*/ 49 w 51"/>
                <a:gd name="T25" fmla="*/ 2 h 27"/>
                <a:gd name="T26" fmla="*/ 51 w 51"/>
                <a:gd name="T27" fmla="*/ 0 h 27"/>
                <a:gd name="T28" fmla="*/ 50 w 51"/>
                <a:gd name="T29" fmla="*/ 3 h 27"/>
                <a:gd name="T30" fmla="*/ 49 w 51"/>
                <a:gd name="T31" fmla="*/ 6 h 27"/>
                <a:gd name="T32" fmla="*/ 47 w 51"/>
                <a:gd name="T33" fmla="*/ 9 h 27"/>
                <a:gd name="T34" fmla="*/ 45 w 51"/>
                <a:gd name="T35" fmla="*/ 13 h 27"/>
                <a:gd name="T36" fmla="*/ 41 w 51"/>
                <a:gd name="T37" fmla="*/ 17 h 27"/>
                <a:gd name="T38" fmla="*/ 36 w 51"/>
                <a:gd name="T39" fmla="*/ 20 h 27"/>
                <a:gd name="T40" fmla="*/ 31 w 51"/>
                <a:gd name="T41" fmla="*/ 23 h 27"/>
                <a:gd name="T42" fmla="*/ 10 w 51"/>
                <a:gd name="T43" fmla="*/ 26 h 27"/>
                <a:gd name="T44" fmla="*/ 0 w 51"/>
                <a:gd name="T4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27">
                  <a:moveTo>
                    <a:pt x="0" y="23"/>
                  </a:moveTo>
                  <a:cubicBezTo>
                    <a:pt x="0" y="23"/>
                    <a:pt x="1" y="23"/>
                    <a:pt x="3" y="23"/>
                  </a:cubicBezTo>
                  <a:cubicBezTo>
                    <a:pt x="5" y="23"/>
                    <a:pt x="7" y="22"/>
                    <a:pt x="10" y="22"/>
                  </a:cubicBezTo>
                  <a:cubicBezTo>
                    <a:pt x="11" y="21"/>
                    <a:pt x="12" y="21"/>
                    <a:pt x="14" y="21"/>
                  </a:cubicBezTo>
                  <a:cubicBezTo>
                    <a:pt x="15" y="20"/>
                    <a:pt x="17" y="20"/>
                    <a:pt x="18" y="19"/>
                  </a:cubicBezTo>
                  <a:cubicBezTo>
                    <a:pt x="20" y="19"/>
                    <a:pt x="22" y="18"/>
                    <a:pt x="23" y="18"/>
                  </a:cubicBezTo>
                  <a:cubicBezTo>
                    <a:pt x="25" y="17"/>
                    <a:pt x="26" y="17"/>
                    <a:pt x="28" y="16"/>
                  </a:cubicBezTo>
                  <a:cubicBezTo>
                    <a:pt x="29" y="15"/>
                    <a:pt x="31" y="14"/>
                    <a:pt x="32" y="14"/>
                  </a:cubicBezTo>
                  <a:cubicBezTo>
                    <a:pt x="34" y="13"/>
                    <a:pt x="35" y="12"/>
                    <a:pt x="37" y="11"/>
                  </a:cubicBezTo>
                  <a:cubicBezTo>
                    <a:pt x="38" y="10"/>
                    <a:pt x="39" y="9"/>
                    <a:pt x="40" y="9"/>
                  </a:cubicBezTo>
                  <a:cubicBezTo>
                    <a:pt x="42" y="8"/>
                    <a:pt x="43" y="7"/>
                    <a:pt x="44" y="6"/>
                  </a:cubicBezTo>
                  <a:cubicBezTo>
                    <a:pt x="45" y="5"/>
                    <a:pt x="46" y="4"/>
                    <a:pt x="47" y="4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50" y="1"/>
                    <a:pt x="51" y="0"/>
                    <a:pt x="51" y="0"/>
                  </a:cubicBezTo>
                  <a:cubicBezTo>
                    <a:pt x="51" y="0"/>
                    <a:pt x="51" y="1"/>
                    <a:pt x="50" y="3"/>
                  </a:cubicBezTo>
                  <a:cubicBezTo>
                    <a:pt x="50" y="3"/>
                    <a:pt x="50" y="4"/>
                    <a:pt x="49" y="6"/>
                  </a:cubicBezTo>
                  <a:cubicBezTo>
                    <a:pt x="49" y="7"/>
                    <a:pt x="48" y="8"/>
                    <a:pt x="47" y="9"/>
                  </a:cubicBezTo>
                  <a:cubicBezTo>
                    <a:pt x="47" y="10"/>
                    <a:pt x="46" y="12"/>
                    <a:pt x="45" y="13"/>
                  </a:cubicBezTo>
                  <a:cubicBezTo>
                    <a:pt x="43" y="14"/>
                    <a:pt x="42" y="16"/>
                    <a:pt x="41" y="17"/>
                  </a:cubicBezTo>
                  <a:cubicBezTo>
                    <a:pt x="39" y="18"/>
                    <a:pt x="38" y="19"/>
                    <a:pt x="36" y="20"/>
                  </a:cubicBezTo>
                  <a:cubicBezTo>
                    <a:pt x="35" y="21"/>
                    <a:pt x="33" y="22"/>
                    <a:pt x="31" y="23"/>
                  </a:cubicBezTo>
                  <a:cubicBezTo>
                    <a:pt x="24" y="27"/>
                    <a:pt x="16" y="27"/>
                    <a:pt x="10" y="26"/>
                  </a:cubicBezTo>
                  <a:cubicBezTo>
                    <a:pt x="4" y="25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4">
              <a:extLst>
                <a:ext uri="{FF2B5EF4-FFF2-40B4-BE49-F238E27FC236}">
                  <a16:creationId xmlns:a16="http://schemas.microsoft.com/office/drawing/2014/main" xmlns="" id="{BC769166-F186-42D0-AC6D-639A26D38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8804275"/>
              <a:ext cx="14288" cy="30163"/>
            </a:xfrm>
            <a:custGeom>
              <a:avLst/>
              <a:gdLst>
                <a:gd name="T0" fmla="*/ 0 w 5"/>
                <a:gd name="T1" fmla="*/ 0 h 11"/>
                <a:gd name="T2" fmla="*/ 3 w 5"/>
                <a:gd name="T3" fmla="*/ 1 h 11"/>
                <a:gd name="T4" fmla="*/ 5 w 5"/>
                <a:gd name="T5" fmla="*/ 6 h 11"/>
                <a:gd name="T6" fmla="*/ 4 w 5"/>
                <a:gd name="T7" fmla="*/ 9 h 11"/>
                <a:gd name="T8" fmla="*/ 3 w 5"/>
                <a:gd name="T9" fmla="*/ 10 h 11"/>
                <a:gd name="T10" fmla="*/ 0 w 5"/>
                <a:gd name="T11" fmla="*/ 11 h 11"/>
                <a:gd name="T12" fmla="*/ 1 w 5"/>
                <a:gd name="T13" fmla="*/ 9 h 11"/>
                <a:gd name="T14" fmla="*/ 1 w 5"/>
                <a:gd name="T15" fmla="*/ 6 h 11"/>
                <a:gd name="T16" fmla="*/ 1 w 5"/>
                <a:gd name="T17" fmla="*/ 3 h 11"/>
                <a:gd name="T18" fmla="*/ 0 w 5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5" y="3"/>
                    <a:pt x="5" y="6"/>
                  </a:cubicBezTo>
                  <a:cubicBezTo>
                    <a:pt x="5" y="7"/>
                    <a:pt x="5" y="8"/>
                    <a:pt x="4" y="9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5">
              <a:extLst>
                <a:ext uri="{FF2B5EF4-FFF2-40B4-BE49-F238E27FC236}">
                  <a16:creationId xmlns:a16="http://schemas.microsoft.com/office/drawing/2014/main" xmlns="" id="{653C778F-D653-4877-B685-F0B24C93A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4538" y="8799513"/>
              <a:ext cx="22225" cy="23813"/>
            </a:xfrm>
            <a:custGeom>
              <a:avLst/>
              <a:gdLst>
                <a:gd name="T0" fmla="*/ 6 w 8"/>
                <a:gd name="T1" fmla="*/ 0 h 9"/>
                <a:gd name="T2" fmla="*/ 8 w 8"/>
                <a:gd name="T3" fmla="*/ 2 h 9"/>
                <a:gd name="T4" fmla="*/ 7 w 8"/>
                <a:gd name="T5" fmla="*/ 7 h 9"/>
                <a:gd name="T6" fmla="*/ 5 w 8"/>
                <a:gd name="T7" fmla="*/ 9 h 9"/>
                <a:gd name="T8" fmla="*/ 2 w 8"/>
                <a:gd name="T9" fmla="*/ 9 h 9"/>
                <a:gd name="T10" fmla="*/ 0 w 8"/>
                <a:gd name="T11" fmla="*/ 8 h 9"/>
                <a:gd name="T12" fmla="*/ 2 w 8"/>
                <a:gd name="T13" fmla="*/ 7 h 9"/>
                <a:gd name="T14" fmla="*/ 4 w 8"/>
                <a:gd name="T15" fmla="*/ 4 h 9"/>
                <a:gd name="T16" fmla="*/ 5 w 8"/>
                <a:gd name="T17" fmla="*/ 2 h 9"/>
                <a:gd name="T18" fmla="*/ 6 w 8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6" y="0"/>
                    <a:pt x="7" y="0"/>
                    <a:pt x="8" y="2"/>
                  </a:cubicBezTo>
                  <a:cubicBezTo>
                    <a:pt x="8" y="3"/>
                    <a:pt x="8" y="5"/>
                    <a:pt x="7" y="7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1" y="9"/>
                    <a:pt x="0" y="8"/>
                    <a:pt x="0" y="8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xmlns="" id="{1B5A3757-63CF-4ADC-AF63-3FF07EF700A5}"/>
              </a:ext>
            </a:extLst>
          </p:cNvPr>
          <p:cNvSpPr txBox="1"/>
          <p:nvPr/>
        </p:nvSpPr>
        <p:spPr>
          <a:xfrm>
            <a:off x="6398819" y="1028100"/>
            <a:ext cx="1158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entury Gothic" panose="020B0502020202020204" pitchFamily="34" charset="0"/>
              </a:rPr>
              <a:t>Focus on </a:t>
            </a:r>
            <a:r>
              <a:rPr lang="en-US" sz="54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priorities</a:t>
            </a:r>
            <a:r>
              <a:rPr lang="en-US" sz="5400" b="1" dirty="0">
                <a:latin typeface="Century Gothic" panose="020B0502020202020204" pitchFamily="34" charset="0"/>
              </a:rPr>
              <a:t> across teams.</a:t>
            </a:r>
            <a:endParaRPr lang="en-US" sz="54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xmlns="" id="{BE29509F-E52A-46B5-BC4C-C55B3BFBCA58}"/>
              </a:ext>
            </a:extLst>
          </p:cNvPr>
          <p:cNvSpPr txBox="1"/>
          <p:nvPr/>
        </p:nvSpPr>
        <p:spPr>
          <a:xfrm>
            <a:off x="10139204" y="2068588"/>
            <a:ext cx="410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Phasellus id ligula ut enim elementum</a:t>
            </a:r>
          </a:p>
        </p:txBody>
      </p:sp>
      <p:sp>
        <p:nvSpPr>
          <p:cNvPr id="250" name="Isosceles Triangle 249">
            <a:extLst>
              <a:ext uri="{FF2B5EF4-FFF2-40B4-BE49-F238E27FC236}">
                <a16:creationId xmlns:a16="http://schemas.microsoft.com/office/drawing/2014/main" xmlns="" id="{A9F9E1CE-CF9D-4BA3-AB6D-529EF754F756}"/>
              </a:ext>
            </a:extLst>
          </p:cNvPr>
          <p:cNvSpPr/>
          <p:nvPr/>
        </p:nvSpPr>
        <p:spPr>
          <a:xfrm rot="5400000">
            <a:off x="8457290" y="4750556"/>
            <a:ext cx="462195" cy="25871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xmlns="" id="{6F66A643-1A62-40D9-BD43-CE4FC4406621}"/>
              </a:ext>
            </a:extLst>
          </p:cNvPr>
          <p:cNvGrpSpPr/>
          <p:nvPr/>
        </p:nvGrpSpPr>
        <p:grpSpPr>
          <a:xfrm>
            <a:off x="3289551" y="2915821"/>
            <a:ext cx="3787274" cy="4186892"/>
            <a:chOff x="4171950" y="3337858"/>
            <a:chExt cx="3787274" cy="4186892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xmlns="" id="{B01D92B7-7347-4675-84AB-F9E12FBF61C3}"/>
                </a:ext>
              </a:extLst>
            </p:cNvPr>
            <p:cNvSpPr txBox="1"/>
            <p:nvPr/>
          </p:nvSpPr>
          <p:spPr>
            <a:xfrm>
              <a:off x="4938516" y="3337858"/>
              <a:ext cx="12264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+mj-lt"/>
                </a:rPr>
                <a:t>Score.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xmlns="" id="{6FB8FFDD-3608-49C4-A956-36D9B771ED78}"/>
                </a:ext>
              </a:extLst>
            </p:cNvPr>
            <p:cNvSpPr txBox="1"/>
            <p:nvPr/>
          </p:nvSpPr>
          <p:spPr>
            <a:xfrm>
              <a:off x="4171950" y="4461808"/>
              <a:ext cx="3787274" cy="99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Score features against strategic goals; remove subjectivity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xmlns="" id="{5FDA6923-ECA6-4947-9FCA-4589E463CA30}"/>
                </a:ext>
              </a:extLst>
            </p:cNvPr>
            <p:cNvSpPr txBox="1"/>
            <p:nvPr/>
          </p:nvSpPr>
          <p:spPr>
            <a:xfrm>
              <a:off x="5448271" y="6939975"/>
              <a:ext cx="12346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latin typeface="+mj-lt"/>
                </a:rPr>
                <a:t>#001.</a:t>
              </a:r>
            </a:p>
          </p:txBody>
        </p:sp>
      </p:grpSp>
      <p:sp>
        <p:nvSpPr>
          <p:cNvPr id="255" name="Isosceles Triangle 254">
            <a:extLst>
              <a:ext uri="{FF2B5EF4-FFF2-40B4-BE49-F238E27FC236}">
                <a16:creationId xmlns:a16="http://schemas.microsoft.com/office/drawing/2014/main" xmlns="" id="{B8552F63-8537-4F9A-A921-6BD79F46BAB3}"/>
              </a:ext>
            </a:extLst>
          </p:cNvPr>
          <p:cNvSpPr/>
          <p:nvPr/>
        </p:nvSpPr>
        <p:spPr>
          <a:xfrm rot="5400000">
            <a:off x="15467690" y="4750556"/>
            <a:ext cx="462195" cy="25871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xmlns="" id="{DE4DE7E6-6FEA-4AB3-AE34-82D16BBDA58F}"/>
              </a:ext>
            </a:extLst>
          </p:cNvPr>
          <p:cNvGrpSpPr/>
          <p:nvPr/>
        </p:nvGrpSpPr>
        <p:grpSpPr>
          <a:xfrm>
            <a:off x="10299951" y="2915821"/>
            <a:ext cx="3787274" cy="4186892"/>
            <a:chOff x="9745176" y="3337858"/>
            <a:chExt cx="3787274" cy="4186892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xmlns="" id="{668491B6-E4EB-4748-AA05-E263A42F88C9}"/>
                </a:ext>
              </a:extLst>
            </p:cNvPr>
            <p:cNvSpPr txBox="1"/>
            <p:nvPr/>
          </p:nvSpPr>
          <p:spPr>
            <a:xfrm>
              <a:off x="10722347" y="3337858"/>
              <a:ext cx="1832938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/>
                  </a:solidFill>
                  <a:latin typeface="+mj-lt"/>
                </a:rPr>
                <a:t>Prioritize.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xmlns="" id="{71886664-CA21-4C6C-BAC0-8A94E7FA9558}"/>
                </a:ext>
              </a:extLst>
            </p:cNvPr>
            <p:cNvSpPr txBox="1"/>
            <p:nvPr/>
          </p:nvSpPr>
          <p:spPr>
            <a:xfrm>
              <a:off x="9745176" y="4461808"/>
              <a:ext cx="3787274" cy="1913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Prioritize tasks and release date that have the greatest impact on the business strategy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xmlns="" id="{EE631113-6EF2-444B-8901-8294E1659D5F}"/>
                </a:ext>
              </a:extLst>
            </p:cNvPr>
            <p:cNvSpPr txBox="1"/>
            <p:nvPr/>
          </p:nvSpPr>
          <p:spPr>
            <a:xfrm>
              <a:off x="11021497" y="6939975"/>
              <a:ext cx="1124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+mj-lt"/>
                </a:rPr>
                <a:t>#003.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xmlns="" id="{9A7593B7-5A06-4CFF-AFFD-9FD2E39F093E}"/>
              </a:ext>
            </a:extLst>
          </p:cNvPr>
          <p:cNvGrpSpPr/>
          <p:nvPr/>
        </p:nvGrpSpPr>
        <p:grpSpPr>
          <a:xfrm>
            <a:off x="17310350" y="2915821"/>
            <a:ext cx="3787274" cy="4186892"/>
            <a:chOff x="15369433" y="3337858"/>
            <a:chExt cx="3787274" cy="4186892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xmlns="" id="{6D76E541-3547-4704-ADAC-F338CEF4E2F5}"/>
                </a:ext>
              </a:extLst>
            </p:cNvPr>
            <p:cNvSpPr txBox="1"/>
            <p:nvPr/>
          </p:nvSpPr>
          <p:spPr>
            <a:xfrm>
              <a:off x="16472440" y="3337858"/>
              <a:ext cx="158126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+mj-lt"/>
                </a:defRPr>
              </a:lvl1pPr>
            </a:lstStyle>
            <a:p>
              <a:r>
                <a:rPr lang="en-US" dirty="0"/>
                <a:t>Metrics.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xmlns="" id="{E1692FDF-AA76-4F7F-8122-92D390920227}"/>
                </a:ext>
              </a:extLst>
            </p:cNvPr>
            <p:cNvSpPr txBox="1"/>
            <p:nvPr/>
          </p:nvSpPr>
          <p:spPr>
            <a:xfrm>
              <a:off x="15369433" y="4461808"/>
              <a:ext cx="3787274" cy="99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Use metrics that reflect the wider business strategy .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xmlns="" id="{CBA9D112-3A21-4BC1-B3C9-76F9F7413684}"/>
                </a:ext>
              </a:extLst>
            </p:cNvPr>
            <p:cNvSpPr txBox="1"/>
            <p:nvPr/>
          </p:nvSpPr>
          <p:spPr>
            <a:xfrm>
              <a:off x="16645754" y="6939975"/>
              <a:ext cx="1124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+mj-lt"/>
                </a:rPr>
                <a:t>#002.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4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20000" fill="hold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20000" fill="hold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20000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accel="20000" fill="hold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accel="20000" fill="hold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accel="20000" fill="hold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8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9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accel="20000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2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3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accel="20000" fill="hold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accel="20000" fill="hold" nodeType="withEffect" p14:presetBounceEnd="6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0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1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accel="20000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4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5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accel="20000" fill="hold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8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9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repeatCount="indefinite" accel="16000" decel="84000" autoRev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358 -0.00324 L 0.14262 -0.1449 C 0.1503 -0.15185 0.14666 -0.14919 0.15356 -0.15324 L 0.1559 -0.15463 L 0.15824 -0.15601 C 0.16241 -0.15555 0.16658 -0.15567 0.17074 -0.15463 L 0.17777 -0.15046 L 0.1848 -0.14629 C 0.18559 -0.14583 0.1863 -0.14525 0.18715 -0.1449 C 0.18845 -0.14444 0.18975 -0.14409 0.19105 -0.14351 C 0.19411 -0.14236 0.19476 -0.14166 0.19808 -0.14074 C 0.19854 -0.14062 0.19912 -0.14074 0.19965 -0.14074 L 0.32619 -0.0074 L 0.32619 -0.00729 C 0.33283 -0.00347 0.33433 -0.00081 0.34181 -0.00463 C 0.34357 -0.00567 0.34468 -0.00914 0.3465 -0.01018 L 0.35353 -0.01435 C 0.35431 -0.01481 0.35516 -0.01493 0.35588 -0.01574 C 0.35744 -0.01759 0.35874 -0.02025 0.36056 -0.02129 L 0.36525 -0.02407 C 0.36577 -0.02395 0.37046 -0.02257 0.3715 -0.02129 C 0.37514 -0.01701 0.37234 -0.01747 0.37619 -0.01435 C 0.38588 -0.00671 0.37579 -0.01759 0.38556 -0.00601 L 0.39025 -0.00046 C 0.39103 0.00047 0.39168 0.00174 0.39259 0.00232 L 0.41134 0.01343 L 0.41602 0.01621 C 0.4168 0.01667 0.41765 0.01667 0.41837 0.0176 C 0.42507 0.02547 0.41654 0.01598 0.42305 0.02176 C 0.42839 0.02651 0.42201 0.02304 0.42852 0.02593 C 0.43536 0.03808 0.42663 0.02315 0.43321 0.03287 C 0.43705 0.03855 0.43373 0.03588 0.4379 0.03843 C 0.44206 0.04954 0.43659 0.03612 0.4418 0.04537 C 0.44701 0.05463 0.43946 0.04491 0.44571 0.05232 C 0.44623 0.05371 0.44649 0.05533 0.44727 0.05649 C 0.44786 0.0573 0.44909 0.0566 0.44961 0.05787 C 0.45052 0.06019 0.45065 0.06343 0.45118 0.06621 L 0.45196 0.07037 L 0.45274 0.07454 C 0.45248 0.07824 0.45248 0.08195 0.45196 0.08565 C 0.45105 0.09132 0.45026 0.08889 0.44805 0.09121 C 0.44109 0.09804 0.44603 0.09676 0.43946 0.09676 L 0.39884 0.13982 C 0.39636 0.14294 0.39363 0.14815 0.39025 0.14815 C 0.38849 0.14815 0.3823 0.14561 0.38087 0.14399 C 0.37931 0.14213 0.37794 0.13947 0.37619 0.13843 C 0.37462 0.1375 0.37287 0.13727 0.3715 0.13565 C 0.36994 0.1338 0.36857 0.13114 0.36681 0.1301 C 0.36603 0.12963 0.36518 0.12929 0.36447 0.12871 C 0.36362 0.1279 0.36297 0.12651 0.36212 0.12593 C 0.36056 0.12466 0.35744 0.12315 0.35744 0.12327 C 0.35483 0.12362 0.35216 0.12362 0.34963 0.12454 C 0.348 0.125 0.3465 0.12639 0.34494 0.12732 L 0.34025 0.1301 L 0.33791 0.13149 C 0.33713 0.13195 0.33622 0.13195 0.33557 0.13287 L 0.33322 0.13565 L 0.30354 0.1676 C 0.30146 0.16945 0.29937 0.17142 0.29729 0.17315 C 0.29651 0.17373 0.29573 0.17454 0.29495 0.17454 C 0.29124 0.17454 0.28766 0.17362 0.28401 0.17315 C 0.28297 0.17269 0.28186 0.17223 0.28089 0.17176 C 0.27737 0.16991 0.27945 0.17037 0.27542 0.16899 C 0.27516 0.16887 0.2749 0.16899 0.27464 0.16899 L 0.06998 -0.04213 " pathEditMode="relative" rAng="0" ptsTypes="AAAAAAAAAAAAAAAAAAAAAAAAAAAAAAAAAAAAAAAAAAAAAAAAAAAAAAAAAAAAAAAAA">
                                          <p:cBhvr>
                                            <p:cTn id="79" dur="425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repeatCount="indefinite" accel="16000" decel="84000" autoRev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00358 -0.00324 L 0.14262 -0.14491 C 0.15031 -0.15185 0.14666 -0.14919 0.15356 -0.15324 L 0.1559 -0.15463 L 0.15825 -0.15602 C 0.16241 -0.15556 0.16658 -0.15567 0.17075 -0.15463 L 0.17778 -0.15046 L 0.18481 -0.1463 C 0.18559 -0.14583 0.1863 -0.14526 0.18715 -0.14491 C 0.18845 -0.14444 0.18975 -0.1441 0.19106 -0.14352 C 0.19412 -0.14236 0.19477 -0.14167 0.19809 -0.14074 C 0.19854 -0.14063 0.19913 -0.14074 0.19965 -0.14074 L 0.32619 -0.00741 L 0.32619 -0.00729 C 0.33283 -0.00347 0.33433 -0.00081 0.34182 -0.00463 C 0.34358 -0.00567 0.34468 -0.00914 0.3465 -0.01019 L 0.35353 -0.01435 C 0.35432 -0.01482 0.35516 -0.01493 0.35588 -0.01574 C 0.35744 -0.01759 0.35874 -0.02026 0.36057 -0.0213 L 0.36525 -0.02407 C 0.36577 -0.02396 0.37046 -0.02257 0.3715 -0.0213 C 0.37515 -0.01701 0.37235 -0.01748 0.37619 -0.01435 C 0.38589 -0.00671 0.3758 -0.01759 0.38556 -0.00602 L 0.39025 -0.00046 C 0.39103 0.00046 0.39168 0.00174 0.39259 0.00231 L 0.41134 0.01343 L 0.41603 0.0162 C 0.41681 0.01667 0.41765 0.01667 0.41837 0.01759 C 0.42507 0.02546 0.41655 0.01597 0.42306 0.02176 C 0.42839 0.0265 0.42202 0.02303 0.42853 0.02593 C 0.43536 0.03808 0.42664 0.02315 0.43321 0.03287 C 0.43705 0.03854 0.43373 0.03588 0.4379 0.03843 C 0.44206 0.04954 0.4366 0.03611 0.4418 0.04537 C 0.44701 0.05463 0.43946 0.04491 0.44571 0.05231 C 0.44623 0.0537 0.44649 0.05532 0.44727 0.05648 C 0.44786 0.05729 0.4491 0.0566 0.44962 0.05787 C 0.45053 0.06018 0.45066 0.06343 0.45118 0.0662 L 0.45196 0.07037 L 0.45274 0.07454 C 0.45248 0.07824 0.45248 0.08194 0.45196 0.08565 C 0.45105 0.09132 0.45027 0.08889 0.44805 0.0912 C 0.44109 0.09803 0.44604 0.09676 0.43946 0.09676 L 0.39884 0.13981 C 0.39637 0.14294 0.39363 0.14815 0.39025 0.14815 C 0.38849 0.14815 0.38231 0.1456 0.38087 0.14398 C 0.37931 0.14213 0.37795 0.13947 0.37619 0.13843 C 0.37463 0.1375 0.37287 0.13727 0.3715 0.13565 C 0.36994 0.1338 0.36857 0.13113 0.36681 0.13009 C 0.36603 0.12963 0.36519 0.12928 0.36447 0.1287 C 0.36362 0.12789 0.36297 0.1265 0.36213 0.12593 C 0.36057 0.12465 0.35744 0.12315 0.35744 0.12326 C 0.35484 0.12361 0.35217 0.12361 0.34963 0.12454 C 0.348 0.125 0.3465 0.12639 0.34494 0.12731 L 0.34026 0.13009 L 0.33791 0.13148 C 0.33713 0.13194 0.33622 0.13194 0.33557 0.13287 L 0.33322 0.13565 L 0.30354 0.16759 C 0.30146 0.16944 0.29938 0.17141 0.29729 0.17315 C 0.29651 0.17373 0.29573 0.17454 0.29495 0.17454 C 0.29124 0.17454 0.28766 0.17361 0.28401 0.17315 C 0.28297 0.17268 0.28186 0.17222 0.28089 0.17176 C 0.27737 0.16991 0.27946 0.17037 0.27542 0.16898 C 0.27516 0.16887 0.2749 0.16898 0.27464 0.16898 L 0.06998 -0.04213 " pathEditMode="relative" rAng="0" ptsTypes="AAAAAAAAAAAAAAAAAAAAAAAAAAAAAAAAAAAAAAAAAAAAAAAAAAAAAAAAAAAAAAAAA">
                                          <p:cBhvr>
                                            <p:cTn id="83" dur="425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93" grpId="0" animBg="1"/>
          <p:bldP spid="267" grpId="0" animBg="1"/>
          <p:bldP spid="267" grpId="1" animBg="1"/>
          <p:bldP spid="266" grpId="0" animBg="1"/>
          <p:bldP spid="266" grpId="1" animBg="1"/>
          <p:bldP spid="248" grpId="0"/>
          <p:bldP spid="249" grpId="0"/>
          <p:bldP spid="250" grpId="0" animBg="1"/>
          <p:bldP spid="25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2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2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accel="2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accel="2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accel="2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accel="2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accel="2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accel="2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accel="2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accel="2000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repeatCount="indefinite" accel="16000" decel="84000" autoRev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358 -0.00324 L 0.14262 -0.1449 C 0.1503 -0.15185 0.14666 -0.14919 0.15356 -0.15324 L 0.1559 -0.15463 L 0.15824 -0.15601 C 0.16241 -0.15555 0.16658 -0.15567 0.17074 -0.15463 L 0.17777 -0.15046 L 0.1848 -0.14629 C 0.18559 -0.14583 0.1863 -0.14525 0.18715 -0.1449 C 0.18845 -0.14444 0.18975 -0.14409 0.19105 -0.14351 C 0.19411 -0.14236 0.19476 -0.14166 0.19808 -0.14074 C 0.19854 -0.14062 0.19912 -0.14074 0.19965 -0.14074 L 0.32619 -0.0074 L 0.32619 -0.00729 C 0.33283 -0.00347 0.33433 -0.00081 0.34181 -0.00463 C 0.34357 -0.00567 0.34468 -0.00914 0.3465 -0.01018 L 0.35353 -0.01435 C 0.35431 -0.01481 0.35516 -0.01493 0.35588 -0.01574 C 0.35744 -0.01759 0.35874 -0.02025 0.36056 -0.02129 L 0.36525 -0.02407 C 0.36577 -0.02395 0.37046 -0.02257 0.3715 -0.02129 C 0.37514 -0.01701 0.37234 -0.01747 0.37619 -0.01435 C 0.38588 -0.00671 0.37579 -0.01759 0.38556 -0.00601 L 0.39025 -0.00046 C 0.39103 0.00047 0.39168 0.00174 0.39259 0.00232 L 0.41134 0.01343 L 0.41602 0.01621 C 0.4168 0.01667 0.41765 0.01667 0.41837 0.0176 C 0.42507 0.02547 0.41654 0.01598 0.42305 0.02176 C 0.42839 0.02651 0.42201 0.02304 0.42852 0.02593 C 0.43536 0.03808 0.42663 0.02315 0.43321 0.03287 C 0.43705 0.03855 0.43373 0.03588 0.4379 0.03843 C 0.44206 0.04954 0.43659 0.03612 0.4418 0.04537 C 0.44701 0.05463 0.43946 0.04491 0.44571 0.05232 C 0.44623 0.05371 0.44649 0.05533 0.44727 0.05649 C 0.44786 0.0573 0.44909 0.0566 0.44961 0.05787 C 0.45052 0.06019 0.45065 0.06343 0.45118 0.06621 L 0.45196 0.07037 L 0.45274 0.07454 C 0.45248 0.07824 0.45248 0.08195 0.45196 0.08565 C 0.45105 0.09132 0.45026 0.08889 0.44805 0.09121 C 0.44109 0.09804 0.44603 0.09676 0.43946 0.09676 L 0.39884 0.13982 C 0.39636 0.14294 0.39363 0.14815 0.39025 0.14815 C 0.38849 0.14815 0.3823 0.14561 0.38087 0.14399 C 0.37931 0.14213 0.37794 0.13947 0.37619 0.13843 C 0.37462 0.1375 0.37287 0.13727 0.3715 0.13565 C 0.36994 0.1338 0.36857 0.13114 0.36681 0.1301 C 0.36603 0.12963 0.36518 0.12929 0.36447 0.12871 C 0.36362 0.1279 0.36297 0.12651 0.36212 0.12593 C 0.36056 0.12466 0.35744 0.12315 0.35744 0.12327 C 0.35483 0.12362 0.35216 0.12362 0.34963 0.12454 C 0.348 0.125 0.3465 0.12639 0.34494 0.12732 L 0.34025 0.1301 L 0.33791 0.13149 C 0.33713 0.13195 0.33622 0.13195 0.33557 0.13287 L 0.33322 0.13565 L 0.30354 0.1676 C 0.30146 0.16945 0.29937 0.17142 0.29729 0.17315 C 0.29651 0.17373 0.29573 0.17454 0.29495 0.17454 C 0.29124 0.17454 0.28766 0.17362 0.28401 0.17315 C 0.28297 0.17269 0.28186 0.17223 0.28089 0.17176 C 0.27737 0.16991 0.27945 0.17037 0.27542 0.16899 C 0.27516 0.16887 0.2749 0.16899 0.27464 0.16899 L 0.06998 -0.04213 " pathEditMode="relative" rAng="0" ptsTypes="AAAAAAAAAAAAAAAAAAAAAAAAAAAAAAAAAAAAAAAAAAAAAAAAAAAAAAAAAAAAAAAAA">
                                          <p:cBhvr>
                                            <p:cTn id="79" dur="425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repeatCount="indefinite" accel="16000" decel="84000" autoRev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00358 -0.00324 L 0.14262 -0.14491 C 0.15031 -0.15185 0.14666 -0.14919 0.15356 -0.15324 L 0.1559 -0.15463 L 0.15825 -0.15602 C 0.16241 -0.15556 0.16658 -0.15567 0.17075 -0.15463 L 0.17778 -0.15046 L 0.18481 -0.1463 C 0.18559 -0.14583 0.1863 -0.14526 0.18715 -0.14491 C 0.18845 -0.14444 0.18975 -0.1441 0.19106 -0.14352 C 0.19412 -0.14236 0.19477 -0.14167 0.19809 -0.14074 C 0.19854 -0.14063 0.19913 -0.14074 0.19965 -0.14074 L 0.32619 -0.00741 L 0.32619 -0.00729 C 0.33283 -0.00347 0.33433 -0.00081 0.34182 -0.00463 C 0.34358 -0.00567 0.34468 -0.00914 0.3465 -0.01019 L 0.35353 -0.01435 C 0.35432 -0.01482 0.35516 -0.01493 0.35588 -0.01574 C 0.35744 -0.01759 0.35874 -0.02026 0.36057 -0.0213 L 0.36525 -0.02407 C 0.36577 -0.02396 0.37046 -0.02257 0.3715 -0.0213 C 0.37515 -0.01701 0.37235 -0.01748 0.37619 -0.01435 C 0.38589 -0.00671 0.3758 -0.01759 0.38556 -0.00602 L 0.39025 -0.00046 C 0.39103 0.00046 0.39168 0.00174 0.39259 0.00231 L 0.41134 0.01343 L 0.41603 0.0162 C 0.41681 0.01667 0.41765 0.01667 0.41837 0.01759 C 0.42507 0.02546 0.41655 0.01597 0.42306 0.02176 C 0.42839 0.0265 0.42202 0.02303 0.42853 0.02593 C 0.43536 0.03808 0.42664 0.02315 0.43321 0.03287 C 0.43705 0.03854 0.43373 0.03588 0.4379 0.03843 C 0.44206 0.04954 0.4366 0.03611 0.4418 0.04537 C 0.44701 0.05463 0.43946 0.04491 0.44571 0.05231 C 0.44623 0.0537 0.44649 0.05532 0.44727 0.05648 C 0.44786 0.05729 0.4491 0.0566 0.44962 0.05787 C 0.45053 0.06018 0.45066 0.06343 0.45118 0.0662 L 0.45196 0.07037 L 0.45274 0.07454 C 0.45248 0.07824 0.45248 0.08194 0.45196 0.08565 C 0.45105 0.09132 0.45027 0.08889 0.44805 0.0912 C 0.44109 0.09803 0.44604 0.09676 0.43946 0.09676 L 0.39884 0.13981 C 0.39637 0.14294 0.39363 0.14815 0.39025 0.14815 C 0.38849 0.14815 0.38231 0.1456 0.38087 0.14398 C 0.37931 0.14213 0.37795 0.13947 0.37619 0.13843 C 0.37463 0.1375 0.37287 0.13727 0.3715 0.13565 C 0.36994 0.1338 0.36857 0.13113 0.36681 0.13009 C 0.36603 0.12963 0.36519 0.12928 0.36447 0.1287 C 0.36362 0.12789 0.36297 0.1265 0.36213 0.12593 C 0.36057 0.12465 0.35744 0.12315 0.35744 0.12326 C 0.35484 0.12361 0.35217 0.12361 0.34963 0.12454 C 0.348 0.125 0.3465 0.12639 0.34494 0.12731 L 0.34026 0.13009 L 0.33791 0.13148 C 0.33713 0.13194 0.33622 0.13194 0.33557 0.13287 L 0.33322 0.13565 L 0.30354 0.16759 C 0.30146 0.16944 0.29938 0.17141 0.29729 0.17315 C 0.29651 0.17373 0.29573 0.17454 0.29495 0.17454 C 0.29124 0.17454 0.28766 0.17361 0.28401 0.17315 C 0.28297 0.17268 0.28186 0.17222 0.28089 0.17176 C 0.27737 0.16991 0.27946 0.17037 0.27542 0.16898 C 0.27516 0.16887 0.2749 0.16898 0.27464 0.16898 L 0.06998 -0.04213 " pathEditMode="relative" rAng="0" ptsTypes="AAAAAAAAAAAAAAAAAAAAAAAAAAAAAAAAAAAAAAAAAAAAAAAAAAAAAAAAAAAAAAAAA">
                                          <p:cBhvr>
                                            <p:cTn id="83" dur="425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93" grpId="0" animBg="1"/>
          <p:bldP spid="267" grpId="0" animBg="1"/>
          <p:bldP spid="267" grpId="1" animBg="1"/>
          <p:bldP spid="266" grpId="0" animBg="1"/>
          <p:bldP spid="266" grpId="1" animBg="1"/>
          <p:bldP spid="248" grpId="0"/>
          <p:bldP spid="249" grpId="0"/>
          <p:bldP spid="250" grpId="0" animBg="1"/>
          <p:bldP spid="255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extLst>
              <a:ext uri="{FF2B5EF4-FFF2-40B4-BE49-F238E27FC236}">
                <a16:creationId xmlns:a16="http://schemas.microsoft.com/office/drawing/2014/main" xmlns="" id="{A9739813-F4A2-4E2D-951C-0E48E8BABF38}"/>
              </a:ext>
            </a:extLst>
          </p:cNvPr>
          <p:cNvSpPr/>
          <p:nvPr/>
        </p:nvSpPr>
        <p:spPr>
          <a:xfrm>
            <a:off x="14284539" y="4800299"/>
            <a:ext cx="11407608" cy="4443850"/>
          </a:xfrm>
          <a:prstGeom prst="rect">
            <a:avLst/>
          </a:prstGeom>
          <a:solidFill>
            <a:schemeClr val="tx1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xmlns="" id="{4A0EB587-9686-41DA-8607-5FBBFB12C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89642" y="6775406"/>
            <a:ext cx="8807891" cy="4894514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412B2785-4C26-40F9-B020-37498B4B0809}"/>
              </a:ext>
            </a:extLst>
          </p:cNvPr>
          <p:cNvGrpSpPr/>
          <p:nvPr/>
        </p:nvGrpSpPr>
        <p:grpSpPr>
          <a:xfrm>
            <a:off x="6329898" y="9723685"/>
            <a:ext cx="6386138" cy="2743937"/>
            <a:chOff x="6329898" y="9723685"/>
            <a:chExt cx="6386138" cy="2743937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CC43381C-DDB6-479B-A535-E87107E484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88" y="9723685"/>
              <a:ext cx="0" cy="21964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214F2987-E1AF-4FBB-8D6D-6748715CC8E6}"/>
                </a:ext>
              </a:extLst>
            </p:cNvPr>
            <p:cNvSpPr/>
            <p:nvPr/>
          </p:nvSpPr>
          <p:spPr>
            <a:xfrm>
              <a:off x="11671139" y="11422725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xmlns="" id="{7E546237-1C94-4B92-80DE-66516BE61899}"/>
                </a:ext>
              </a:extLst>
            </p:cNvPr>
            <p:cNvSpPr txBox="1"/>
            <p:nvPr/>
          </p:nvSpPr>
          <p:spPr>
            <a:xfrm>
              <a:off x="6329898" y="11005683"/>
              <a:ext cx="5029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2"/>
                  </a:solidFill>
                </a:rPr>
                <a:t>Release details</a:t>
              </a:r>
            </a:p>
            <a:p>
              <a:pPr algn="r"/>
              <a:r>
                <a:rPr lang="en-US" sz="2400" dirty="0"/>
                <a:t>Timeline details keep the team focus on the “when” of the roadmap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2C3020AF-0448-47F8-95D6-F425A3E0B8D6}"/>
              </a:ext>
            </a:extLst>
          </p:cNvPr>
          <p:cNvGrpSpPr/>
          <p:nvPr/>
        </p:nvGrpSpPr>
        <p:grpSpPr>
          <a:xfrm>
            <a:off x="2218007" y="8127949"/>
            <a:ext cx="7777281" cy="1730777"/>
            <a:chOff x="2218007" y="8127949"/>
            <a:chExt cx="7777281" cy="1730777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BD0D6707-94D3-4D9A-8EBC-08EAA28F3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7256" y="8127949"/>
              <a:ext cx="2098032" cy="111899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1A82328-CD77-4C99-8D63-7B2EDBD34926}"/>
                </a:ext>
              </a:extLst>
            </p:cNvPr>
            <p:cNvSpPr/>
            <p:nvPr/>
          </p:nvSpPr>
          <p:spPr>
            <a:xfrm>
              <a:off x="7376552" y="8712474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xmlns="" id="{29A232C9-A44B-4B6E-842A-30A715830FA9}"/>
                </a:ext>
              </a:extLst>
            </p:cNvPr>
            <p:cNvSpPr txBox="1"/>
            <p:nvPr/>
          </p:nvSpPr>
          <p:spPr>
            <a:xfrm>
              <a:off x="2218007" y="8473731"/>
              <a:ext cx="5029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2"/>
                  </a:solidFill>
                </a:rPr>
                <a:t>Requirements</a:t>
              </a:r>
            </a:p>
            <a:p>
              <a:pPr algn="r"/>
              <a:r>
                <a:rPr lang="en-US" sz="2400" dirty="0"/>
                <a:t>Product requirements will be a key component of the engineers’ roadmap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97487A5F-6C22-478F-A124-EC3D2B2D35E9}"/>
              </a:ext>
            </a:extLst>
          </p:cNvPr>
          <p:cNvGrpSpPr/>
          <p:nvPr/>
        </p:nvGrpSpPr>
        <p:grpSpPr>
          <a:xfrm>
            <a:off x="6329898" y="1511403"/>
            <a:ext cx="6386138" cy="3110917"/>
            <a:chOff x="6329898" y="1511403"/>
            <a:chExt cx="6386138" cy="3110917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199D3F03-DFA9-4DE4-B025-BD3BCE204D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88" y="2425913"/>
              <a:ext cx="0" cy="21964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26B56698-0737-415A-86C2-5D91B6D33B82}"/>
                </a:ext>
              </a:extLst>
            </p:cNvPr>
            <p:cNvSpPr/>
            <p:nvPr/>
          </p:nvSpPr>
          <p:spPr>
            <a:xfrm>
              <a:off x="11671139" y="1928445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xmlns="" id="{C0795052-DCA3-41AC-B9D7-CB4D4437EA13}"/>
                </a:ext>
              </a:extLst>
            </p:cNvPr>
            <p:cNvSpPr txBox="1"/>
            <p:nvPr/>
          </p:nvSpPr>
          <p:spPr>
            <a:xfrm>
              <a:off x="6329898" y="1511403"/>
              <a:ext cx="5029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2"/>
                  </a:solidFill>
                </a:rPr>
                <a:t>High-level strategy</a:t>
              </a:r>
            </a:p>
            <a:p>
              <a:pPr algn="r"/>
              <a:r>
                <a:rPr lang="en-US" sz="2400" dirty="0"/>
                <a:t>Include some sense of the “why” with a high-level strategy overview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8730E87E-200B-4F98-8F65-193D68FB6B57}"/>
              </a:ext>
            </a:extLst>
          </p:cNvPr>
          <p:cNvGrpSpPr/>
          <p:nvPr/>
        </p:nvGrpSpPr>
        <p:grpSpPr>
          <a:xfrm>
            <a:off x="2467861" y="3715794"/>
            <a:ext cx="7020557" cy="1589519"/>
            <a:chOff x="2467861" y="3715794"/>
            <a:chExt cx="7020557" cy="1589519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46F544D8-1D40-4126-A0F8-D99322DA9EED}"/>
                </a:ext>
              </a:extLst>
            </p:cNvPr>
            <p:cNvCxnSpPr>
              <a:cxnSpLocks/>
            </p:cNvCxnSpPr>
            <p:nvPr/>
          </p:nvCxnSpPr>
          <p:spPr>
            <a:xfrm>
              <a:off x="7897256" y="4476985"/>
              <a:ext cx="1591162" cy="82832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55F17C52-2B72-45D3-A1F9-9F7AF41B1C82}"/>
                </a:ext>
              </a:extLst>
            </p:cNvPr>
            <p:cNvSpPr/>
            <p:nvPr/>
          </p:nvSpPr>
          <p:spPr>
            <a:xfrm>
              <a:off x="7751266" y="4132836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xmlns="" id="{818C92A0-38FB-49AA-A32B-81BD39468C05}"/>
                </a:ext>
              </a:extLst>
            </p:cNvPr>
            <p:cNvSpPr txBox="1"/>
            <p:nvPr/>
          </p:nvSpPr>
          <p:spPr>
            <a:xfrm>
              <a:off x="2467861" y="3715794"/>
              <a:ext cx="5029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2"/>
                  </a:solidFill>
                </a:rPr>
                <a:t>Product vision</a:t>
              </a:r>
            </a:p>
            <a:p>
              <a:pPr algn="r"/>
              <a:r>
                <a:rPr lang="en-US" sz="2400" dirty="0"/>
                <a:t>The overall product vision keeps everyone focused on the final goal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AEDA6F92-4BB3-4FA7-AD01-639541BAEEC2}"/>
              </a:ext>
            </a:extLst>
          </p:cNvPr>
          <p:cNvGrpSpPr/>
          <p:nvPr/>
        </p:nvGrpSpPr>
        <p:grpSpPr>
          <a:xfrm>
            <a:off x="1047993" y="6086036"/>
            <a:ext cx="9170427" cy="1384995"/>
            <a:chOff x="225421" y="3853332"/>
            <a:chExt cx="9170427" cy="1384995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4EB6F9F-BB91-4EB5-956D-2640BEDF8DF4}"/>
                </a:ext>
              </a:extLst>
            </p:cNvPr>
            <p:cNvSpPr/>
            <p:nvPr/>
          </p:nvSpPr>
          <p:spPr>
            <a:xfrm>
              <a:off x="5383966" y="4092075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36FB0D8A-6437-4A0E-BED3-302A1B2D4A4E}"/>
                </a:ext>
              </a:extLst>
            </p:cNvPr>
            <p:cNvCxnSpPr>
              <a:cxnSpLocks/>
              <a:stCxn id="133" idx="6"/>
            </p:cNvCxnSpPr>
            <p:nvPr/>
          </p:nvCxnSpPr>
          <p:spPr>
            <a:xfrm>
              <a:off x="6428863" y="4614524"/>
              <a:ext cx="296698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xmlns="" id="{0ACD2B0E-FB16-4723-AD0F-3F1DC2032D12}"/>
                </a:ext>
              </a:extLst>
            </p:cNvPr>
            <p:cNvSpPr txBox="1"/>
            <p:nvPr/>
          </p:nvSpPr>
          <p:spPr>
            <a:xfrm>
              <a:off x="225421" y="3853332"/>
              <a:ext cx="5029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2"/>
                  </a:solidFill>
                </a:rPr>
                <a:t>Features</a:t>
              </a:r>
            </a:p>
            <a:p>
              <a:pPr algn="r"/>
              <a:r>
                <a:rPr lang="en-US" sz="2400" dirty="0"/>
                <a:t>The engineering team needs to understand the “what” of the product</a:t>
              </a:r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xmlns="" id="{B73088CF-E5AD-498B-9A2D-6DB599322DE7}"/>
              </a:ext>
            </a:extLst>
          </p:cNvPr>
          <p:cNvGrpSpPr/>
          <p:nvPr/>
        </p:nvGrpSpPr>
        <p:grpSpPr>
          <a:xfrm>
            <a:off x="8726372" y="3388735"/>
            <a:ext cx="6934430" cy="6938531"/>
            <a:chOff x="8166893" y="2828925"/>
            <a:chExt cx="8053388" cy="8058151"/>
          </a:xfrm>
        </p:grpSpPr>
        <p:sp>
          <p:nvSpPr>
            <p:cNvPr id="1036" name="Oval 44">
              <a:extLst>
                <a:ext uri="{FF2B5EF4-FFF2-40B4-BE49-F238E27FC236}">
                  <a16:creationId xmlns:a16="http://schemas.microsoft.com/office/drawing/2014/main" xmlns="" id="{74BC3C01-67EA-4E95-8E88-8C54B81C6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6893" y="2828925"/>
              <a:ext cx="8053388" cy="8058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37" name="Oval 45">
              <a:extLst>
                <a:ext uri="{FF2B5EF4-FFF2-40B4-BE49-F238E27FC236}">
                  <a16:creationId xmlns:a16="http://schemas.microsoft.com/office/drawing/2014/main" xmlns="" id="{0DBEA0F8-14C5-491D-9DEB-62B323832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855" y="3163888"/>
              <a:ext cx="7385050" cy="7388225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C1F856CD-C48B-45EE-B9F2-FF1E1CA79C77}"/>
              </a:ext>
            </a:extLst>
          </p:cNvPr>
          <p:cNvGrpSpPr/>
          <p:nvPr/>
        </p:nvGrpSpPr>
        <p:grpSpPr>
          <a:xfrm>
            <a:off x="9100228" y="3763273"/>
            <a:ext cx="6186720" cy="6189453"/>
            <a:chOff x="9100228" y="3763273"/>
            <a:chExt cx="6186720" cy="6189453"/>
          </a:xfrm>
        </p:grpSpPr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xmlns="" id="{0E7E0CD5-E5BA-442F-9109-0FA0F00EA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228" y="3763273"/>
              <a:ext cx="6186720" cy="6189453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2F2E6704-C918-460E-BF7E-8DB1A016EBAC}"/>
                </a:ext>
              </a:extLst>
            </p:cNvPr>
            <p:cNvSpPr/>
            <p:nvPr/>
          </p:nvSpPr>
          <p:spPr>
            <a:xfrm>
              <a:off x="12049130" y="6713543"/>
              <a:ext cx="288915" cy="288915"/>
            </a:xfrm>
            <a:prstGeom prst="ellipse">
              <a:avLst/>
            </a:prstGeom>
            <a:solidFill>
              <a:schemeClr val="bg2"/>
            </a:solidFill>
            <a:ln w="88900">
              <a:solidFill>
                <a:schemeClr val="accent6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xmlns="" id="{A2C5F291-57CD-47F9-8DCC-CA4F7384A4AA}"/>
              </a:ext>
            </a:extLst>
          </p:cNvPr>
          <p:cNvSpPr txBox="1"/>
          <p:nvPr/>
        </p:nvSpPr>
        <p:spPr>
          <a:xfrm>
            <a:off x="16498282" y="5365996"/>
            <a:ext cx="6218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Engineers are less focused on product vision and revenue potential. </a:t>
            </a:r>
          </a:p>
          <a:p>
            <a:r>
              <a:rPr lang="en-US" sz="3200" dirty="0"/>
              <a:t>Even so, include high-level goals in the product roadmap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7A174CA-265C-43BE-B845-420A75CBB989}"/>
              </a:ext>
            </a:extLst>
          </p:cNvPr>
          <p:cNvGrpSpPr/>
          <p:nvPr/>
        </p:nvGrpSpPr>
        <p:grpSpPr>
          <a:xfrm>
            <a:off x="9202373" y="3866786"/>
            <a:ext cx="5982428" cy="5982428"/>
            <a:chOff x="9202373" y="3866786"/>
            <a:chExt cx="5982428" cy="5982428"/>
          </a:xfrm>
        </p:grpSpPr>
        <p:grpSp>
          <p:nvGrpSpPr>
            <p:cNvPr id="1083" name="Group 1082">
              <a:extLst>
                <a:ext uri="{FF2B5EF4-FFF2-40B4-BE49-F238E27FC236}">
                  <a16:creationId xmlns:a16="http://schemas.microsoft.com/office/drawing/2014/main" xmlns="" id="{368576F7-A3C5-49EB-B5C7-7EFCDCD57763}"/>
                </a:ext>
              </a:extLst>
            </p:cNvPr>
            <p:cNvGrpSpPr/>
            <p:nvPr/>
          </p:nvGrpSpPr>
          <p:grpSpPr>
            <a:xfrm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1082" name="Arrow: Pentagon 1081">
                <a:extLst>
                  <a:ext uri="{FF2B5EF4-FFF2-40B4-BE49-F238E27FC236}">
                    <a16:creationId xmlns:a16="http://schemas.microsoft.com/office/drawing/2014/main" xmlns="" id="{D5C89C07-ACF9-4C22-8BA1-FCC5BC142B3C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Arrow: Pentagon 93">
                <a:extLst>
                  <a:ext uri="{FF2B5EF4-FFF2-40B4-BE49-F238E27FC236}">
                    <a16:creationId xmlns:a16="http://schemas.microsoft.com/office/drawing/2014/main" xmlns="" id="{7FC1CD18-19F0-4282-8711-0AD3A2FA24F4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37C3A9CE-1615-4D4B-9FEA-69885165C10E}"/>
                </a:ext>
              </a:extLst>
            </p:cNvPr>
            <p:cNvGrpSpPr/>
            <p:nvPr/>
          </p:nvGrpSpPr>
          <p:grpSpPr>
            <a:xfrm rot="1800000"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97" name="Arrow: Pentagon 96">
                <a:extLst>
                  <a:ext uri="{FF2B5EF4-FFF2-40B4-BE49-F238E27FC236}">
                    <a16:creationId xmlns:a16="http://schemas.microsoft.com/office/drawing/2014/main" xmlns="" id="{5CFA5657-728D-4B45-A019-C82D24DF68D3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Arrow: Pentagon 97">
                <a:extLst>
                  <a:ext uri="{FF2B5EF4-FFF2-40B4-BE49-F238E27FC236}">
                    <a16:creationId xmlns:a16="http://schemas.microsoft.com/office/drawing/2014/main" xmlns="" id="{B6FDE02F-96C4-4B42-8481-EF99EC818176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78951313-425D-40AB-93CC-B5F9896369A9}"/>
                </a:ext>
              </a:extLst>
            </p:cNvPr>
            <p:cNvGrpSpPr/>
            <p:nvPr/>
          </p:nvGrpSpPr>
          <p:grpSpPr>
            <a:xfrm rot="3600000"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103" name="Arrow: Pentagon 102">
                <a:extLst>
                  <a:ext uri="{FF2B5EF4-FFF2-40B4-BE49-F238E27FC236}">
                    <a16:creationId xmlns:a16="http://schemas.microsoft.com/office/drawing/2014/main" xmlns="" id="{1E41A643-789A-4EDA-AFE4-99AE87B00AF3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4" name="Arrow: Pentagon 103">
                <a:extLst>
                  <a:ext uri="{FF2B5EF4-FFF2-40B4-BE49-F238E27FC236}">
                    <a16:creationId xmlns:a16="http://schemas.microsoft.com/office/drawing/2014/main" xmlns="" id="{00631CAD-C169-4341-A702-A3DFE8D81288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5B35CC2A-E384-40C5-9A0E-8F5549E47991}"/>
                </a:ext>
              </a:extLst>
            </p:cNvPr>
            <p:cNvGrpSpPr/>
            <p:nvPr/>
          </p:nvGrpSpPr>
          <p:grpSpPr>
            <a:xfrm rot="19800000"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106" name="Arrow: Pentagon 105">
                <a:extLst>
                  <a:ext uri="{FF2B5EF4-FFF2-40B4-BE49-F238E27FC236}">
                    <a16:creationId xmlns:a16="http://schemas.microsoft.com/office/drawing/2014/main" xmlns="" id="{F4B63139-43D6-4F01-9D6B-A70A2D5C2C83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7" name="Arrow: Pentagon 106">
                <a:extLst>
                  <a:ext uri="{FF2B5EF4-FFF2-40B4-BE49-F238E27FC236}">
                    <a16:creationId xmlns:a16="http://schemas.microsoft.com/office/drawing/2014/main" xmlns="" id="{268CC966-8BA7-4416-80D6-929A8EE08C91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F28A8042-3920-425A-8BAA-534143F3E47F}"/>
                </a:ext>
              </a:extLst>
            </p:cNvPr>
            <p:cNvGrpSpPr/>
            <p:nvPr/>
          </p:nvGrpSpPr>
          <p:grpSpPr>
            <a:xfrm rot="18000000"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109" name="Arrow: Pentagon 108">
                <a:extLst>
                  <a:ext uri="{FF2B5EF4-FFF2-40B4-BE49-F238E27FC236}">
                    <a16:creationId xmlns:a16="http://schemas.microsoft.com/office/drawing/2014/main" xmlns="" id="{1A3ED432-A08A-4E5A-9440-03E92C071B25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0" name="Arrow: Pentagon 109">
                <a:extLst>
                  <a:ext uri="{FF2B5EF4-FFF2-40B4-BE49-F238E27FC236}">
                    <a16:creationId xmlns:a16="http://schemas.microsoft.com/office/drawing/2014/main" xmlns="" id="{B213F495-C3B8-4AD3-A492-9AF716257A92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D456D303-C2BC-4817-974A-4C65C07319C5}"/>
                </a:ext>
              </a:extLst>
            </p:cNvPr>
            <p:cNvGrpSpPr/>
            <p:nvPr/>
          </p:nvGrpSpPr>
          <p:grpSpPr>
            <a:xfrm rot="5400000"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112" name="Arrow: Pentagon 111">
                <a:extLst>
                  <a:ext uri="{FF2B5EF4-FFF2-40B4-BE49-F238E27FC236}">
                    <a16:creationId xmlns:a16="http://schemas.microsoft.com/office/drawing/2014/main" xmlns="" id="{25C0F162-4330-4631-919C-2DB7D3976E23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3" name="Arrow: Pentagon 112">
                <a:extLst>
                  <a:ext uri="{FF2B5EF4-FFF2-40B4-BE49-F238E27FC236}">
                    <a16:creationId xmlns:a16="http://schemas.microsoft.com/office/drawing/2014/main" xmlns="" id="{86941326-476E-46D2-B027-409ABA7E7B56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4889C014-45B4-465C-BBD3-18ACFDFA07FD}"/>
              </a:ext>
            </a:extLst>
          </p:cNvPr>
          <p:cNvGrpSpPr/>
          <p:nvPr/>
        </p:nvGrpSpPr>
        <p:grpSpPr>
          <a:xfrm>
            <a:off x="9488418" y="4109930"/>
            <a:ext cx="5448110" cy="5527155"/>
            <a:chOff x="9488418" y="4109930"/>
            <a:chExt cx="5448110" cy="5527155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xmlns="" id="{63B8174C-40DF-47C7-8290-EC08A4BBB577}"/>
                </a:ext>
              </a:extLst>
            </p:cNvPr>
            <p:cNvSpPr txBox="1"/>
            <p:nvPr/>
          </p:nvSpPr>
          <p:spPr>
            <a:xfrm>
              <a:off x="11779051" y="4109930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01119A9D-1153-49F0-B41F-3CAF4E1FEC1E}"/>
                </a:ext>
              </a:extLst>
            </p:cNvPr>
            <p:cNvSpPr txBox="1"/>
            <p:nvPr/>
          </p:nvSpPr>
          <p:spPr>
            <a:xfrm>
              <a:off x="13216254" y="440829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E6BE8C4B-E57A-4878-ABAB-378230FA7A37}"/>
                </a:ext>
              </a:extLst>
            </p:cNvPr>
            <p:cNvSpPr txBox="1"/>
            <p:nvPr/>
          </p:nvSpPr>
          <p:spPr>
            <a:xfrm>
              <a:off x="10442979" y="4408292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BDE9714F-8015-4C0B-BDBB-4D243A292F1B}"/>
                </a:ext>
              </a:extLst>
            </p:cNvPr>
            <p:cNvSpPr txBox="1"/>
            <p:nvPr/>
          </p:nvSpPr>
          <p:spPr>
            <a:xfrm>
              <a:off x="14068681" y="5305313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2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B7A284BD-DA4F-4AC3-8FEF-57D3ED463031}"/>
                </a:ext>
              </a:extLst>
            </p:cNvPr>
            <p:cNvSpPr txBox="1"/>
            <p:nvPr/>
          </p:nvSpPr>
          <p:spPr>
            <a:xfrm>
              <a:off x="9810898" y="5305313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CD35DB84-3DCC-43F2-909D-00D2AE5558D7}"/>
                </a:ext>
              </a:extLst>
            </p:cNvPr>
            <p:cNvSpPr txBox="1"/>
            <p:nvPr/>
          </p:nvSpPr>
          <p:spPr>
            <a:xfrm>
              <a:off x="1442965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3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D4ADFE84-886D-49B5-9371-F84E0C5307FA}"/>
                </a:ext>
              </a:extLst>
            </p:cNvPr>
            <p:cNvSpPr txBox="1"/>
            <p:nvPr/>
          </p:nvSpPr>
          <p:spPr>
            <a:xfrm>
              <a:off x="948841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9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4FCF53EB-443E-4FF8-9B42-B234653276A6}"/>
                </a:ext>
              </a:extLst>
            </p:cNvPr>
            <p:cNvSpPr txBox="1"/>
            <p:nvPr/>
          </p:nvSpPr>
          <p:spPr>
            <a:xfrm>
              <a:off x="14068681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4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DE95B764-96A4-4472-9580-82AE4DE0438E}"/>
                </a:ext>
              </a:extLst>
            </p:cNvPr>
            <p:cNvSpPr txBox="1"/>
            <p:nvPr/>
          </p:nvSpPr>
          <p:spPr>
            <a:xfrm>
              <a:off x="9840775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8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EDBA93A8-8660-4A16-B348-D57A48D89292}"/>
                </a:ext>
              </a:extLst>
            </p:cNvPr>
            <p:cNvSpPr txBox="1"/>
            <p:nvPr/>
          </p:nvSpPr>
          <p:spPr>
            <a:xfrm>
              <a:off x="13216254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66E42C5F-E94B-457D-A867-1D65FBC5C412}"/>
                </a:ext>
              </a:extLst>
            </p:cNvPr>
            <p:cNvSpPr txBox="1"/>
            <p:nvPr/>
          </p:nvSpPr>
          <p:spPr>
            <a:xfrm>
              <a:off x="10604081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7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AD48B161-3E0F-49BF-8814-9956AF54E29C}"/>
                </a:ext>
              </a:extLst>
            </p:cNvPr>
            <p:cNvSpPr txBox="1"/>
            <p:nvPr/>
          </p:nvSpPr>
          <p:spPr>
            <a:xfrm>
              <a:off x="11940153" y="8867644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6</a:t>
              </a:r>
            </a:p>
          </p:txBody>
        </p:sp>
      </p:grpSp>
      <p:grpSp>
        <p:nvGrpSpPr>
          <p:cNvPr id="1081" name="Group 1080">
            <a:extLst>
              <a:ext uri="{FF2B5EF4-FFF2-40B4-BE49-F238E27FC236}">
                <a16:creationId xmlns:a16="http://schemas.microsoft.com/office/drawing/2014/main" xmlns="" id="{07BCFEED-D690-40C6-86AF-6ED81AB69436}"/>
              </a:ext>
            </a:extLst>
          </p:cNvPr>
          <p:cNvGrpSpPr/>
          <p:nvPr/>
        </p:nvGrpSpPr>
        <p:grpSpPr>
          <a:xfrm>
            <a:off x="9100228" y="3763273"/>
            <a:ext cx="6186720" cy="6189453"/>
            <a:chOff x="8601075" y="3263900"/>
            <a:chExt cx="7185025" cy="7188200"/>
          </a:xfrm>
        </p:grpSpPr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xmlns="" id="{83CD943E-38C7-4797-A7F3-2D5D607CF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075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xmlns="" id="{2F2E2398-CDB0-4D9F-8787-82952CE5DE05}"/>
                </a:ext>
              </a:extLst>
            </p:cNvPr>
            <p:cNvGrpSpPr/>
            <p:nvPr/>
          </p:nvGrpSpPr>
          <p:grpSpPr>
            <a:xfrm>
              <a:off x="12010230" y="4132263"/>
              <a:ext cx="368301" cy="2743200"/>
              <a:chOff x="12010230" y="4132263"/>
              <a:chExt cx="368301" cy="2743200"/>
            </a:xfrm>
          </p:grpSpPr>
          <p:sp>
            <p:nvSpPr>
              <p:cNvPr id="1067" name="Freeform 75">
                <a:extLst>
                  <a:ext uri="{FF2B5EF4-FFF2-40B4-BE49-F238E27FC236}">
                    <a16:creationId xmlns:a16="http://schemas.microsoft.com/office/drawing/2014/main" xmlns="" id="{DBA8142A-9A2F-4BAD-AD9E-8B582DBE5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0230" y="4132263"/>
                <a:ext cx="166688" cy="2743200"/>
              </a:xfrm>
              <a:custGeom>
                <a:avLst/>
                <a:gdLst>
                  <a:gd name="T0" fmla="*/ 105 w 105"/>
                  <a:gd name="T1" fmla="*/ 1728 h 1728"/>
                  <a:gd name="T2" fmla="*/ 0 w 105"/>
                  <a:gd name="T3" fmla="*/ 1222 h 1728"/>
                  <a:gd name="T4" fmla="*/ 105 w 105"/>
                  <a:gd name="T5" fmla="*/ 0 h 1728"/>
                  <a:gd name="T6" fmla="*/ 105 w 105"/>
                  <a:gd name="T7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1728">
                    <a:moveTo>
                      <a:pt x="105" y="1728"/>
                    </a:moveTo>
                    <a:lnTo>
                      <a:pt x="0" y="1222"/>
                    </a:lnTo>
                    <a:lnTo>
                      <a:pt x="105" y="0"/>
                    </a:lnTo>
                    <a:lnTo>
                      <a:pt x="105" y="1728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68" name="Freeform 76">
                <a:extLst>
                  <a:ext uri="{FF2B5EF4-FFF2-40B4-BE49-F238E27FC236}">
                    <a16:creationId xmlns:a16="http://schemas.microsoft.com/office/drawing/2014/main" xmlns="" id="{C1BA14B6-7F5A-42CF-9E6D-1DE883572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4132263"/>
                <a:ext cx="201613" cy="2743200"/>
              </a:xfrm>
              <a:custGeom>
                <a:avLst/>
                <a:gdLst>
                  <a:gd name="T0" fmla="*/ 0 w 127"/>
                  <a:gd name="T1" fmla="*/ 1728 h 1728"/>
                  <a:gd name="T2" fmla="*/ 127 w 127"/>
                  <a:gd name="T3" fmla="*/ 1222 h 1728"/>
                  <a:gd name="T4" fmla="*/ 0 w 127"/>
                  <a:gd name="T5" fmla="*/ 0 h 1728"/>
                  <a:gd name="T6" fmla="*/ 0 w 127"/>
                  <a:gd name="T7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728">
                    <a:moveTo>
                      <a:pt x="0" y="1728"/>
                    </a:moveTo>
                    <a:lnTo>
                      <a:pt x="127" y="1222"/>
                    </a:lnTo>
                    <a:lnTo>
                      <a:pt x="0" y="0"/>
                    </a:lnTo>
                    <a:lnTo>
                      <a:pt x="0" y="17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</p:grpSp>
      <p:grpSp>
        <p:nvGrpSpPr>
          <p:cNvPr id="1078" name="Group 1077">
            <a:extLst>
              <a:ext uri="{FF2B5EF4-FFF2-40B4-BE49-F238E27FC236}">
                <a16:creationId xmlns:a16="http://schemas.microsoft.com/office/drawing/2014/main" xmlns="" id="{6CE22F1B-D339-4838-8ABE-E87D72D849D6}"/>
              </a:ext>
            </a:extLst>
          </p:cNvPr>
          <p:cNvGrpSpPr/>
          <p:nvPr/>
        </p:nvGrpSpPr>
        <p:grpSpPr>
          <a:xfrm rot="3600000">
            <a:off x="9100910" y="3763273"/>
            <a:ext cx="6186720" cy="6189453"/>
            <a:chOff x="8601868" y="3263900"/>
            <a:chExt cx="7185025" cy="7188200"/>
          </a:xfrm>
        </p:grpSpPr>
        <p:sp>
          <p:nvSpPr>
            <p:cNvPr id="1038" name="Freeform 46">
              <a:extLst>
                <a:ext uri="{FF2B5EF4-FFF2-40B4-BE49-F238E27FC236}">
                  <a16:creationId xmlns:a16="http://schemas.microsoft.com/office/drawing/2014/main" xmlns="" id="{6C602820-A9A5-4FCF-B8C6-0FCAD3D7C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868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xmlns="" id="{1C4EA474-83CA-47E5-B077-6CEEC1D41435}"/>
                </a:ext>
              </a:extLst>
            </p:cNvPr>
            <p:cNvGrpSpPr/>
            <p:nvPr/>
          </p:nvGrpSpPr>
          <p:grpSpPr>
            <a:xfrm>
              <a:off x="12176918" y="6875463"/>
              <a:ext cx="1471613" cy="835025"/>
              <a:chOff x="12176918" y="6875463"/>
              <a:chExt cx="1471613" cy="835025"/>
            </a:xfrm>
          </p:grpSpPr>
          <p:sp>
            <p:nvSpPr>
              <p:cNvPr id="1069" name="Freeform 77">
                <a:extLst>
                  <a:ext uri="{FF2B5EF4-FFF2-40B4-BE49-F238E27FC236}">
                    <a16:creationId xmlns:a16="http://schemas.microsoft.com/office/drawing/2014/main" xmlns="" id="{4936B366-0207-42DC-A2F5-7B0B069F5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6875463"/>
                <a:ext cx="1471613" cy="835025"/>
              </a:xfrm>
              <a:custGeom>
                <a:avLst/>
                <a:gdLst>
                  <a:gd name="T0" fmla="*/ 0 w 927"/>
                  <a:gd name="T1" fmla="*/ 0 h 526"/>
                  <a:gd name="T2" fmla="*/ 295 w 927"/>
                  <a:gd name="T3" fmla="*/ 273 h 526"/>
                  <a:gd name="T4" fmla="*/ 927 w 927"/>
                  <a:gd name="T5" fmla="*/ 526 h 526"/>
                  <a:gd name="T6" fmla="*/ 0 w 927"/>
                  <a:gd name="T7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7" h="526">
                    <a:moveTo>
                      <a:pt x="0" y="0"/>
                    </a:moveTo>
                    <a:lnTo>
                      <a:pt x="295" y="273"/>
                    </a:lnTo>
                    <a:lnTo>
                      <a:pt x="927" y="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70" name="Freeform 78">
                <a:extLst>
                  <a:ext uri="{FF2B5EF4-FFF2-40B4-BE49-F238E27FC236}">
                    <a16:creationId xmlns:a16="http://schemas.microsoft.com/office/drawing/2014/main" xmlns="" id="{DBE8B706-8336-42A9-B16F-E3174AAE0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6875463"/>
                <a:ext cx="1471613" cy="835025"/>
              </a:xfrm>
              <a:custGeom>
                <a:avLst/>
                <a:gdLst>
                  <a:gd name="T0" fmla="*/ 0 w 927"/>
                  <a:gd name="T1" fmla="*/ 0 h 526"/>
                  <a:gd name="T2" fmla="*/ 400 w 927"/>
                  <a:gd name="T3" fmla="*/ 84 h 526"/>
                  <a:gd name="T4" fmla="*/ 927 w 927"/>
                  <a:gd name="T5" fmla="*/ 526 h 526"/>
                  <a:gd name="T6" fmla="*/ 0 w 927"/>
                  <a:gd name="T7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7" h="526">
                    <a:moveTo>
                      <a:pt x="0" y="0"/>
                    </a:moveTo>
                    <a:lnTo>
                      <a:pt x="400" y="84"/>
                    </a:lnTo>
                    <a:lnTo>
                      <a:pt x="927" y="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</p:grpSp>
      <p:sp>
        <p:nvSpPr>
          <p:cNvPr id="131" name="Title 1">
            <a:extLst>
              <a:ext uri="{FF2B5EF4-FFF2-40B4-BE49-F238E27FC236}">
                <a16:creationId xmlns:a16="http://schemas.microsoft.com/office/drawing/2014/main" xmlns="" id="{AE3BADFF-84D2-4342-9DD9-FB37DD419DD1}"/>
              </a:ext>
            </a:extLst>
          </p:cNvPr>
          <p:cNvSpPr txBox="1">
            <a:spLocks/>
          </p:cNvSpPr>
          <p:nvPr/>
        </p:nvSpPr>
        <p:spPr>
          <a:xfrm>
            <a:off x="13672622" y="1342871"/>
            <a:ext cx="8977326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Engineering</a:t>
            </a:r>
          </a:p>
          <a:p>
            <a:pPr algn="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Include why, what, and when</a:t>
            </a:r>
          </a:p>
          <a:p>
            <a:pPr algn="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53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8" presetClass="emph" presetSubtype="0" fill="hold" nodeType="clickEffect" p14:presetBounceEnd="8125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81250">
                                          <p:cBhvr>
                                            <p:cTn id="50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 p14:bounceEnd="79000">
                                          <p:cBhvr>
                                            <p:cTn id="52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8" presetClass="emph" presetSubtype="0" fill="hold" nodeType="click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 p14:bounceEnd="81000">
                                          <p:cBhvr>
                                            <p:cTn id="59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6200000" p14:bounceEnd="81000">
                                          <p:cBhvr>
                                            <p:cTn id="61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8" presetClass="emph" presetSubtype="0" fill="hold" nodeType="click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 p14:bounceEnd="81000">
                                          <p:cBhvr>
                                            <p:cTn id="68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7200000" p14:bounceEnd="81000">
                                          <p:cBhvr>
                                            <p:cTn id="70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8" presetClass="emph" presetSubtype="0" fill="hold" nodeType="click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81000">
                                          <p:cBhvr>
                                            <p:cTn id="77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8" presetClass="emph" presetSubtype="0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 p14:bounceEnd="81000">
                                          <p:cBhvr>
                                            <p:cTn id="79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50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52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59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1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68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7200000">
                                          <p:cBhvr>
                                            <p:cTn id="70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77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79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-plus-long-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4" y="505717"/>
            <a:ext cx="6319066" cy="1817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C67D679-81AC-4BA2-ABE1-44D68A91BEF6}"/>
              </a:ext>
            </a:extLst>
          </p:cNvPr>
          <p:cNvSpPr txBox="1"/>
          <p:nvPr/>
        </p:nvSpPr>
        <p:spPr>
          <a:xfrm>
            <a:off x="6408721" y="4616361"/>
            <a:ext cx="11569732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Get 100+ extra slides from our “Product Roadmap” slide deck, many of other presentations, book summaries, resume templates, and other corporate resources when you join </a:t>
            </a:r>
            <a:r>
              <a:rPr lang="en-US" sz="3200" b="1" dirty="0" smtClean="0">
                <a:hlinkClick r:id="rId3"/>
              </a:rPr>
              <a:t>You Exec Plus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</a:pP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 smtClean="0"/>
              <a:t>Thank you, and be productive.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358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096798" y="7782992"/>
            <a:ext cx="11858626" cy="5041900"/>
            <a:chOff x="3105150" y="4186465"/>
            <a:chExt cx="5929313" cy="252095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3105150" y="4469040"/>
              <a:ext cx="1995488" cy="2238375"/>
            </a:xfrm>
            <a:custGeom>
              <a:avLst/>
              <a:gdLst>
                <a:gd name="T0" fmla="*/ 0 w 1257"/>
                <a:gd name="T1" fmla="*/ 461 h 1410"/>
                <a:gd name="T2" fmla="*/ 314 w 1257"/>
                <a:gd name="T3" fmla="*/ 0 h 1410"/>
                <a:gd name="T4" fmla="*/ 1257 w 1257"/>
                <a:gd name="T5" fmla="*/ 498 h 1410"/>
                <a:gd name="T6" fmla="*/ 1094 w 1257"/>
                <a:gd name="T7" fmla="*/ 1410 h 1410"/>
                <a:gd name="T8" fmla="*/ 0 w 1257"/>
                <a:gd name="T9" fmla="*/ 461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7" h="1410">
                  <a:moveTo>
                    <a:pt x="0" y="461"/>
                  </a:moveTo>
                  <a:lnTo>
                    <a:pt x="314" y="0"/>
                  </a:lnTo>
                  <a:lnTo>
                    <a:pt x="1257" y="498"/>
                  </a:lnTo>
                  <a:lnTo>
                    <a:pt x="1094" y="1410"/>
                  </a:lnTo>
                  <a:lnTo>
                    <a:pt x="0" y="4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841875" y="4689702"/>
              <a:ext cx="4192588" cy="2017713"/>
            </a:xfrm>
            <a:custGeom>
              <a:avLst/>
              <a:gdLst>
                <a:gd name="T0" fmla="*/ 163 w 2641"/>
                <a:gd name="T1" fmla="*/ 359 h 1271"/>
                <a:gd name="T2" fmla="*/ 2237 w 2641"/>
                <a:gd name="T3" fmla="*/ 0 h 1271"/>
                <a:gd name="T4" fmla="*/ 2641 w 2641"/>
                <a:gd name="T5" fmla="*/ 566 h 1271"/>
                <a:gd name="T6" fmla="*/ 0 w 2641"/>
                <a:gd name="T7" fmla="*/ 1271 h 1271"/>
                <a:gd name="T8" fmla="*/ 163 w 2641"/>
                <a:gd name="T9" fmla="*/ 359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1" h="1271">
                  <a:moveTo>
                    <a:pt x="163" y="359"/>
                  </a:moveTo>
                  <a:lnTo>
                    <a:pt x="2237" y="0"/>
                  </a:lnTo>
                  <a:lnTo>
                    <a:pt x="2641" y="566"/>
                  </a:lnTo>
                  <a:lnTo>
                    <a:pt x="0" y="1271"/>
                  </a:lnTo>
                  <a:lnTo>
                    <a:pt x="163" y="359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603625" y="4186465"/>
              <a:ext cx="4789488" cy="1073150"/>
            </a:xfrm>
            <a:custGeom>
              <a:avLst/>
              <a:gdLst>
                <a:gd name="T0" fmla="*/ 0 w 3017"/>
                <a:gd name="T1" fmla="*/ 178 h 676"/>
                <a:gd name="T2" fmla="*/ 1687 w 3017"/>
                <a:gd name="T3" fmla="*/ 0 h 676"/>
                <a:gd name="T4" fmla="*/ 3017 w 3017"/>
                <a:gd name="T5" fmla="*/ 317 h 676"/>
                <a:gd name="T6" fmla="*/ 943 w 3017"/>
                <a:gd name="T7" fmla="*/ 676 h 676"/>
                <a:gd name="T8" fmla="*/ 0 w 3017"/>
                <a:gd name="T9" fmla="*/ 17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7" h="676">
                  <a:moveTo>
                    <a:pt x="0" y="178"/>
                  </a:moveTo>
                  <a:lnTo>
                    <a:pt x="1687" y="0"/>
                  </a:lnTo>
                  <a:lnTo>
                    <a:pt x="3017" y="317"/>
                  </a:lnTo>
                  <a:lnTo>
                    <a:pt x="943" y="676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46601" y="6401866"/>
            <a:ext cx="9305472" cy="3267076"/>
            <a:chOff x="3680052" y="3495902"/>
            <a:chExt cx="4652736" cy="1633538"/>
          </a:xfrm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680052" y="3627665"/>
              <a:ext cx="1677988" cy="1501775"/>
            </a:xfrm>
            <a:custGeom>
              <a:avLst/>
              <a:gdLst>
                <a:gd name="T0" fmla="*/ 0 w 1057"/>
                <a:gd name="T1" fmla="*/ 460 h 946"/>
                <a:gd name="T2" fmla="*/ 307 w 1057"/>
                <a:gd name="T3" fmla="*/ 0 h 946"/>
                <a:gd name="T4" fmla="*/ 1057 w 1057"/>
                <a:gd name="T5" fmla="*/ 184 h 946"/>
                <a:gd name="T6" fmla="*/ 919 w 1057"/>
                <a:gd name="T7" fmla="*/ 946 h 946"/>
                <a:gd name="T8" fmla="*/ 0 w 1057"/>
                <a:gd name="T9" fmla="*/ 46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7" h="946">
                  <a:moveTo>
                    <a:pt x="0" y="460"/>
                  </a:moveTo>
                  <a:lnTo>
                    <a:pt x="307" y="0"/>
                  </a:lnTo>
                  <a:lnTo>
                    <a:pt x="1057" y="184"/>
                  </a:lnTo>
                  <a:lnTo>
                    <a:pt x="919" y="946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124450" y="3697288"/>
              <a:ext cx="3208338" cy="1417638"/>
            </a:xfrm>
            <a:custGeom>
              <a:avLst/>
              <a:gdLst>
                <a:gd name="T0" fmla="*/ 138 w 2021"/>
                <a:gd name="T1" fmla="*/ 131 h 893"/>
                <a:gd name="T2" fmla="*/ 1626 w 2021"/>
                <a:gd name="T3" fmla="*/ 0 h 893"/>
                <a:gd name="T4" fmla="*/ 2021 w 2021"/>
                <a:gd name="T5" fmla="*/ 543 h 893"/>
                <a:gd name="T6" fmla="*/ 0 w 2021"/>
                <a:gd name="T7" fmla="*/ 893 h 893"/>
                <a:gd name="T8" fmla="*/ 138 w 2021"/>
                <a:gd name="T9" fmla="*/ 131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1" h="893">
                  <a:moveTo>
                    <a:pt x="138" y="131"/>
                  </a:moveTo>
                  <a:lnTo>
                    <a:pt x="1626" y="0"/>
                  </a:lnTo>
                  <a:lnTo>
                    <a:pt x="2021" y="543"/>
                  </a:lnTo>
                  <a:lnTo>
                    <a:pt x="0" y="893"/>
                  </a:lnTo>
                  <a:lnTo>
                    <a:pt x="138" y="131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4152900" y="3495902"/>
              <a:ext cx="3552825" cy="423863"/>
            </a:xfrm>
            <a:custGeom>
              <a:avLst/>
              <a:gdLst>
                <a:gd name="T0" fmla="*/ 0 w 2238"/>
                <a:gd name="T1" fmla="*/ 83 h 267"/>
                <a:gd name="T2" fmla="*/ 1284 w 2238"/>
                <a:gd name="T3" fmla="*/ 0 h 267"/>
                <a:gd name="T4" fmla="*/ 2238 w 2238"/>
                <a:gd name="T5" fmla="*/ 136 h 267"/>
                <a:gd name="T6" fmla="*/ 750 w 2238"/>
                <a:gd name="T7" fmla="*/ 267 h 267"/>
                <a:gd name="T8" fmla="*/ 0 w 2238"/>
                <a:gd name="T9" fmla="*/ 8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8" h="267">
                  <a:moveTo>
                    <a:pt x="0" y="83"/>
                  </a:moveTo>
                  <a:lnTo>
                    <a:pt x="1284" y="0"/>
                  </a:lnTo>
                  <a:lnTo>
                    <a:pt x="2238" y="136"/>
                  </a:lnTo>
                  <a:lnTo>
                    <a:pt x="750" y="267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309774" y="4900092"/>
            <a:ext cx="6851650" cy="2108200"/>
            <a:chOff x="4211638" y="2745015"/>
            <a:chExt cx="3425825" cy="1054100"/>
          </a:xfrm>
        </p:grpSpPr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211638" y="2760890"/>
              <a:ext cx="1336675" cy="1038225"/>
            </a:xfrm>
            <a:custGeom>
              <a:avLst/>
              <a:gdLst>
                <a:gd name="T0" fmla="*/ 0 w 842"/>
                <a:gd name="T1" fmla="*/ 478 h 654"/>
                <a:gd name="T2" fmla="*/ 329 w 842"/>
                <a:gd name="T3" fmla="*/ 0 h 654"/>
                <a:gd name="T4" fmla="*/ 842 w 842"/>
                <a:gd name="T5" fmla="*/ 19 h 654"/>
                <a:gd name="T6" fmla="*/ 723 w 842"/>
                <a:gd name="T7" fmla="*/ 654 h 654"/>
                <a:gd name="T8" fmla="*/ 0 w 842"/>
                <a:gd name="T9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2" h="654">
                  <a:moveTo>
                    <a:pt x="0" y="478"/>
                  </a:moveTo>
                  <a:lnTo>
                    <a:pt x="329" y="0"/>
                  </a:lnTo>
                  <a:lnTo>
                    <a:pt x="842" y="19"/>
                  </a:lnTo>
                  <a:lnTo>
                    <a:pt x="723" y="654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5356225" y="2760890"/>
              <a:ext cx="2281238" cy="1038225"/>
            </a:xfrm>
            <a:custGeom>
              <a:avLst/>
              <a:gdLst>
                <a:gd name="T0" fmla="*/ 119 w 1437"/>
                <a:gd name="T1" fmla="*/ 19 h 654"/>
                <a:gd name="T2" fmla="*/ 0 w 1437"/>
                <a:gd name="T3" fmla="*/ 654 h 654"/>
                <a:gd name="T4" fmla="*/ 1437 w 1437"/>
                <a:gd name="T5" fmla="*/ 529 h 654"/>
                <a:gd name="T6" fmla="*/ 1063 w 1437"/>
                <a:gd name="T7" fmla="*/ 0 h 654"/>
                <a:gd name="T8" fmla="*/ 119 w 1437"/>
                <a:gd name="T9" fmla="*/ 1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7" h="654">
                  <a:moveTo>
                    <a:pt x="119" y="19"/>
                  </a:moveTo>
                  <a:lnTo>
                    <a:pt x="0" y="654"/>
                  </a:lnTo>
                  <a:lnTo>
                    <a:pt x="1437" y="529"/>
                  </a:lnTo>
                  <a:lnTo>
                    <a:pt x="1063" y="0"/>
                  </a:lnTo>
                  <a:lnTo>
                    <a:pt x="119" y="19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730750" y="2745015"/>
              <a:ext cx="2312988" cy="46038"/>
            </a:xfrm>
            <a:custGeom>
              <a:avLst/>
              <a:gdLst>
                <a:gd name="T0" fmla="*/ 0 w 1457"/>
                <a:gd name="T1" fmla="*/ 10 h 29"/>
                <a:gd name="T2" fmla="*/ 851 w 1457"/>
                <a:gd name="T3" fmla="*/ 0 h 29"/>
                <a:gd name="T4" fmla="*/ 1457 w 1457"/>
                <a:gd name="T5" fmla="*/ 10 h 29"/>
                <a:gd name="T6" fmla="*/ 513 w 1457"/>
                <a:gd name="T7" fmla="*/ 29 h 29"/>
                <a:gd name="T8" fmla="*/ 0 w 1457"/>
                <a:gd name="T9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29">
                  <a:moveTo>
                    <a:pt x="0" y="10"/>
                  </a:moveTo>
                  <a:lnTo>
                    <a:pt x="851" y="0"/>
                  </a:lnTo>
                  <a:lnTo>
                    <a:pt x="1457" y="10"/>
                  </a:lnTo>
                  <a:lnTo>
                    <a:pt x="513" y="2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446423" y="3080817"/>
            <a:ext cx="4448176" cy="1711326"/>
            <a:chOff x="4779963" y="1835377"/>
            <a:chExt cx="2224088" cy="855663"/>
          </a:xfrm>
        </p:grpSpPr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779963" y="1835377"/>
              <a:ext cx="935038" cy="855663"/>
            </a:xfrm>
            <a:custGeom>
              <a:avLst/>
              <a:gdLst>
                <a:gd name="T0" fmla="*/ 0 w 589"/>
                <a:gd name="T1" fmla="*/ 522 h 539"/>
                <a:gd name="T2" fmla="*/ 329 w 589"/>
                <a:gd name="T3" fmla="*/ 36 h 539"/>
                <a:gd name="T4" fmla="*/ 589 w 589"/>
                <a:gd name="T5" fmla="*/ 0 h 539"/>
                <a:gd name="T6" fmla="*/ 494 w 589"/>
                <a:gd name="T7" fmla="*/ 539 h 539"/>
                <a:gd name="T8" fmla="*/ 0 w 589"/>
                <a:gd name="T9" fmla="*/ 52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39">
                  <a:moveTo>
                    <a:pt x="0" y="522"/>
                  </a:moveTo>
                  <a:lnTo>
                    <a:pt x="329" y="36"/>
                  </a:lnTo>
                  <a:lnTo>
                    <a:pt x="589" y="0"/>
                  </a:lnTo>
                  <a:lnTo>
                    <a:pt x="494" y="539"/>
                  </a:lnTo>
                  <a:lnTo>
                    <a:pt x="0" y="5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5564188" y="1835377"/>
              <a:ext cx="1439863" cy="855663"/>
            </a:xfrm>
            <a:custGeom>
              <a:avLst/>
              <a:gdLst>
                <a:gd name="T0" fmla="*/ 95 w 907"/>
                <a:gd name="T1" fmla="*/ 0 h 539"/>
                <a:gd name="T2" fmla="*/ 542 w 907"/>
                <a:gd name="T3" fmla="*/ 22 h 539"/>
                <a:gd name="T4" fmla="*/ 907 w 907"/>
                <a:gd name="T5" fmla="*/ 522 h 539"/>
                <a:gd name="T6" fmla="*/ 0 w 907"/>
                <a:gd name="T7" fmla="*/ 539 h 539"/>
                <a:gd name="T8" fmla="*/ 95 w 907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" h="539">
                  <a:moveTo>
                    <a:pt x="95" y="0"/>
                  </a:moveTo>
                  <a:lnTo>
                    <a:pt x="542" y="22"/>
                  </a:lnTo>
                  <a:lnTo>
                    <a:pt x="907" y="522"/>
                  </a:lnTo>
                  <a:lnTo>
                    <a:pt x="0" y="539"/>
                  </a:lnTo>
                  <a:lnTo>
                    <a:pt x="9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1586247" y="1509193"/>
            <a:ext cx="2051052" cy="1495426"/>
            <a:chOff x="5349875" y="1049565"/>
            <a:chExt cx="1025526" cy="747713"/>
          </a:xfrm>
        </p:grpSpPr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5349875" y="1049565"/>
              <a:ext cx="503238" cy="747713"/>
            </a:xfrm>
            <a:custGeom>
              <a:avLst/>
              <a:gdLst>
                <a:gd name="T0" fmla="*/ 0 w 317"/>
                <a:gd name="T1" fmla="*/ 471 h 471"/>
                <a:gd name="T2" fmla="*/ 317 w 317"/>
                <a:gd name="T3" fmla="*/ 0 h 471"/>
                <a:gd name="T4" fmla="*/ 237 w 317"/>
                <a:gd name="T5" fmla="*/ 439 h 471"/>
                <a:gd name="T6" fmla="*/ 0 w 317"/>
                <a:gd name="T7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471">
                  <a:moveTo>
                    <a:pt x="0" y="471"/>
                  </a:moveTo>
                  <a:lnTo>
                    <a:pt x="317" y="0"/>
                  </a:lnTo>
                  <a:lnTo>
                    <a:pt x="237" y="439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5726113" y="1049565"/>
              <a:ext cx="649288" cy="728663"/>
            </a:xfrm>
            <a:custGeom>
              <a:avLst/>
              <a:gdLst>
                <a:gd name="T0" fmla="*/ 80 w 409"/>
                <a:gd name="T1" fmla="*/ 0 h 459"/>
                <a:gd name="T2" fmla="*/ 409 w 409"/>
                <a:gd name="T3" fmla="*/ 459 h 459"/>
                <a:gd name="T4" fmla="*/ 0 w 409"/>
                <a:gd name="T5" fmla="*/ 439 h 459"/>
                <a:gd name="T6" fmla="*/ 80 w 409"/>
                <a:gd name="T7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9" h="459">
                  <a:moveTo>
                    <a:pt x="80" y="0"/>
                  </a:moveTo>
                  <a:lnTo>
                    <a:pt x="409" y="459"/>
                  </a:lnTo>
                  <a:lnTo>
                    <a:pt x="0" y="439"/>
                  </a:lnTo>
                  <a:lnTo>
                    <a:pt x="8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5349875" y="1746477"/>
              <a:ext cx="1025525" cy="50800"/>
            </a:xfrm>
            <a:custGeom>
              <a:avLst/>
              <a:gdLst>
                <a:gd name="T0" fmla="*/ 0 w 646"/>
                <a:gd name="T1" fmla="*/ 32 h 32"/>
                <a:gd name="T2" fmla="*/ 237 w 646"/>
                <a:gd name="T3" fmla="*/ 0 h 32"/>
                <a:gd name="T4" fmla="*/ 646 w 646"/>
                <a:gd name="T5" fmla="*/ 20 h 32"/>
                <a:gd name="T6" fmla="*/ 0 w 646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6" h="32">
                  <a:moveTo>
                    <a:pt x="0" y="32"/>
                  </a:moveTo>
                  <a:lnTo>
                    <a:pt x="237" y="0"/>
                  </a:lnTo>
                  <a:lnTo>
                    <a:pt x="646" y="2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H="1">
            <a:off x="6870561" y="2156350"/>
            <a:ext cx="4951028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588666" y="3869036"/>
            <a:ext cx="1088230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217573" y="5523666"/>
            <a:ext cx="1394912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884418" y="7296226"/>
            <a:ext cx="788306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455981" y="8808888"/>
            <a:ext cx="941276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29639" y="1509286"/>
            <a:ext cx="3904520" cy="11880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Feature 01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will the product help me to sell more?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8118967" y="3296398"/>
            <a:ext cx="3904520" cy="11880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Feature 02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does this product improve on other options?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05697" y="4840402"/>
            <a:ext cx="3904520" cy="11880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Feature 03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developments should I share with prospects?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057863" y="6609512"/>
            <a:ext cx="3904520" cy="11880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Benefit 04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does the product benefit me as a sales rep?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67305" y="8331538"/>
            <a:ext cx="3904520" cy="11880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Benefit 05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benefits can I communicate to clients?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14490461" y="588821"/>
            <a:ext cx="9257212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Sales-Oriented Roadmap</a:t>
            </a:r>
          </a:p>
          <a:p>
            <a:pPr algn="r"/>
            <a:r>
              <a:rPr lang="en-US" sz="3200" dirty="0"/>
              <a:t>Focus on features and customer benefits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55457" y="1449100"/>
            <a:ext cx="1400524" cy="14005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sp>
        <p:nvSpPr>
          <p:cNvPr id="55" name="Rounded Rectangle 54"/>
          <p:cNvSpPr/>
          <p:nvPr/>
        </p:nvSpPr>
        <p:spPr>
          <a:xfrm>
            <a:off x="6599165" y="4792142"/>
            <a:ext cx="1400524" cy="140052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sp>
        <p:nvSpPr>
          <p:cNvPr id="59" name="Rounded Rectangle 58"/>
          <p:cNvSpPr/>
          <p:nvPr/>
        </p:nvSpPr>
        <p:spPr>
          <a:xfrm>
            <a:off x="4769973" y="8239370"/>
            <a:ext cx="1400524" cy="140052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sp>
        <p:nvSpPr>
          <p:cNvPr id="62" name="Rounded Rectangle 61"/>
          <p:cNvSpPr/>
          <p:nvPr/>
        </p:nvSpPr>
        <p:spPr>
          <a:xfrm>
            <a:off x="16123139" y="3180720"/>
            <a:ext cx="1400524" cy="14005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sp>
        <p:nvSpPr>
          <p:cNvPr id="64" name="Rounded Rectangle 63"/>
          <p:cNvSpPr/>
          <p:nvPr/>
        </p:nvSpPr>
        <p:spPr>
          <a:xfrm>
            <a:off x="18024119" y="6549328"/>
            <a:ext cx="1400524" cy="14005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367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5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53" grpId="0" animBg="1"/>
      <p:bldP spid="55" grpId="0" animBg="1"/>
      <p:bldP spid="59" grpId="0" animBg="1"/>
      <p:bldP spid="62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B1A17497-16D9-48D7-87EE-F7A749684156}"/>
              </a:ext>
            </a:extLst>
          </p:cNvPr>
          <p:cNvGrpSpPr/>
          <p:nvPr/>
        </p:nvGrpSpPr>
        <p:grpSpPr>
          <a:xfrm>
            <a:off x="14920864" y="5850574"/>
            <a:ext cx="7492410" cy="4966655"/>
            <a:chOff x="14920864" y="5850574"/>
            <a:chExt cx="7492410" cy="4966655"/>
          </a:xfrm>
        </p:grpSpPr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xmlns="" id="{06C0EF24-B95A-4B39-9BAB-81CE6E79B4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20864" y="5850574"/>
              <a:ext cx="7492410" cy="4966655"/>
            </a:xfrm>
            <a:custGeom>
              <a:avLst/>
              <a:gdLst>
                <a:gd name="T0" fmla="*/ 757 w 784"/>
                <a:gd name="T1" fmla="*/ 170 h 519"/>
                <a:gd name="T2" fmla="*/ 721 w 784"/>
                <a:gd name="T3" fmla="*/ 129 h 519"/>
                <a:gd name="T4" fmla="*/ 669 w 784"/>
                <a:gd name="T5" fmla="*/ 102 h 519"/>
                <a:gd name="T6" fmla="*/ 643 w 784"/>
                <a:gd name="T7" fmla="*/ 86 h 519"/>
                <a:gd name="T8" fmla="*/ 626 w 784"/>
                <a:gd name="T9" fmla="*/ 78 h 519"/>
                <a:gd name="T10" fmla="*/ 601 w 784"/>
                <a:gd name="T11" fmla="*/ 65 h 519"/>
                <a:gd name="T12" fmla="*/ 556 w 784"/>
                <a:gd name="T13" fmla="*/ 54 h 519"/>
                <a:gd name="T14" fmla="*/ 530 w 784"/>
                <a:gd name="T15" fmla="*/ 45 h 519"/>
                <a:gd name="T16" fmla="*/ 484 w 784"/>
                <a:gd name="T17" fmla="*/ 18 h 519"/>
                <a:gd name="T18" fmla="*/ 455 w 784"/>
                <a:gd name="T19" fmla="*/ 14 h 519"/>
                <a:gd name="T20" fmla="*/ 378 w 784"/>
                <a:gd name="T21" fmla="*/ 5 h 519"/>
                <a:gd name="T22" fmla="*/ 320 w 784"/>
                <a:gd name="T23" fmla="*/ 6 h 519"/>
                <a:gd name="T24" fmla="*/ 239 w 784"/>
                <a:gd name="T25" fmla="*/ 14 h 519"/>
                <a:gd name="T26" fmla="*/ 191 w 784"/>
                <a:gd name="T27" fmla="*/ 31 h 519"/>
                <a:gd name="T28" fmla="*/ 119 w 784"/>
                <a:gd name="T29" fmla="*/ 53 h 519"/>
                <a:gd name="T30" fmla="*/ 67 w 784"/>
                <a:gd name="T31" fmla="*/ 91 h 519"/>
                <a:gd name="T32" fmla="*/ 55 w 784"/>
                <a:gd name="T33" fmla="*/ 122 h 519"/>
                <a:gd name="T34" fmla="*/ 30 w 784"/>
                <a:gd name="T35" fmla="*/ 147 h 519"/>
                <a:gd name="T36" fmla="*/ 7 w 784"/>
                <a:gd name="T37" fmla="*/ 177 h 519"/>
                <a:gd name="T38" fmla="*/ 28 w 784"/>
                <a:gd name="T39" fmla="*/ 185 h 519"/>
                <a:gd name="T40" fmla="*/ 134 w 784"/>
                <a:gd name="T41" fmla="*/ 283 h 519"/>
                <a:gd name="T42" fmla="*/ 360 w 784"/>
                <a:gd name="T43" fmla="*/ 414 h 519"/>
                <a:gd name="T44" fmla="*/ 656 w 784"/>
                <a:gd name="T45" fmla="*/ 238 h 519"/>
                <a:gd name="T46" fmla="*/ 765 w 784"/>
                <a:gd name="T47" fmla="*/ 203 h 519"/>
                <a:gd name="T48" fmla="*/ 670 w 784"/>
                <a:gd name="T49" fmla="*/ 169 h 519"/>
                <a:gd name="T50" fmla="*/ 628 w 784"/>
                <a:gd name="T51" fmla="*/ 162 h 519"/>
                <a:gd name="T52" fmla="*/ 601 w 784"/>
                <a:gd name="T53" fmla="*/ 144 h 519"/>
                <a:gd name="T54" fmla="*/ 506 w 784"/>
                <a:gd name="T55" fmla="*/ 130 h 519"/>
                <a:gd name="T56" fmla="*/ 470 w 784"/>
                <a:gd name="T57" fmla="*/ 159 h 519"/>
                <a:gd name="T58" fmla="*/ 449 w 784"/>
                <a:gd name="T59" fmla="*/ 167 h 519"/>
                <a:gd name="T60" fmla="*/ 436 w 784"/>
                <a:gd name="T61" fmla="*/ 128 h 519"/>
                <a:gd name="T62" fmla="*/ 420 w 784"/>
                <a:gd name="T63" fmla="*/ 179 h 519"/>
                <a:gd name="T64" fmla="*/ 401 w 784"/>
                <a:gd name="T65" fmla="*/ 132 h 519"/>
                <a:gd name="T66" fmla="*/ 339 w 784"/>
                <a:gd name="T67" fmla="*/ 132 h 519"/>
                <a:gd name="T68" fmla="*/ 264 w 784"/>
                <a:gd name="T69" fmla="*/ 131 h 519"/>
                <a:gd name="T70" fmla="*/ 324 w 784"/>
                <a:gd name="T71" fmla="*/ 133 h 519"/>
                <a:gd name="T72" fmla="*/ 119 w 784"/>
                <a:gd name="T73" fmla="*/ 162 h 519"/>
                <a:gd name="T74" fmla="*/ 143 w 784"/>
                <a:gd name="T75" fmla="*/ 141 h 519"/>
                <a:gd name="T76" fmla="*/ 93 w 784"/>
                <a:gd name="T77" fmla="*/ 170 h 519"/>
                <a:gd name="T78" fmla="*/ 49 w 784"/>
                <a:gd name="T79" fmla="*/ 186 h 519"/>
                <a:gd name="T80" fmla="*/ 37 w 784"/>
                <a:gd name="T81" fmla="*/ 188 h 519"/>
                <a:gd name="T82" fmla="*/ 130 w 784"/>
                <a:gd name="T83" fmla="*/ 243 h 519"/>
                <a:gd name="T84" fmla="*/ 148 w 784"/>
                <a:gd name="T85" fmla="*/ 174 h 519"/>
                <a:gd name="T86" fmla="*/ 244 w 784"/>
                <a:gd name="T87" fmla="*/ 286 h 519"/>
                <a:gd name="T88" fmla="*/ 198 w 784"/>
                <a:gd name="T89" fmla="*/ 264 h 519"/>
                <a:gd name="T90" fmla="*/ 215 w 784"/>
                <a:gd name="T91" fmla="*/ 263 h 519"/>
                <a:gd name="T92" fmla="*/ 264 w 784"/>
                <a:gd name="T93" fmla="*/ 243 h 519"/>
                <a:gd name="T94" fmla="*/ 270 w 784"/>
                <a:gd name="T95" fmla="*/ 254 h 519"/>
                <a:gd name="T96" fmla="*/ 277 w 784"/>
                <a:gd name="T97" fmla="*/ 248 h 519"/>
                <a:gd name="T98" fmla="*/ 377 w 784"/>
                <a:gd name="T99" fmla="*/ 135 h 519"/>
                <a:gd name="T100" fmla="*/ 345 w 784"/>
                <a:gd name="T101" fmla="*/ 309 h 519"/>
                <a:gd name="T102" fmla="*/ 464 w 784"/>
                <a:gd name="T103" fmla="*/ 170 h 519"/>
                <a:gd name="T104" fmla="*/ 470 w 784"/>
                <a:gd name="T105" fmla="*/ 192 h 519"/>
                <a:gd name="T106" fmla="*/ 603 w 784"/>
                <a:gd name="T107" fmla="*/ 144 h 519"/>
                <a:gd name="T108" fmla="*/ 549 w 784"/>
                <a:gd name="T109" fmla="*/ 228 h 519"/>
                <a:gd name="T110" fmla="*/ 581 w 784"/>
                <a:gd name="T111" fmla="*/ 21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4" h="519">
                  <a:moveTo>
                    <a:pt x="784" y="190"/>
                  </a:moveTo>
                  <a:cubicBezTo>
                    <a:pt x="778" y="192"/>
                    <a:pt x="778" y="192"/>
                    <a:pt x="778" y="192"/>
                  </a:cubicBezTo>
                  <a:cubicBezTo>
                    <a:pt x="777" y="193"/>
                    <a:pt x="776" y="194"/>
                    <a:pt x="774" y="194"/>
                  </a:cubicBezTo>
                  <a:cubicBezTo>
                    <a:pt x="778" y="192"/>
                    <a:pt x="778" y="192"/>
                    <a:pt x="778" y="192"/>
                  </a:cubicBezTo>
                  <a:cubicBezTo>
                    <a:pt x="779" y="190"/>
                    <a:pt x="778" y="186"/>
                    <a:pt x="777" y="181"/>
                  </a:cubicBezTo>
                  <a:cubicBezTo>
                    <a:pt x="770" y="183"/>
                    <a:pt x="770" y="183"/>
                    <a:pt x="770" y="183"/>
                  </a:cubicBezTo>
                  <a:cubicBezTo>
                    <a:pt x="772" y="177"/>
                    <a:pt x="763" y="170"/>
                    <a:pt x="758" y="170"/>
                  </a:cubicBezTo>
                  <a:cubicBezTo>
                    <a:pt x="757" y="171"/>
                    <a:pt x="757" y="172"/>
                    <a:pt x="756" y="172"/>
                  </a:cubicBezTo>
                  <a:cubicBezTo>
                    <a:pt x="757" y="170"/>
                    <a:pt x="757" y="170"/>
                    <a:pt x="757" y="170"/>
                  </a:cubicBezTo>
                  <a:cubicBezTo>
                    <a:pt x="757" y="170"/>
                    <a:pt x="757" y="170"/>
                    <a:pt x="758" y="170"/>
                  </a:cubicBezTo>
                  <a:cubicBezTo>
                    <a:pt x="759" y="167"/>
                    <a:pt x="758" y="164"/>
                    <a:pt x="756" y="161"/>
                  </a:cubicBezTo>
                  <a:cubicBezTo>
                    <a:pt x="755" y="161"/>
                    <a:pt x="755" y="161"/>
                    <a:pt x="755" y="161"/>
                  </a:cubicBezTo>
                  <a:cubicBezTo>
                    <a:pt x="752" y="157"/>
                    <a:pt x="749" y="153"/>
                    <a:pt x="746" y="150"/>
                  </a:cubicBezTo>
                  <a:cubicBezTo>
                    <a:pt x="746" y="149"/>
                    <a:pt x="746" y="149"/>
                    <a:pt x="746" y="149"/>
                  </a:cubicBezTo>
                  <a:cubicBezTo>
                    <a:pt x="743" y="144"/>
                    <a:pt x="739" y="141"/>
                    <a:pt x="734" y="141"/>
                  </a:cubicBezTo>
                  <a:cubicBezTo>
                    <a:pt x="735" y="140"/>
                    <a:pt x="735" y="140"/>
                    <a:pt x="735" y="140"/>
                  </a:cubicBezTo>
                  <a:cubicBezTo>
                    <a:pt x="732" y="134"/>
                    <a:pt x="726" y="130"/>
                    <a:pt x="719" y="129"/>
                  </a:cubicBezTo>
                  <a:cubicBezTo>
                    <a:pt x="721" y="129"/>
                    <a:pt x="721" y="129"/>
                    <a:pt x="721" y="129"/>
                  </a:cubicBezTo>
                  <a:cubicBezTo>
                    <a:pt x="715" y="127"/>
                    <a:pt x="709" y="123"/>
                    <a:pt x="704" y="120"/>
                  </a:cubicBezTo>
                  <a:cubicBezTo>
                    <a:pt x="706" y="119"/>
                    <a:pt x="707" y="116"/>
                    <a:pt x="708" y="115"/>
                  </a:cubicBezTo>
                  <a:cubicBezTo>
                    <a:pt x="705" y="115"/>
                    <a:pt x="702" y="113"/>
                    <a:pt x="699" y="114"/>
                  </a:cubicBezTo>
                  <a:cubicBezTo>
                    <a:pt x="695" y="118"/>
                    <a:pt x="695" y="118"/>
                    <a:pt x="695" y="118"/>
                  </a:cubicBezTo>
                  <a:cubicBezTo>
                    <a:pt x="696" y="109"/>
                    <a:pt x="688" y="104"/>
                    <a:pt x="679" y="109"/>
                  </a:cubicBezTo>
                  <a:cubicBezTo>
                    <a:pt x="682" y="107"/>
                    <a:pt x="682" y="107"/>
                    <a:pt x="682" y="107"/>
                  </a:cubicBezTo>
                  <a:cubicBezTo>
                    <a:pt x="681" y="103"/>
                    <a:pt x="678" y="101"/>
                    <a:pt x="674" y="101"/>
                  </a:cubicBezTo>
                  <a:cubicBezTo>
                    <a:pt x="673" y="101"/>
                    <a:pt x="672" y="102"/>
                    <a:pt x="671" y="103"/>
                  </a:cubicBezTo>
                  <a:cubicBezTo>
                    <a:pt x="669" y="102"/>
                    <a:pt x="669" y="102"/>
                    <a:pt x="669" y="102"/>
                  </a:cubicBezTo>
                  <a:cubicBezTo>
                    <a:pt x="671" y="101"/>
                    <a:pt x="672" y="101"/>
                    <a:pt x="674" y="101"/>
                  </a:cubicBezTo>
                  <a:cubicBezTo>
                    <a:pt x="679" y="96"/>
                    <a:pt x="670" y="91"/>
                    <a:pt x="663" y="92"/>
                  </a:cubicBezTo>
                  <a:cubicBezTo>
                    <a:pt x="664" y="97"/>
                    <a:pt x="664" y="97"/>
                    <a:pt x="664" y="97"/>
                  </a:cubicBezTo>
                  <a:cubicBezTo>
                    <a:pt x="662" y="93"/>
                    <a:pt x="650" y="90"/>
                    <a:pt x="650" y="90"/>
                  </a:cubicBezTo>
                  <a:cubicBezTo>
                    <a:pt x="648" y="91"/>
                    <a:pt x="648" y="91"/>
                    <a:pt x="648" y="91"/>
                  </a:cubicBezTo>
                  <a:cubicBezTo>
                    <a:pt x="648" y="89"/>
                    <a:pt x="648" y="86"/>
                    <a:pt x="648" y="85"/>
                  </a:cubicBezTo>
                  <a:cubicBezTo>
                    <a:pt x="646" y="83"/>
                    <a:pt x="645" y="84"/>
                    <a:pt x="644" y="85"/>
                  </a:cubicBezTo>
                  <a:cubicBezTo>
                    <a:pt x="644" y="86"/>
                    <a:pt x="644" y="86"/>
                    <a:pt x="645" y="87"/>
                  </a:cubicBezTo>
                  <a:cubicBezTo>
                    <a:pt x="643" y="86"/>
                    <a:pt x="643" y="86"/>
                    <a:pt x="643" y="86"/>
                  </a:cubicBezTo>
                  <a:cubicBezTo>
                    <a:pt x="643" y="85"/>
                    <a:pt x="643" y="85"/>
                    <a:pt x="644" y="85"/>
                  </a:cubicBezTo>
                  <a:cubicBezTo>
                    <a:pt x="643" y="82"/>
                    <a:pt x="640" y="82"/>
                    <a:pt x="637" y="83"/>
                  </a:cubicBezTo>
                  <a:cubicBezTo>
                    <a:pt x="637" y="83"/>
                    <a:pt x="637" y="83"/>
                    <a:pt x="637" y="84"/>
                  </a:cubicBezTo>
                  <a:cubicBezTo>
                    <a:pt x="635" y="84"/>
                    <a:pt x="635" y="84"/>
                    <a:pt x="635" y="84"/>
                  </a:cubicBezTo>
                  <a:cubicBezTo>
                    <a:pt x="636" y="83"/>
                    <a:pt x="636" y="83"/>
                    <a:pt x="637" y="83"/>
                  </a:cubicBezTo>
                  <a:cubicBezTo>
                    <a:pt x="636" y="76"/>
                    <a:pt x="631" y="75"/>
                    <a:pt x="626" y="78"/>
                  </a:cubicBezTo>
                  <a:cubicBezTo>
                    <a:pt x="626" y="79"/>
                    <a:pt x="626" y="80"/>
                    <a:pt x="626" y="81"/>
                  </a:cubicBezTo>
                  <a:cubicBezTo>
                    <a:pt x="624" y="79"/>
                    <a:pt x="624" y="79"/>
                    <a:pt x="624" y="79"/>
                  </a:cubicBezTo>
                  <a:cubicBezTo>
                    <a:pt x="625" y="78"/>
                    <a:pt x="625" y="78"/>
                    <a:pt x="626" y="78"/>
                  </a:cubicBezTo>
                  <a:cubicBezTo>
                    <a:pt x="625" y="76"/>
                    <a:pt x="624" y="73"/>
                    <a:pt x="623" y="72"/>
                  </a:cubicBezTo>
                  <a:cubicBezTo>
                    <a:pt x="622" y="72"/>
                    <a:pt x="621" y="72"/>
                    <a:pt x="619" y="73"/>
                  </a:cubicBezTo>
                  <a:cubicBezTo>
                    <a:pt x="618" y="74"/>
                    <a:pt x="618" y="74"/>
                    <a:pt x="618" y="74"/>
                  </a:cubicBezTo>
                  <a:cubicBezTo>
                    <a:pt x="616" y="71"/>
                    <a:pt x="613" y="69"/>
                    <a:pt x="610" y="68"/>
                  </a:cubicBezTo>
                  <a:cubicBezTo>
                    <a:pt x="612" y="68"/>
                    <a:pt x="612" y="68"/>
                    <a:pt x="612" y="68"/>
                  </a:cubicBezTo>
                  <a:cubicBezTo>
                    <a:pt x="608" y="65"/>
                    <a:pt x="602" y="65"/>
                    <a:pt x="599" y="69"/>
                  </a:cubicBezTo>
                  <a:cubicBezTo>
                    <a:pt x="597" y="71"/>
                    <a:pt x="597" y="71"/>
                    <a:pt x="597" y="71"/>
                  </a:cubicBezTo>
                  <a:cubicBezTo>
                    <a:pt x="598" y="70"/>
                    <a:pt x="598" y="70"/>
                    <a:pt x="599" y="69"/>
                  </a:cubicBezTo>
                  <a:cubicBezTo>
                    <a:pt x="601" y="65"/>
                    <a:pt x="601" y="65"/>
                    <a:pt x="601" y="65"/>
                  </a:cubicBezTo>
                  <a:cubicBezTo>
                    <a:pt x="595" y="63"/>
                    <a:pt x="591" y="61"/>
                    <a:pt x="585" y="60"/>
                  </a:cubicBezTo>
                  <a:cubicBezTo>
                    <a:pt x="586" y="61"/>
                    <a:pt x="586" y="61"/>
                    <a:pt x="586" y="61"/>
                  </a:cubicBezTo>
                  <a:cubicBezTo>
                    <a:pt x="585" y="61"/>
                    <a:pt x="584" y="61"/>
                    <a:pt x="583" y="60"/>
                  </a:cubicBezTo>
                  <a:cubicBezTo>
                    <a:pt x="583" y="60"/>
                    <a:pt x="583" y="60"/>
                    <a:pt x="583" y="60"/>
                  </a:cubicBezTo>
                  <a:cubicBezTo>
                    <a:pt x="582" y="59"/>
                    <a:pt x="582" y="59"/>
                    <a:pt x="582" y="59"/>
                  </a:cubicBezTo>
                  <a:cubicBezTo>
                    <a:pt x="582" y="60"/>
                    <a:pt x="582" y="60"/>
                    <a:pt x="583" y="60"/>
                  </a:cubicBezTo>
                  <a:cubicBezTo>
                    <a:pt x="581" y="56"/>
                    <a:pt x="578" y="55"/>
                    <a:pt x="573" y="53"/>
                  </a:cubicBezTo>
                  <a:cubicBezTo>
                    <a:pt x="573" y="52"/>
                    <a:pt x="573" y="52"/>
                    <a:pt x="573" y="52"/>
                  </a:cubicBezTo>
                  <a:cubicBezTo>
                    <a:pt x="567" y="50"/>
                    <a:pt x="561" y="51"/>
                    <a:pt x="556" y="54"/>
                  </a:cubicBezTo>
                  <a:cubicBezTo>
                    <a:pt x="559" y="52"/>
                    <a:pt x="559" y="52"/>
                    <a:pt x="559" y="52"/>
                  </a:cubicBezTo>
                  <a:cubicBezTo>
                    <a:pt x="556" y="49"/>
                    <a:pt x="552" y="47"/>
                    <a:pt x="548" y="48"/>
                  </a:cubicBezTo>
                  <a:cubicBezTo>
                    <a:pt x="548" y="48"/>
                    <a:pt x="548" y="49"/>
                    <a:pt x="548" y="49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6" y="49"/>
                    <a:pt x="547" y="48"/>
                    <a:pt x="548" y="48"/>
                  </a:cubicBezTo>
                  <a:cubicBezTo>
                    <a:pt x="543" y="43"/>
                    <a:pt x="536" y="41"/>
                    <a:pt x="530" y="45"/>
                  </a:cubicBezTo>
                  <a:cubicBezTo>
                    <a:pt x="531" y="46"/>
                    <a:pt x="531" y="47"/>
                    <a:pt x="532" y="48"/>
                  </a:cubicBezTo>
                  <a:cubicBezTo>
                    <a:pt x="528" y="46"/>
                    <a:pt x="528" y="46"/>
                    <a:pt x="528" y="46"/>
                  </a:cubicBezTo>
                  <a:cubicBezTo>
                    <a:pt x="528" y="45"/>
                    <a:pt x="529" y="45"/>
                    <a:pt x="530" y="45"/>
                  </a:cubicBezTo>
                  <a:cubicBezTo>
                    <a:pt x="528" y="43"/>
                    <a:pt x="524" y="42"/>
                    <a:pt x="521" y="43"/>
                  </a:cubicBezTo>
                  <a:cubicBezTo>
                    <a:pt x="523" y="46"/>
                    <a:pt x="523" y="46"/>
                    <a:pt x="523" y="46"/>
                  </a:cubicBezTo>
                  <a:cubicBezTo>
                    <a:pt x="521" y="44"/>
                    <a:pt x="518" y="42"/>
                    <a:pt x="515" y="43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9" y="41"/>
                    <a:pt x="507" y="34"/>
                    <a:pt x="499" y="35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499" y="28"/>
                    <a:pt x="495" y="24"/>
                    <a:pt x="495" y="26"/>
                  </a:cubicBezTo>
                  <a:cubicBezTo>
                    <a:pt x="492" y="25"/>
                    <a:pt x="492" y="25"/>
                    <a:pt x="492" y="25"/>
                  </a:cubicBezTo>
                  <a:cubicBezTo>
                    <a:pt x="491" y="19"/>
                    <a:pt x="484" y="12"/>
                    <a:pt x="484" y="18"/>
                  </a:cubicBezTo>
                  <a:cubicBezTo>
                    <a:pt x="483" y="15"/>
                    <a:pt x="483" y="15"/>
                    <a:pt x="483" y="15"/>
                  </a:cubicBezTo>
                  <a:cubicBezTo>
                    <a:pt x="482" y="15"/>
                    <a:pt x="480" y="15"/>
                    <a:pt x="478" y="16"/>
                  </a:cubicBezTo>
                  <a:cubicBezTo>
                    <a:pt x="479" y="18"/>
                    <a:pt x="479" y="18"/>
                    <a:pt x="479" y="18"/>
                  </a:cubicBezTo>
                  <a:cubicBezTo>
                    <a:pt x="477" y="14"/>
                    <a:pt x="473" y="13"/>
                    <a:pt x="468" y="15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3" y="15"/>
                    <a:pt x="459" y="14"/>
                    <a:pt x="456" y="14"/>
                  </a:cubicBezTo>
                  <a:cubicBezTo>
                    <a:pt x="456" y="14"/>
                    <a:pt x="456" y="15"/>
                    <a:pt x="457" y="15"/>
                  </a:cubicBezTo>
                  <a:cubicBezTo>
                    <a:pt x="456" y="15"/>
                    <a:pt x="456" y="15"/>
                    <a:pt x="456" y="15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5" y="14"/>
                    <a:pt x="455" y="14"/>
                    <a:pt x="456" y="14"/>
                  </a:cubicBezTo>
                  <a:cubicBezTo>
                    <a:pt x="452" y="10"/>
                    <a:pt x="446" y="8"/>
                    <a:pt x="439" y="10"/>
                  </a:cubicBezTo>
                  <a:cubicBezTo>
                    <a:pt x="441" y="13"/>
                    <a:pt x="441" y="13"/>
                    <a:pt x="441" y="13"/>
                  </a:cubicBezTo>
                  <a:cubicBezTo>
                    <a:pt x="436" y="9"/>
                    <a:pt x="429" y="8"/>
                    <a:pt x="422" y="10"/>
                  </a:cubicBezTo>
                  <a:cubicBezTo>
                    <a:pt x="426" y="8"/>
                    <a:pt x="426" y="8"/>
                    <a:pt x="426" y="8"/>
                  </a:cubicBezTo>
                  <a:cubicBezTo>
                    <a:pt x="423" y="5"/>
                    <a:pt x="417" y="5"/>
                    <a:pt x="412" y="6"/>
                  </a:cubicBezTo>
                  <a:cubicBezTo>
                    <a:pt x="416" y="9"/>
                    <a:pt x="416" y="9"/>
                    <a:pt x="416" y="9"/>
                  </a:cubicBezTo>
                  <a:cubicBezTo>
                    <a:pt x="410" y="5"/>
                    <a:pt x="403" y="5"/>
                    <a:pt x="396" y="6"/>
                  </a:cubicBezTo>
                  <a:cubicBezTo>
                    <a:pt x="391" y="2"/>
                    <a:pt x="384" y="2"/>
                    <a:pt x="378" y="5"/>
                  </a:cubicBezTo>
                  <a:cubicBezTo>
                    <a:pt x="379" y="4"/>
                    <a:pt x="379" y="4"/>
                    <a:pt x="379" y="4"/>
                  </a:cubicBezTo>
                  <a:cubicBezTo>
                    <a:pt x="374" y="2"/>
                    <a:pt x="367" y="0"/>
                    <a:pt x="363" y="3"/>
                  </a:cubicBezTo>
                  <a:cubicBezTo>
                    <a:pt x="364" y="3"/>
                    <a:pt x="366" y="3"/>
                    <a:pt x="367" y="4"/>
                  </a:cubicBezTo>
                  <a:cubicBezTo>
                    <a:pt x="359" y="6"/>
                    <a:pt x="359" y="6"/>
                    <a:pt x="359" y="6"/>
                  </a:cubicBezTo>
                  <a:cubicBezTo>
                    <a:pt x="360" y="5"/>
                    <a:pt x="361" y="3"/>
                    <a:pt x="363" y="3"/>
                  </a:cubicBezTo>
                  <a:cubicBezTo>
                    <a:pt x="358" y="2"/>
                    <a:pt x="352" y="3"/>
                    <a:pt x="347" y="3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34" y="4"/>
                    <a:pt x="327" y="4"/>
                    <a:pt x="320" y="6"/>
                  </a:cubicBezTo>
                  <a:cubicBezTo>
                    <a:pt x="320" y="6"/>
                    <a:pt x="320" y="6"/>
                    <a:pt x="320" y="6"/>
                  </a:cubicBezTo>
                  <a:cubicBezTo>
                    <a:pt x="321" y="6"/>
                    <a:pt x="323" y="7"/>
                    <a:pt x="324" y="7"/>
                  </a:cubicBezTo>
                  <a:cubicBezTo>
                    <a:pt x="320" y="6"/>
                    <a:pt x="320" y="6"/>
                    <a:pt x="320" y="6"/>
                  </a:cubicBezTo>
                  <a:cubicBezTo>
                    <a:pt x="317" y="7"/>
                    <a:pt x="314" y="8"/>
                    <a:pt x="313" y="11"/>
                  </a:cubicBezTo>
                  <a:cubicBezTo>
                    <a:pt x="311" y="13"/>
                    <a:pt x="311" y="13"/>
                    <a:pt x="311" y="13"/>
                  </a:cubicBezTo>
                  <a:cubicBezTo>
                    <a:pt x="309" y="12"/>
                    <a:pt x="307" y="10"/>
                    <a:pt x="305" y="8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292" y="12"/>
                    <a:pt x="279" y="6"/>
                    <a:pt x="269" y="8"/>
                  </a:cubicBezTo>
                  <a:cubicBezTo>
                    <a:pt x="259" y="9"/>
                    <a:pt x="259" y="9"/>
                    <a:pt x="259" y="9"/>
                  </a:cubicBezTo>
                  <a:cubicBezTo>
                    <a:pt x="252" y="7"/>
                    <a:pt x="245" y="12"/>
                    <a:pt x="239" y="14"/>
                  </a:cubicBezTo>
                  <a:cubicBezTo>
                    <a:pt x="238" y="18"/>
                    <a:pt x="238" y="18"/>
                    <a:pt x="238" y="18"/>
                  </a:cubicBezTo>
                  <a:cubicBezTo>
                    <a:pt x="236" y="18"/>
                    <a:pt x="233" y="18"/>
                    <a:pt x="230" y="18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21" y="19"/>
                    <a:pt x="219" y="18"/>
                    <a:pt x="217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0" y="17"/>
                    <a:pt x="205" y="19"/>
                    <a:pt x="200" y="21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4" y="20"/>
                    <a:pt x="190" y="23"/>
                    <a:pt x="189" y="27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86" y="27"/>
                    <a:pt x="179" y="28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69" y="32"/>
                    <a:pt x="164" y="34"/>
                    <a:pt x="160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49" y="39"/>
                    <a:pt x="142" y="41"/>
                    <a:pt x="137" y="45"/>
                  </a:cubicBezTo>
                  <a:cubicBezTo>
                    <a:pt x="138" y="46"/>
                    <a:pt x="139" y="48"/>
                    <a:pt x="138" y="50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7" y="46"/>
                    <a:pt x="137" y="45"/>
                    <a:pt x="137" y="45"/>
                  </a:cubicBezTo>
                  <a:cubicBezTo>
                    <a:pt x="133" y="41"/>
                    <a:pt x="122" y="48"/>
                    <a:pt x="119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9" y="54"/>
                    <a:pt x="118" y="55"/>
                    <a:pt x="117" y="56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97" y="61"/>
                    <a:pt x="101" y="77"/>
                    <a:pt x="88" y="82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3" y="84"/>
                    <a:pt x="69" y="86"/>
                    <a:pt x="67" y="90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100"/>
                    <a:pt x="80" y="99"/>
                    <a:pt x="84" y="103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9" y="105"/>
                    <a:pt x="76" y="108"/>
                    <a:pt x="78" y="113"/>
                  </a:cubicBezTo>
                  <a:cubicBezTo>
                    <a:pt x="75" y="112"/>
                    <a:pt x="72" y="114"/>
                    <a:pt x="71" y="11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7" y="114"/>
                    <a:pt x="63" y="115"/>
                    <a:pt x="59" y="119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59" y="120"/>
                    <a:pt x="58" y="121"/>
                    <a:pt x="56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52" y="124"/>
                    <a:pt x="48" y="126"/>
                    <a:pt x="48" y="129"/>
                  </a:cubicBezTo>
                  <a:cubicBezTo>
                    <a:pt x="48" y="129"/>
                    <a:pt x="48" y="129"/>
                    <a:pt x="49" y="129"/>
                  </a:cubicBezTo>
                  <a:cubicBezTo>
                    <a:pt x="48" y="131"/>
                    <a:pt x="48" y="131"/>
                    <a:pt x="48" y="131"/>
                  </a:cubicBezTo>
                  <a:cubicBezTo>
                    <a:pt x="47" y="130"/>
                    <a:pt x="47" y="130"/>
                    <a:pt x="48" y="129"/>
                  </a:cubicBezTo>
                  <a:cubicBezTo>
                    <a:pt x="43" y="129"/>
                    <a:pt x="40" y="132"/>
                    <a:pt x="42" y="13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1"/>
                    <a:pt x="33" y="142"/>
                    <a:pt x="35" y="146"/>
                  </a:cubicBezTo>
                  <a:cubicBezTo>
                    <a:pt x="31" y="145"/>
                    <a:pt x="30" y="150"/>
                    <a:pt x="29" y="151"/>
                  </a:cubicBezTo>
                  <a:cubicBezTo>
                    <a:pt x="30" y="147"/>
                    <a:pt x="30" y="147"/>
                    <a:pt x="30" y="147"/>
                  </a:cubicBezTo>
                  <a:cubicBezTo>
                    <a:pt x="28" y="152"/>
                    <a:pt x="25" y="155"/>
                    <a:pt x="21" y="156"/>
                  </a:cubicBezTo>
                  <a:cubicBezTo>
                    <a:pt x="18" y="157"/>
                    <a:pt x="18" y="157"/>
                    <a:pt x="18" y="157"/>
                  </a:cubicBezTo>
                  <a:cubicBezTo>
                    <a:pt x="16" y="159"/>
                    <a:pt x="12" y="160"/>
                    <a:pt x="8" y="161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9" y="162"/>
                    <a:pt x="6" y="163"/>
                    <a:pt x="4" y="167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0" y="165"/>
                    <a:pt x="0" y="167"/>
                    <a:pt x="2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3"/>
                    <a:pt x="3" y="176"/>
                    <a:pt x="7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0" y="177"/>
                    <a:pt x="8" y="177"/>
                    <a:pt x="7" y="177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7" y="183"/>
                    <a:pt x="12" y="186"/>
                    <a:pt x="19" y="182"/>
                  </a:cubicBezTo>
                  <a:cubicBezTo>
                    <a:pt x="14" y="185"/>
                    <a:pt x="14" y="185"/>
                    <a:pt x="14" y="185"/>
                  </a:cubicBezTo>
                  <a:cubicBezTo>
                    <a:pt x="18" y="187"/>
                    <a:pt x="23" y="187"/>
                    <a:pt x="28" y="185"/>
                  </a:cubicBezTo>
                  <a:cubicBezTo>
                    <a:pt x="28" y="185"/>
                    <a:pt x="27" y="185"/>
                    <a:pt x="27" y="185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9" y="188"/>
                    <a:pt x="31" y="188"/>
                    <a:pt x="34" y="188"/>
                  </a:cubicBezTo>
                  <a:cubicBezTo>
                    <a:pt x="39" y="196"/>
                    <a:pt x="36" y="203"/>
                    <a:pt x="43" y="212"/>
                  </a:cubicBezTo>
                  <a:cubicBezTo>
                    <a:pt x="49" y="220"/>
                    <a:pt x="62" y="224"/>
                    <a:pt x="72" y="227"/>
                  </a:cubicBezTo>
                  <a:cubicBezTo>
                    <a:pt x="82" y="241"/>
                    <a:pt x="94" y="255"/>
                    <a:pt x="104" y="256"/>
                  </a:cubicBezTo>
                  <a:cubicBezTo>
                    <a:pt x="110" y="257"/>
                    <a:pt x="117" y="253"/>
                    <a:pt x="124" y="253"/>
                  </a:cubicBezTo>
                  <a:cubicBezTo>
                    <a:pt x="129" y="253"/>
                    <a:pt x="137" y="254"/>
                    <a:pt x="143" y="255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6" y="256"/>
                    <a:pt x="156" y="275"/>
                    <a:pt x="164" y="281"/>
                  </a:cubicBezTo>
                  <a:cubicBezTo>
                    <a:pt x="154" y="282"/>
                    <a:pt x="144" y="283"/>
                    <a:pt x="134" y="283"/>
                  </a:cubicBezTo>
                  <a:cubicBezTo>
                    <a:pt x="144" y="290"/>
                    <a:pt x="155" y="286"/>
                    <a:pt x="165" y="285"/>
                  </a:cubicBezTo>
                  <a:cubicBezTo>
                    <a:pt x="178" y="284"/>
                    <a:pt x="184" y="285"/>
                    <a:pt x="196" y="290"/>
                  </a:cubicBezTo>
                  <a:cubicBezTo>
                    <a:pt x="206" y="294"/>
                    <a:pt x="218" y="302"/>
                    <a:pt x="229" y="302"/>
                  </a:cubicBezTo>
                  <a:cubicBezTo>
                    <a:pt x="238" y="301"/>
                    <a:pt x="247" y="295"/>
                    <a:pt x="256" y="293"/>
                  </a:cubicBezTo>
                  <a:cubicBezTo>
                    <a:pt x="259" y="296"/>
                    <a:pt x="259" y="296"/>
                    <a:pt x="259" y="296"/>
                  </a:cubicBezTo>
                  <a:cubicBezTo>
                    <a:pt x="293" y="316"/>
                    <a:pt x="319" y="336"/>
                    <a:pt x="322" y="378"/>
                  </a:cubicBezTo>
                  <a:cubicBezTo>
                    <a:pt x="323" y="412"/>
                    <a:pt x="326" y="483"/>
                    <a:pt x="325" y="518"/>
                  </a:cubicBezTo>
                  <a:cubicBezTo>
                    <a:pt x="370" y="519"/>
                    <a:pt x="370" y="519"/>
                    <a:pt x="370" y="519"/>
                  </a:cubicBezTo>
                  <a:cubicBezTo>
                    <a:pt x="361" y="508"/>
                    <a:pt x="362" y="431"/>
                    <a:pt x="360" y="414"/>
                  </a:cubicBezTo>
                  <a:cubicBezTo>
                    <a:pt x="358" y="390"/>
                    <a:pt x="354" y="367"/>
                    <a:pt x="350" y="344"/>
                  </a:cubicBezTo>
                  <a:cubicBezTo>
                    <a:pt x="348" y="321"/>
                    <a:pt x="370" y="290"/>
                    <a:pt x="386" y="271"/>
                  </a:cubicBezTo>
                  <a:cubicBezTo>
                    <a:pt x="401" y="254"/>
                    <a:pt x="416" y="252"/>
                    <a:pt x="437" y="259"/>
                  </a:cubicBezTo>
                  <a:cubicBezTo>
                    <a:pt x="464" y="269"/>
                    <a:pt x="488" y="270"/>
                    <a:pt x="512" y="243"/>
                  </a:cubicBezTo>
                  <a:cubicBezTo>
                    <a:pt x="519" y="239"/>
                    <a:pt x="527" y="232"/>
                    <a:pt x="536" y="232"/>
                  </a:cubicBezTo>
                  <a:cubicBezTo>
                    <a:pt x="542" y="233"/>
                    <a:pt x="549" y="241"/>
                    <a:pt x="557" y="239"/>
                  </a:cubicBezTo>
                  <a:cubicBezTo>
                    <a:pt x="561" y="240"/>
                    <a:pt x="566" y="240"/>
                    <a:pt x="570" y="239"/>
                  </a:cubicBezTo>
                  <a:cubicBezTo>
                    <a:pt x="581" y="238"/>
                    <a:pt x="588" y="240"/>
                    <a:pt x="596" y="240"/>
                  </a:cubicBezTo>
                  <a:cubicBezTo>
                    <a:pt x="619" y="241"/>
                    <a:pt x="634" y="242"/>
                    <a:pt x="656" y="238"/>
                  </a:cubicBezTo>
                  <a:cubicBezTo>
                    <a:pt x="668" y="236"/>
                    <a:pt x="671" y="235"/>
                    <a:pt x="681" y="230"/>
                  </a:cubicBezTo>
                  <a:cubicBezTo>
                    <a:pt x="693" y="224"/>
                    <a:pt x="692" y="228"/>
                    <a:pt x="703" y="228"/>
                  </a:cubicBezTo>
                  <a:cubicBezTo>
                    <a:pt x="717" y="227"/>
                    <a:pt x="732" y="210"/>
                    <a:pt x="736" y="195"/>
                  </a:cubicBezTo>
                  <a:cubicBezTo>
                    <a:pt x="741" y="197"/>
                    <a:pt x="741" y="197"/>
                    <a:pt x="741" y="197"/>
                  </a:cubicBezTo>
                  <a:cubicBezTo>
                    <a:pt x="738" y="197"/>
                    <a:pt x="743" y="198"/>
                    <a:pt x="749" y="199"/>
                  </a:cubicBezTo>
                  <a:cubicBezTo>
                    <a:pt x="749" y="199"/>
                    <a:pt x="748" y="199"/>
                    <a:pt x="748" y="198"/>
                  </a:cubicBezTo>
                  <a:cubicBezTo>
                    <a:pt x="752" y="198"/>
                    <a:pt x="754" y="198"/>
                    <a:pt x="757" y="199"/>
                  </a:cubicBezTo>
                  <a:cubicBezTo>
                    <a:pt x="755" y="200"/>
                    <a:pt x="752" y="199"/>
                    <a:pt x="749" y="199"/>
                  </a:cubicBezTo>
                  <a:cubicBezTo>
                    <a:pt x="755" y="203"/>
                    <a:pt x="762" y="208"/>
                    <a:pt x="765" y="203"/>
                  </a:cubicBezTo>
                  <a:cubicBezTo>
                    <a:pt x="767" y="202"/>
                    <a:pt x="767" y="202"/>
                    <a:pt x="767" y="202"/>
                  </a:cubicBezTo>
                  <a:cubicBezTo>
                    <a:pt x="773" y="206"/>
                    <a:pt x="778" y="206"/>
                    <a:pt x="782" y="200"/>
                  </a:cubicBezTo>
                  <a:cubicBezTo>
                    <a:pt x="780" y="200"/>
                    <a:pt x="780" y="200"/>
                    <a:pt x="780" y="200"/>
                  </a:cubicBezTo>
                  <a:cubicBezTo>
                    <a:pt x="784" y="199"/>
                    <a:pt x="784" y="195"/>
                    <a:pt x="784" y="190"/>
                  </a:cubicBezTo>
                  <a:close/>
                  <a:moveTo>
                    <a:pt x="670" y="169"/>
                  </a:moveTo>
                  <a:cubicBezTo>
                    <a:pt x="668" y="169"/>
                    <a:pt x="666" y="169"/>
                    <a:pt x="664" y="169"/>
                  </a:cubicBezTo>
                  <a:cubicBezTo>
                    <a:pt x="661" y="171"/>
                    <a:pt x="661" y="171"/>
                    <a:pt x="661" y="171"/>
                  </a:cubicBezTo>
                  <a:cubicBezTo>
                    <a:pt x="663" y="170"/>
                    <a:pt x="664" y="169"/>
                    <a:pt x="666" y="167"/>
                  </a:cubicBezTo>
                  <a:lnTo>
                    <a:pt x="670" y="169"/>
                  </a:lnTo>
                  <a:close/>
                  <a:moveTo>
                    <a:pt x="663" y="166"/>
                  </a:moveTo>
                  <a:cubicBezTo>
                    <a:pt x="652" y="175"/>
                    <a:pt x="640" y="171"/>
                    <a:pt x="624" y="176"/>
                  </a:cubicBezTo>
                  <a:cubicBezTo>
                    <a:pt x="625" y="174"/>
                    <a:pt x="626" y="171"/>
                    <a:pt x="627" y="168"/>
                  </a:cubicBezTo>
                  <a:cubicBezTo>
                    <a:pt x="627" y="169"/>
                    <a:pt x="627" y="169"/>
                    <a:pt x="627" y="169"/>
                  </a:cubicBezTo>
                  <a:cubicBezTo>
                    <a:pt x="631" y="165"/>
                    <a:pt x="635" y="161"/>
                    <a:pt x="639" y="157"/>
                  </a:cubicBezTo>
                  <a:cubicBezTo>
                    <a:pt x="641" y="159"/>
                    <a:pt x="642" y="160"/>
                    <a:pt x="640" y="157"/>
                  </a:cubicBezTo>
                  <a:lnTo>
                    <a:pt x="663" y="166"/>
                  </a:lnTo>
                  <a:close/>
                  <a:moveTo>
                    <a:pt x="633" y="157"/>
                  </a:moveTo>
                  <a:cubicBezTo>
                    <a:pt x="631" y="159"/>
                    <a:pt x="630" y="161"/>
                    <a:pt x="628" y="162"/>
                  </a:cubicBezTo>
                  <a:cubicBezTo>
                    <a:pt x="628" y="160"/>
                    <a:pt x="629" y="158"/>
                    <a:pt x="629" y="156"/>
                  </a:cubicBezTo>
                  <a:cubicBezTo>
                    <a:pt x="630" y="157"/>
                    <a:pt x="632" y="157"/>
                    <a:pt x="633" y="157"/>
                  </a:cubicBezTo>
                  <a:close/>
                  <a:moveTo>
                    <a:pt x="525" y="134"/>
                  </a:moveTo>
                  <a:cubicBezTo>
                    <a:pt x="525" y="134"/>
                    <a:pt x="526" y="134"/>
                    <a:pt x="527" y="134"/>
                  </a:cubicBezTo>
                  <a:cubicBezTo>
                    <a:pt x="526" y="132"/>
                    <a:pt x="526" y="132"/>
                    <a:pt x="526" y="132"/>
                  </a:cubicBezTo>
                  <a:cubicBezTo>
                    <a:pt x="529" y="133"/>
                    <a:pt x="530" y="134"/>
                    <a:pt x="531" y="135"/>
                  </a:cubicBezTo>
                  <a:cubicBezTo>
                    <a:pt x="560" y="140"/>
                    <a:pt x="560" y="140"/>
                    <a:pt x="560" y="140"/>
                  </a:cubicBezTo>
                  <a:cubicBezTo>
                    <a:pt x="568" y="143"/>
                    <a:pt x="584" y="144"/>
                    <a:pt x="593" y="143"/>
                  </a:cubicBezTo>
                  <a:cubicBezTo>
                    <a:pt x="601" y="144"/>
                    <a:pt x="601" y="144"/>
                    <a:pt x="601" y="144"/>
                  </a:cubicBezTo>
                  <a:cubicBezTo>
                    <a:pt x="600" y="150"/>
                    <a:pt x="597" y="155"/>
                    <a:pt x="593" y="159"/>
                  </a:cubicBezTo>
                  <a:cubicBezTo>
                    <a:pt x="585" y="157"/>
                    <a:pt x="577" y="156"/>
                    <a:pt x="570" y="156"/>
                  </a:cubicBezTo>
                  <a:cubicBezTo>
                    <a:pt x="545" y="157"/>
                    <a:pt x="524" y="151"/>
                    <a:pt x="502" y="149"/>
                  </a:cubicBezTo>
                  <a:cubicBezTo>
                    <a:pt x="507" y="145"/>
                    <a:pt x="512" y="139"/>
                    <a:pt x="515" y="133"/>
                  </a:cubicBezTo>
                  <a:cubicBezTo>
                    <a:pt x="517" y="134"/>
                    <a:pt x="519" y="134"/>
                    <a:pt x="521" y="134"/>
                  </a:cubicBezTo>
                  <a:cubicBezTo>
                    <a:pt x="520" y="134"/>
                    <a:pt x="519" y="133"/>
                    <a:pt x="518" y="133"/>
                  </a:cubicBezTo>
                  <a:lnTo>
                    <a:pt x="525" y="134"/>
                  </a:lnTo>
                  <a:close/>
                  <a:moveTo>
                    <a:pt x="503" y="134"/>
                  </a:moveTo>
                  <a:cubicBezTo>
                    <a:pt x="506" y="130"/>
                    <a:pt x="506" y="130"/>
                    <a:pt x="506" y="130"/>
                  </a:cubicBezTo>
                  <a:cubicBezTo>
                    <a:pt x="506" y="130"/>
                    <a:pt x="507" y="130"/>
                    <a:pt x="507" y="131"/>
                  </a:cubicBezTo>
                  <a:cubicBezTo>
                    <a:pt x="504" y="135"/>
                    <a:pt x="500" y="138"/>
                    <a:pt x="496" y="141"/>
                  </a:cubicBezTo>
                  <a:cubicBezTo>
                    <a:pt x="495" y="138"/>
                    <a:pt x="494" y="134"/>
                    <a:pt x="493" y="131"/>
                  </a:cubicBezTo>
                  <a:cubicBezTo>
                    <a:pt x="496" y="132"/>
                    <a:pt x="499" y="133"/>
                    <a:pt x="503" y="134"/>
                  </a:cubicBezTo>
                  <a:close/>
                  <a:moveTo>
                    <a:pt x="486" y="127"/>
                  </a:moveTo>
                  <a:cubicBezTo>
                    <a:pt x="486" y="127"/>
                    <a:pt x="487" y="127"/>
                    <a:pt x="487" y="127"/>
                  </a:cubicBezTo>
                  <a:cubicBezTo>
                    <a:pt x="488" y="133"/>
                    <a:pt x="490" y="140"/>
                    <a:pt x="490" y="146"/>
                  </a:cubicBezTo>
                  <a:cubicBezTo>
                    <a:pt x="484" y="150"/>
                    <a:pt x="478" y="154"/>
                    <a:pt x="474" y="159"/>
                  </a:cubicBezTo>
                  <a:cubicBezTo>
                    <a:pt x="470" y="159"/>
                    <a:pt x="470" y="159"/>
                    <a:pt x="470" y="159"/>
                  </a:cubicBezTo>
                  <a:cubicBezTo>
                    <a:pt x="471" y="155"/>
                    <a:pt x="472" y="151"/>
                    <a:pt x="474" y="147"/>
                  </a:cubicBezTo>
                  <a:cubicBezTo>
                    <a:pt x="467" y="148"/>
                    <a:pt x="467" y="148"/>
                    <a:pt x="467" y="148"/>
                  </a:cubicBezTo>
                  <a:cubicBezTo>
                    <a:pt x="467" y="151"/>
                    <a:pt x="466" y="155"/>
                    <a:pt x="466" y="160"/>
                  </a:cubicBezTo>
                  <a:cubicBezTo>
                    <a:pt x="462" y="160"/>
                    <a:pt x="462" y="160"/>
                    <a:pt x="462" y="160"/>
                  </a:cubicBezTo>
                  <a:cubicBezTo>
                    <a:pt x="461" y="161"/>
                    <a:pt x="459" y="162"/>
                    <a:pt x="456" y="163"/>
                  </a:cubicBezTo>
                  <a:cubicBezTo>
                    <a:pt x="457" y="163"/>
                    <a:pt x="457" y="163"/>
                    <a:pt x="457" y="163"/>
                  </a:cubicBezTo>
                  <a:cubicBezTo>
                    <a:pt x="450" y="155"/>
                    <a:pt x="450" y="143"/>
                    <a:pt x="453" y="134"/>
                  </a:cubicBezTo>
                  <a:cubicBezTo>
                    <a:pt x="450" y="130"/>
                    <a:pt x="450" y="130"/>
                    <a:pt x="450" y="130"/>
                  </a:cubicBezTo>
                  <a:cubicBezTo>
                    <a:pt x="444" y="138"/>
                    <a:pt x="444" y="156"/>
                    <a:pt x="449" y="167"/>
                  </a:cubicBezTo>
                  <a:cubicBezTo>
                    <a:pt x="447" y="168"/>
                    <a:pt x="445" y="169"/>
                    <a:pt x="443" y="170"/>
                  </a:cubicBezTo>
                  <a:cubicBezTo>
                    <a:pt x="430" y="155"/>
                    <a:pt x="434" y="145"/>
                    <a:pt x="436" y="130"/>
                  </a:cubicBezTo>
                  <a:cubicBezTo>
                    <a:pt x="440" y="130"/>
                    <a:pt x="452" y="128"/>
                    <a:pt x="452" y="128"/>
                  </a:cubicBezTo>
                  <a:cubicBezTo>
                    <a:pt x="463" y="125"/>
                    <a:pt x="475" y="127"/>
                    <a:pt x="486" y="127"/>
                  </a:cubicBezTo>
                  <a:close/>
                  <a:moveTo>
                    <a:pt x="442" y="126"/>
                  </a:moveTo>
                  <a:cubicBezTo>
                    <a:pt x="458" y="124"/>
                    <a:pt x="458" y="124"/>
                    <a:pt x="458" y="124"/>
                  </a:cubicBezTo>
                  <a:cubicBezTo>
                    <a:pt x="458" y="124"/>
                    <a:pt x="451" y="125"/>
                    <a:pt x="442" y="126"/>
                  </a:cubicBezTo>
                  <a:cubicBezTo>
                    <a:pt x="437" y="127"/>
                    <a:pt x="437" y="127"/>
                    <a:pt x="437" y="127"/>
                  </a:cubicBezTo>
                  <a:cubicBezTo>
                    <a:pt x="437" y="127"/>
                    <a:pt x="436" y="127"/>
                    <a:pt x="436" y="128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8" y="127"/>
                    <a:pt x="440" y="126"/>
                    <a:pt x="442" y="126"/>
                  </a:cubicBezTo>
                  <a:close/>
                  <a:moveTo>
                    <a:pt x="426" y="130"/>
                  </a:moveTo>
                  <a:cubicBezTo>
                    <a:pt x="421" y="126"/>
                    <a:pt x="421" y="126"/>
                    <a:pt x="421" y="126"/>
                  </a:cubicBezTo>
                  <a:cubicBezTo>
                    <a:pt x="424" y="127"/>
                    <a:pt x="427" y="127"/>
                    <a:pt x="431" y="127"/>
                  </a:cubicBezTo>
                  <a:cubicBezTo>
                    <a:pt x="430" y="135"/>
                    <a:pt x="427" y="143"/>
                    <a:pt x="428" y="152"/>
                  </a:cubicBezTo>
                  <a:cubicBezTo>
                    <a:pt x="429" y="159"/>
                    <a:pt x="433" y="167"/>
                    <a:pt x="434" y="174"/>
                  </a:cubicBezTo>
                  <a:cubicBezTo>
                    <a:pt x="430" y="176"/>
                    <a:pt x="425" y="177"/>
                    <a:pt x="422" y="178"/>
                  </a:cubicBezTo>
                  <a:cubicBezTo>
                    <a:pt x="420" y="179"/>
                    <a:pt x="420" y="179"/>
                    <a:pt x="420" y="179"/>
                  </a:cubicBezTo>
                  <a:cubicBezTo>
                    <a:pt x="417" y="177"/>
                    <a:pt x="415" y="173"/>
                    <a:pt x="413" y="168"/>
                  </a:cubicBezTo>
                  <a:cubicBezTo>
                    <a:pt x="410" y="167"/>
                    <a:pt x="410" y="167"/>
                    <a:pt x="410" y="167"/>
                  </a:cubicBezTo>
                  <a:cubicBezTo>
                    <a:pt x="411" y="173"/>
                    <a:pt x="413" y="178"/>
                    <a:pt x="415" y="182"/>
                  </a:cubicBezTo>
                  <a:cubicBezTo>
                    <a:pt x="411" y="184"/>
                    <a:pt x="411" y="184"/>
                    <a:pt x="411" y="184"/>
                  </a:cubicBezTo>
                  <a:cubicBezTo>
                    <a:pt x="406" y="188"/>
                    <a:pt x="401" y="193"/>
                    <a:pt x="398" y="199"/>
                  </a:cubicBezTo>
                  <a:cubicBezTo>
                    <a:pt x="390" y="190"/>
                    <a:pt x="385" y="171"/>
                    <a:pt x="385" y="154"/>
                  </a:cubicBezTo>
                  <a:cubicBezTo>
                    <a:pt x="394" y="148"/>
                    <a:pt x="401" y="139"/>
                    <a:pt x="407" y="130"/>
                  </a:cubicBezTo>
                  <a:cubicBezTo>
                    <a:pt x="414" y="131"/>
                    <a:pt x="420" y="131"/>
                    <a:pt x="426" y="130"/>
                  </a:cubicBezTo>
                  <a:close/>
                  <a:moveTo>
                    <a:pt x="401" y="132"/>
                  </a:moveTo>
                  <a:cubicBezTo>
                    <a:pt x="397" y="139"/>
                    <a:pt x="393" y="146"/>
                    <a:pt x="386" y="150"/>
                  </a:cubicBezTo>
                  <a:cubicBezTo>
                    <a:pt x="386" y="143"/>
                    <a:pt x="388" y="138"/>
                    <a:pt x="391" y="133"/>
                  </a:cubicBezTo>
                  <a:cubicBezTo>
                    <a:pt x="394" y="133"/>
                    <a:pt x="397" y="133"/>
                    <a:pt x="401" y="132"/>
                  </a:cubicBezTo>
                  <a:close/>
                  <a:moveTo>
                    <a:pt x="403" y="129"/>
                  </a:moveTo>
                  <a:cubicBezTo>
                    <a:pt x="402" y="130"/>
                    <a:pt x="402" y="131"/>
                    <a:pt x="401" y="132"/>
                  </a:cubicBezTo>
                  <a:cubicBezTo>
                    <a:pt x="392" y="127"/>
                    <a:pt x="392" y="127"/>
                    <a:pt x="392" y="127"/>
                  </a:cubicBezTo>
                  <a:cubicBezTo>
                    <a:pt x="396" y="128"/>
                    <a:pt x="399" y="128"/>
                    <a:pt x="403" y="129"/>
                  </a:cubicBezTo>
                  <a:close/>
                  <a:moveTo>
                    <a:pt x="338" y="132"/>
                  </a:moveTo>
                  <a:cubicBezTo>
                    <a:pt x="338" y="132"/>
                    <a:pt x="339" y="132"/>
                    <a:pt x="339" y="132"/>
                  </a:cubicBezTo>
                  <a:cubicBezTo>
                    <a:pt x="339" y="132"/>
                    <a:pt x="340" y="134"/>
                    <a:pt x="344" y="135"/>
                  </a:cubicBezTo>
                  <a:cubicBezTo>
                    <a:pt x="343" y="143"/>
                    <a:pt x="335" y="148"/>
                    <a:pt x="329" y="152"/>
                  </a:cubicBezTo>
                  <a:cubicBezTo>
                    <a:pt x="328" y="147"/>
                    <a:pt x="328" y="140"/>
                    <a:pt x="327" y="134"/>
                  </a:cubicBezTo>
                  <a:cubicBezTo>
                    <a:pt x="331" y="134"/>
                    <a:pt x="335" y="134"/>
                    <a:pt x="338" y="132"/>
                  </a:cubicBezTo>
                  <a:close/>
                  <a:moveTo>
                    <a:pt x="254" y="134"/>
                  </a:moveTo>
                  <a:cubicBezTo>
                    <a:pt x="254" y="134"/>
                    <a:pt x="263" y="133"/>
                    <a:pt x="269" y="130"/>
                  </a:cubicBezTo>
                  <a:cubicBezTo>
                    <a:pt x="264" y="131"/>
                    <a:pt x="264" y="131"/>
                    <a:pt x="264" y="131"/>
                  </a:cubicBezTo>
                  <a:cubicBezTo>
                    <a:pt x="262" y="132"/>
                    <a:pt x="261" y="133"/>
                    <a:pt x="264" y="131"/>
                  </a:cubicBezTo>
                  <a:cubicBezTo>
                    <a:pt x="264" y="131"/>
                    <a:pt x="264" y="131"/>
                    <a:pt x="264" y="131"/>
                  </a:cubicBezTo>
                  <a:cubicBezTo>
                    <a:pt x="265" y="130"/>
                    <a:pt x="268" y="128"/>
                    <a:pt x="268" y="128"/>
                  </a:cubicBezTo>
                  <a:cubicBezTo>
                    <a:pt x="270" y="126"/>
                    <a:pt x="274" y="126"/>
                    <a:pt x="277" y="127"/>
                  </a:cubicBezTo>
                  <a:cubicBezTo>
                    <a:pt x="281" y="126"/>
                    <a:pt x="284" y="125"/>
                    <a:pt x="288" y="125"/>
                  </a:cubicBezTo>
                  <a:cubicBezTo>
                    <a:pt x="287" y="125"/>
                    <a:pt x="287" y="125"/>
                    <a:pt x="286" y="124"/>
                  </a:cubicBezTo>
                  <a:cubicBezTo>
                    <a:pt x="297" y="127"/>
                    <a:pt x="297" y="127"/>
                    <a:pt x="297" y="127"/>
                  </a:cubicBezTo>
                  <a:cubicBezTo>
                    <a:pt x="294" y="126"/>
                    <a:pt x="291" y="126"/>
                    <a:pt x="288" y="125"/>
                  </a:cubicBezTo>
                  <a:cubicBezTo>
                    <a:pt x="294" y="129"/>
                    <a:pt x="302" y="126"/>
                    <a:pt x="310" y="126"/>
                  </a:cubicBezTo>
                  <a:cubicBezTo>
                    <a:pt x="308" y="129"/>
                    <a:pt x="308" y="129"/>
                    <a:pt x="308" y="129"/>
                  </a:cubicBezTo>
                  <a:cubicBezTo>
                    <a:pt x="313" y="130"/>
                    <a:pt x="318" y="132"/>
                    <a:pt x="324" y="133"/>
                  </a:cubicBezTo>
                  <a:cubicBezTo>
                    <a:pt x="325" y="140"/>
                    <a:pt x="324" y="148"/>
                    <a:pt x="325" y="155"/>
                  </a:cubicBezTo>
                  <a:cubicBezTo>
                    <a:pt x="311" y="164"/>
                    <a:pt x="298" y="174"/>
                    <a:pt x="284" y="184"/>
                  </a:cubicBezTo>
                  <a:cubicBezTo>
                    <a:pt x="264" y="197"/>
                    <a:pt x="261" y="191"/>
                    <a:pt x="244" y="181"/>
                  </a:cubicBezTo>
                  <a:cubicBezTo>
                    <a:pt x="249" y="167"/>
                    <a:pt x="255" y="159"/>
                    <a:pt x="255" y="142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4" y="152"/>
                    <a:pt x="247" y="169"/>
                    <a:pt x="237" y="178"/>
                  </a:cubicBezTo>
                  <a:cubicBezTo>
                    <a:pt x="227" y="174"/>
                    <a:pt x="214" y="170"/>
                    <a:pt x="214" y="158"/>
                  </a:cubicBezTo>
                  <a:cubicBezTo>
                    <a:pt x="229" y="150"/>
                    <a:pt x="249" y="136"/>
                    <a:pt x="254" y="134"/>
                  </a:cubicBezTo>
                  <a:close/>
                  <a:moveTo>
                    <a:pt x="119" y="162"/>
                  </a:moveTo>
                  <a:cubicBezTo>
                    <a:pt x="120" y="160"/>
                    <a:pt x="123" y="157"/>
                    <a:pt x="126" y="156"/>
                  </a:cubicBezTo>
                  <a:cubicBezTo>
                    <a:pt x="129" y="151"/>
                    <a:pt x="132" y="146"/>
                    <a:pt x="138" y="143"/>
                  </a:cubicBezTo>
                  <a:cubicBezTo>
                    <a:pt x="137" y="143"/>
                    <a:pt x="135" y="143"/>
                    <a:pt x="134" y="143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9" y="147"/>
                    <a:pt x="131" y="145"/>
                    <a:pt x="134" y="143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6" y="142"/>
                    <a:pt x="138" y="142"/>
                    <a:pt x="140" y="141"/>
                  </a:cubicBezTo>
                  <a:cubicBezTo>
                    <a:pt x="141" y="141"/>
                    <a:pt x="141" y="141"/>
                    <a:pt x="142" y="140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4" y="141"/>
                    <a:pt x="144" y="141"/>
                  </a:cubicBezTo>
                  <a:cubicBezTo>
                    <a:pt x="146" y="142"/>
                    <a:pt x="147" y="143"/>
                    <a:pt x="148" y="144"/>
                  </a:cubicBezTo>
                  <a:cubicBezTo>
                    <a:pt x="142" y="158"/>
                    <a:pt x="140" y="165"/>
                    <a:pt x="145" y="177"/>
                  </a:cubicBezTo>
                  <a:cubicBezTo>
                    <a:pt x="139" y="188"/>
                    <a:pt x="130" y="198"/>
                    <a:pt x="123" y="207"/>
                  </a:cubicBezTo>
                  <a:cubicBezTo>
                    <a:pt x="119" y="191"/>
                    <a:pt x="118" y="178"/>
                    <a:pt x="105" y="167"/>
                  </a:cubicBezTo>
                  <a:cubicBezTo>
                    <a:pt x="109" y="165"/>
                    <a:pt x="114" y="164"/>
                    <a:pt x="119" y="162"/>
                  </a:cubicBezTo>
                  <a:close/>
                  <a:moveTo>
                    <a:pt x="99" y="169"/>
                  </a:moveTo>
                  <a:cubicBezTo>
                    <a:pt x="99" y="169"/>
                    <a:pt x="99" y="169"/>
                    <a:pt x="99" y="169"/>
                  </a:cubicBezTo>
                  <a:cubicBezTo>
                    <a:pt x="93" y="170"/>
                    <a:pt x="93" y="170"/>
                    <a:pt x="93" y="170"/>
                  </a:cubicBezTo>
                  <a:cubicBezTo>
                    <a:pt x="95" y="170"/>
                    <a:pt x="97" y="169"/>
                    <a:pt x="99" y="169"/>
                  </a:cubicBezTo>
                  <a:close/>
                  <a:moveTo>
                    <a:pt x="130" y="243"/>
                  </a:moveTo>
                  <a:cubicBezTo>
                    <a:pt x="127" y="243"/>
                    <a:pt x="125" y="243"/>
                    <a:pt x="123" y="243"/>
                  </a:cubicBezTo>
                  <a:cubicBezTo>
                    <a:pt x="115" y="243"/>
                    <a:pt x="111" y="248"/>
                    <a:pt x="103" y="245"/>
                  </a:cubicBezTo>
                  <a:cubicBezTo>
                    <a:pt x="93" y="241"/>
                    <a:pt x="89" y="229"/>
                    <a:pt x="82" y="222"/>
                  </a:cubicBezTo>
                  <a:cubicBezTo>
                    <a:pt x="74" y="212"/>
                    <a:pt x="64" y="206"/>
                    <a:pt x="60" y="192"/>
                  </a:cubicBezTo>
                  <a:cubicBezTo>
                    <a:pt x="60" y="192"/>
                    <a:pt x="60" y="192"/>
                    <a:pt x="60" y="192"/>
                  </a:cubicBezTo>
                  <a:cubicBezTo>
                    <a:pt x="58" y="190"/>
                    <a:pt x="56" y="189"/>
                    <a:pt x="53" y="187"/>
                  </a:cubicBezTo>
                  <a:cubicBezTo>
                    <a:pt x="52" y="187"/>
                    <a:pt x="50" y="186"/>
                    <a:pt x="49" y="186"/>
                  </a:cubicBezTo>
                  <a:cubicBezTo>
                    <a:pt x="52" y="187"/>
                    <a:pt x="52" y="187"/>
                    <a:pt x="52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9" y="188"/>
                    <a:pt x="64" y="186"/>
                    <a:pt x="69" y="182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44" y="189"/>
                    <a:pt x="49" y="190"/>
                    <a:pt x="53" y="190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8" y="201"/>
                    <a:pt x="62" y="209"/>
                    <a:pt x="67" y="218"/>
                  </a:cubicBezTo>
                  <a:cubicBezTo>
                    <a:pt x="46" y="210"/>
                    <a:pt x="44" y="211"/>
                    <a:pt x="37" y="188"/>
                  </a:cubicBezTo>
                  <a:cubicBezTo>
                    <a:pt x="34" y="188"/>
                    <a:pt x="34" y="188"/>
                    <a:pt x="34" y="188"/>
                  </a:cubicBezTo>
                  <a:cubicBezTo>
                    <a:pt x="35" y="188"/>
                    <a:pt x="36" y="187"/>
                    <a:pt x="37" y="187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73" y="181"/>
                    <a:pt x="73" y="181"/>
                    <a:pt x="73" y="181"/>
                  </a:cubicBezTo>
                  <a:cubicBezTo>
                    <a:pt x="73" y="185"/>
                    <a:pt x="76" y="185"/>
                    <a:pt x="81" y="183"/>
                  </a:cubicBezTo>
                  <a:cubicBezTo>
                    <a:pt x="87" y="180"/>
                    <a:pt x="96" y="174"/>
                    <a:pt x="100" y="170"/>
                  </a:cubicBezTo>
                  <a:cubicBezTo>
                    <a:pt x="106" y="174"/>
                    <a:pt x="112" y="178"/>
                    <a:pt x="114" y="186"/>
                  </a:cubicBezTo>
                  <a:cubicBezTo>
                    <a:pt x="117" y="196"/>
                    <a:pt x="113" y="204"/>
                    <a:pt x="118" y="214"/>
                  </a:cubicBezTo>
                  <a:cubicBezTo>
                    <a:pt x="125" y="228"/>
                    <a:pt x="130" y="228"/>
                    <a:pt x="130" y="243"/>
                  </a:cubicBezTo>
                  <a:cubicBezTo>
                    <a:pt x="130" y="243"/>
                    <a:pt x="130" y="243"/>
                    <a:pt x="130" y="243"/>
                  </a:cubicBezTo>
                  <a:close/>
                  <a:moveTo>
                    <a:pt x="139" y="246"/>
                  </a:moveTo>
                  <a:cubicBezTo>
                    <a:pt x="140" y="232"/>
                    <a:pt x="128" y="222"/>
                    <a:pt x="130" y="209"/>
                  </a:cubicBezTo>
                  <a:cubicBezTo>
                    <a:pt x="131" y="202"/>
                    <a:pt x="143" y="189"/>
                    <a:pt x="147" y="181"/>
                  </a:cubicBezTo>
                  <a:cubicBezTo>
                    <a:pt x="147" y="181"/>
                    <a:pt x="147" y="181"/>
                    <a:pt x="147" y="181"/>
                  </a:cubicBezTo>
                  <a:cubicBezTo>
                    <a:pt x="154" y="194"/>
                    <a:pt x="168" y="215"/>
                    <a:pt x="186" y="215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75" y="208"/>
                    <a:pt x="169" y="203"/>
                    <a:pt x="163" y="195"/>
                  </a:cubicBezTo>
                  <a:cubicBezTo>
                    <a:pt x="160" y="190"/>
                    <a:pt x="152" y="180"/>
                    <a:pt x="148" y="174"/>
                  </a:cubicBezTo>
                  <a:cubicBezTo>
                    <a:pt x="142" y="163"/>
                    <a:pt x="154" y="150"/>
                    <a:pt x="152" y="143"/>
                  </a:cubicBezTo>
                  <a:cubicBezTo>
                    <a:pt x="156" y="144"/>
                    <a:pt x="160" y="146"/>
                    <a:pt x="162" y="148"/>
                  </a:cubicBezTo>
                  <a:cubicBezTo>
                    <a:pt x="176" y="162"/>
                    <a:pt x="176" y="162"/>
                    <a:pt x="176" y="162"/>
                  </a:cubicBezTo>
                  <a:cubicBezTo>
                    <a:pt x="179" y="167"/>
                    <a:pt x="182" y="170"/>
                    <a:pt x="187" y="172"/>
                  </a:cubicBezTo>
                  <a:cubicBezTo>
                    <a:pt x="190" y="195"/>
                    <a:pt x="185" y="213"/>
                    <a:pt x="185" y="235"/>
                  </a:cubicBezTo>
                  <a:cubicBezTo>
                    <a:pt x="185" y="242"/>
                    <a:pt x="186" y="247"/>
                    <a:pt x="188" y="252"/>
                  </a:cubicBezTo>
                  <a:cubicBezTo>
                    <a:pt x="180" y="251"/>
                    <a:pt x="172" y="251"/>
                    <a:pt x="164" y="251"/>
                  </a:cubicBezTo>
                  <a:cubicBezTo>
                    <a:pt x="155" y="251"/>
                    <a:pt x="147" y="248"/>
                    <a:pt x="139" y="246"/>
                  </a:cubicBezTo>
                  <a:close/>
                  <a:moveTo>
                    <a:pt x="244" y="286"/>
                  </a:moveTo>
                  <a:cubicBezTo>
                    <a:pt x="239" y="290"/>
                    <a:pt x="227" y="296"/>
                    <a:pt x="219" y="295"/>
                  </a:cubicBezTo>
                  <a:cubicBezTo>
                    <a:pt x="211" y="294"/>
                    <a:pt x="205" y="285"/>
                    <a:pt x="194" y="282"/>
                  </a:cubicBezTo>
                  <a:cubicBezTo>
                    <a:pt x="187" y="280"/>
                    <a:pt x="180" y="280"/>
                    <a:pt x="172" y="280"/>
                  </a:cubicBezTo>
                  <a:cubicBezTo>
                    <a:pt x="163" y="275"/>
                    <a:pt x="154" y="263"/>
                    <a:pt x="148" y="256"/>
                  </a:cubicBezTo>
                  <a:cubicBezTo>
                    <a:pt x="148" y="256"/>
                    <a:pt x="149" y="256"/>
                    <a:pt x="150" y="256"/>
                  </a:cubicBezTo>
                  <a:cubicBezTo>
                    <a:pt x="159" y="257"/>
                    <a:pt x="188" y="257"/>
                    <a:pt x="197" y="263"/>
                  </a:cubicBezTo>
                  <a:cubicBezTo>
                    <a:pt x="197" y="263"/>
                    <a:pt x="197" y="264"/>
                    <a:pt x="198" y="264"/>
                  </a:cubicBezTo>
                  <a:cubicBezTo>
                    <a:pt x="198" y="264"/>
                    <a:pt x="198" y="264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201" y="266"/>
                    <a:pt x="205" y="269"/>
                    <a:pt x="210" y="271"/>
                  </a:cubicBezTo>
                  <a:cubicBezTo>
                    <a:pt x="220" y="276"/>
                    <a:pt x="242" y="276"/>
                    <a:pt x="247" y="286"/>
                  </a:cubicBezTo>
                  <a:lnTo>
                    <a:pt x="244" y="286"/>
                  </a:lnTo>
                  <a:close/>
                  <a:moveTo>
                    <a:pt x="277" y="296"/>
                  </a:moveTo>
                  <a:cubicBezTo>
                    <a:pt x="274" y="294"/>
                    <a:pt x="271" y="293"/>
                    <a:pt x="269" y="291"/>
                  </a:cubicBezTo>
                  <a:cubicBezTo>
                    <a:pt x="269" y="291"/>
                    <a:pt x="269" y="291"/>
                    <a:pt x="269" y="291"/>
                  </a:cubicBezTo>
                  <a:cubicBezTo>
                    <a:pt x="268" y="291"/>
                    <a:pt x="268" y="291"/>
                    <a:pt x="268" y="291"/>
                  </a:cubicBezTo>
                  <a:cubicBezTo>
                    <a:pt x="268" y="291"/>
                    <a:pt x="268" y="291"/>
                    <a:pt x="269" y="291"/>
                  </a:cubicBezTo>
                  <a:cubicBezTo>
                    <a:pt x="261" y="266"/>
                    <a:pt x="234" y="267"/>
                    <a:pt x="215" y="263"/>
                  </a:cubicBezTo>
                  <a:cubicBezTo>
                    <a:pt x="170" y="255"/>
                    <a:pt x="203" y="199"/>
                    <a:pt x="195" y="173"/>
                  </a:cubicBezTo>
                  <a:cubicBezTo>
                    <a:pt x="196" y="173"/>
                    <a:pt x="198" y="172"/>
                    <a:pt x="199" y="17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2" y="163"/>
                    <a:pt x="204" y="162"/>
                    <a:pt x="207" y="161"/>
                  </a:cubicBezTo>
                  <a:cubicBezTo>
                    <a:pt x="207" y="190"/>
                    <a:pt x="253" y="193"/>
                    <a:pt x="269" y="208"/>
                  </a:cubicBezTo>
                  <a:cubicBezTo>
                    <a:pt x="269" y="217"/>
                    <a:pt x="272" y="228"/>
                    <a:pt x="269" y="236"/>
                  </a:cubicBezTo>
                  <a:cubicBezTo>
                    <a:pt x="261" y="229"/>
                    <a:pt x="259" y="218"/>
                    <a:pt x="253" y="211"/>
                  </a:cubicBezTo>
                  <a:cubicBezTo>
                    <a:pt x="257" y="219"/>
                    <a:pt x="263" y="235"/>
                    <a:pt x="264" y="243"/>
                  </a:cubicBezTo>
                  <a:cubicBezTo>
                    <a:pt x="264" y="243"/>
                    <a:pt x="264" y="243"/>
                    <a:pt x="264" y="243"/>
                  </a:cubicBezTo>
                  <a:cubicBezTo>
                    <a:pt x="263" y="241"/>
                    <a:pt x="263" y="241"/>
                    <a:pt x="263" y="241"/>
                  </a:cubicBezTo>
                  <a:cubicBezTo>
                    <a:pt x="253" y="232"/>
                    <a:pt x="239" y="232"/>
                    <a:pt x="230" y="223"/>
                  </a:cubicBezTo>
                  <a:cubicBezTo>
                    <a:pt x="224" y="218"/>
                    <a:pt x="224" y="203"/>
                    <a:pt x="224" y="201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9" y="206"/>
                    <a:pt x="219" y="216"/>
                    <a:pt x="222" y="222"/>
                  </a:cubicBezTo>
                  <a:cubicBezTo>
                    <a:pt x="228" y="237"/>
                    <a:pt x="235" y="235"/>
                    <a:pt x="246" y="240"/>
                  </a:cubicBezTo>
                  <a:cubicBezTo>
                    <a:pt x="251" y="243"/>
                    <a:pt x="263" y="247"/>
                    <a:pt x="268" y="253"/>
                  </a:cubicBezTo>
                  <a:cubicBezTo>
                    <a:pt x="267" y="250"/>
                    <a:pt x="267" y="250"/>
                    <a:pt x="267" y="250"/>
                  </a:cubicBezTo>
                  <a:cubicBezTo>
                    <a:pt x="268" y="251"/>
                    <a:pt x="269" y="253"/>
                    <a:pt x="270" y="254"/>
                  </a:cubicBezTo>
                  <a:cubicBezTo>
                    <a:pt x="269" y="254"/>
                    <a:pt x="269" y="253"/>
                    <a:pt x="268" y="253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7" y="275"/>
                    <a:pt x="281" y="275"/>
                    <a:pt x="277" y="296"/>
                  </a:cubicBezTo>
                  <a:close/>
                  <a:moveTo>
                    <a:pt x="317" y="317"/>
                  </a:moveTo>
                  <a:cubicBezTo>
                    <a:pt x="317" y="317"/>
                    <a:pt x="317" y="317"/>
                    <a:pt x="317" y="317"/>
                  </a:cubicBezTo>
                  <a:cubicBezTo>
                    <a:pt x="314" y="315"/>
                    <a:pt x="311" y="313"/>
                    <a:pt x="307" y="311"/>
                  </a:cubicBezTo>
                  <a:cubicBezTo>
                    <a:pt x="301" y="308"/>
                    <a:pt x="295" y="305"/>
                    <a:pt x="290" y="302"/>
                  </a:cubicBezTo>
                  <a:cubicBezTo>
                    <a:pt x="288" y="295"/>
                    <a:pt x="287" y="287"/>
                    <a:pt x="286" y="280"/>
                  </a:cubicBezTo>
                  <a:cubicBezTo>
                    <a:pt x="283" y="270"/>
                    <a:pt x="280" y="258"/>
                    <a:pt x="277" y="248"/>
                  </a:cubicBezTo>
                  <a:cubicBezTo>
                    <a:pt x="274" y="233"/>
                    <a:pt x="279" y="218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87" y="194"/>
                    <a:pt x="299" y="177"/>
                    <a:pt x="308" y="170"/>
                  </a:cubicBezTo>
                  <a:cubicBezTo>
                    <a:pt x="324" y="157"/>
                    <a:pt x="341" y="156"/>
                    <a:pt x="348" y="135"/>
                  </a:cubicBezTo>
                  <a:cubicBezTo>
                    <a:pt x="349" y="136"/>
                    <a:pt x="352" y="135"/>
                    <a:pt x="354" y="135"/>
                  </a:cubicBezTo>
                  <a:cubicBezTo>
                    <a:pt x="353" y="135"/>
                    <a:pt x="352" y="135"/>
                    <a:pt x="350" y="135"/>
                  </a:cubicBezTo>
                  <a:cubicBezTo>
                    <a:pt x="355" y="135"/>
                    <a:pt x="355" y="135"/>
                    <a:pt x="355" y="135"/>
                  </a:cubicBezTo>
                  <a:cubicBezTo>
                    <a:pt x="355" y="135"/>
                    <a:pt x="354" y="135"/>
                    <a:pt x="354" y="135"/>
                  </a:cubicBezTo>
                  <a:cubicBezTo>
                    <a:pt x="362" y="136"/>
                    <a:pt x="369" y="140"/>
                    <a:pt x="377" y="135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73" y="131"/>
                    <a:pt x="379" y="132"/>
                    <a:pt x="385" y="133"/>
                  </a:cubicBezTo>
                  <a:cubicBezTo>
                    <a:pt x="370" y="158"/>
                    <a:pt x="394" y="185"/>
                    <a:pt x="390" y="210"/>
                  </a:cubicBezTo>
                  <a:cubicBezTo>
                    <a:pt x="389" y="213"/>
                    <a:pt x="388" y="215"/>
                    <a:pt x="386" y="217"/>
                  </a:cubicBezTo>
                  <a:cubicBezTo>
                    <a:pt x="375" y="232"/>
                    <a:pt x="360" y="234"/>
                    <a:pt x="344" y="244"/>
                  </a:cubicBezTo>
                  <a:cubicBezTo>
                    <a:pt x="321" y="258"/>
                    <a:pt x="308" y="291"/>
                    <a:pt x="317" y="317"/>
                  </a:cubicBezTo>
                  <a:close/>
                  <a:moveTo>
                    <a:pt x="417" y="240"/>
                  </a:moveTo>
                  <a:cubicBezTo>
                    <a:pt x="419" y="240"/>
                    <a:pt x="419" y="240"/>
                    <a:pt x="419" y="240"/>
                  </a:cubicBezTo>
                  <a:cubicBezTo>
                    <a:pt x="384" y="241"/>
                    <a:pt x="358" y="278"/>
                    <a:pt x="345" y="309"/>
                  </a:cubicBezTo>
                  <a:cubicBezTo>
                    <a:pt x="343" y="306"/>
                    <a:pt x="343" y="306"/>
                    <a:pt x="343" y="306"/>
                  </a:cubicBezTo>
                  <a:cubicBezTo>
                    <a:pt x="328" y="290"/>
                    <a:pt x="331" y="270"/>
                    <a:pt x="349" y="257"/>
                  </a:cubicBezTo>
                  <a:cubicBezTo>
                    <a:pt x="359" y="249"/>
                    <a:pt x="372" y="246"/>
                    <a:pt x="381" y="237"/>
                  </a:cubicBezTo>
                  <a:cubicBezTo>
                    <a:pt x="391" y="227"/>
                    <a:pt x="398" y="215"/>
                    <a:pt x="408" y="205"/>
                  </a:cubicBezTo>
                  <a:cubicBezTo>
                    <a:pt x="414" y="200"/>
                    <a:pt x="419" y="195"/>
                    <a:pt x="424" y="191"/>
                  </a:cubicBezTo>
                  <a:cubicBezTo>
                    <a:pt x="429" y="196"/>
                    <a:pt x="433" y="201"/>
                    <a:pt x="435" y="207"/>
                  </a:cubicBezTo>
                  <a:cubicBezTo>
                    <a:pt x="439" y="219"/>
                    <a:pt x="429" y="239"/>
                    <a:pt x="417" y="240"/>
                  </a:cubicBezTo>
                  <a:close/>
                  <a:moveTo>
                    <a:pt x="431" y="186"/>
                  </a:moveTo>
                  <a:cubicBezTo>
                    <a:pt x="441" y="180"/>
                    <a:pt x="452" y="175"/>
                    <a:pt x="464" y="170"/>
                  </a:cubicBezTo>
                  <a:cubicBezTo>
                    <a:pt x="462" y="183"/>
                    <a:pt x="458" y="195"/>
                    <a:pt x="448" y="198"/>
                  </a:cubicBezTo>
                  <a:cubicBezTo>
                    <a:pt x="447" y="197"/>
                    <a:pt x="447" y="196"/>
                    <a:pt x="446" y="195"/>
                  </a:cubicBezTo>
                  <a:cubicBezTo>
                    <a:pt x="441" y="191"/>
                    <a:pt x="436" y="189"/>
                    <a:pt x="431" y="186"/>
                  </a:cubicBezTo>
                  <a:close/>
                  <a:moveTo>
                    <a:pt x="549" y="228"/>
                  </a:moveTo>
                  <a:cubicBezTo>
                    <a:pt x="534" y="223"/>
                    <a:pt x="532" y="217"/>
                    <a:pt x="516" y="226"/>
                  </a:cubicBezTo>
                  <a:cubicBezTo>
                    <a:pt x="501" y="235"/>
                    <a:pt x="498" y="237"/>
                    <a:pt x="486" y="246"/>
                  </a:cubicBezTo>
                  <a:cubicBezTo>
                    <a:pt x="469" y="259"/>
                    <a:pt x="461" y="248"/>
                    <a:pt x="443" y="245"/>
                  </a:cubicBezTo>
                  <a:cubicBezTo>
                    <a:pt x="446" y="238"/>
                    <a:pt x="450" y="229"/>
                    <a:pt x="451" y="220"/>
                  </a:cubicBezTo>
                  <a:cubicBezTo>
                    <a:pt x="458" y="211"/>
                    <a:pt x="468" y="204"/>
                    <a:pt x="470" y="192"/>
                  </a:cubicBezTo>
                  <a:cubicBezTo>
                    <a:pt x="471" y="183"/>
                    <a:pt x="470" y="175"/>
                    <a:pt x="470" y="168"/>
                  </a:cubicBezTo>
                  <a:cubicBezTo>
                    <a:pt x="470" y="168"/>
                    <a:pt x="471" y="168"/>
                    <a:pt x="471" y="167"/>
                  </a:cubicBezTo>
                  <a:cubicBezTo>
                    <a:pt x="477" y="165"/>
                    <a:pt x="484" y="162"/>
                    <a:pt x="491" y="157"/>
                  </a:cubicBezTo>
                  <a:cubicBezTo>
                    <a:pt x="507" y="154"/>
                    <a:pt x="526" y="163"/>
                    <a:pt x="542" y="164"/>
                  </a:cubicBezTo>
                  <a:cubicBezTo>
                    <a:pt x="556" y="165"/>
                    <a:pt x="569" y="158"/>
                    <a:pt x="584" y="159"/>
                  </a:cubicBezTo>
                  <a:cubicBezTo>
                    <a:pt x="596" y="161"/>
                    <a:pt x="605" y="168"/>
                    <a:pt x="617" y="168"/>
                  </a:cubicBezTo>
                  <a:cubicBezTo>
                    <a:pt x="616" y="166"/>
                    <a:pt x="616" y="166"/>
                    <a:pt x="616" y="166"/>
                  </a:cubicBezTo>
                  <a:cubicBezTo>
                    <a:pt x="610" y="165"/>
                    <a:pt x="604" y="163"/>
                    <a:pt x="597" y="160"/>
                  </a:cubicBezTo>
                  <a:cubicBezTo>
                    <a:pt x="600" y="155"/>
                    <a:pt x="602" y="150"/>
                    <a:pt x="603" y="144"/>
                  </a:cubicBezTo>
                  <a:cubicBezTo>
                    <a:pt x="611" y="145"/>
                    <a:pt x="611" y="145"/>
                    <a:pt x="611" y="145"/>
                  </a:cubicBezTo>
                  <a:cubicBezTo>
                    <a:pt x="603" y="150"/>
                    <a:pt x="616" y="142"/>
                    <a:pt x="621" y="150"/>
                  </a:cubicBezTo>
                  <a:cubicBezTo>
                    <a:pt x="613" y="153"/>
                    <a:pt x="613" y="153"/>
                    <a:pt x="613" y="153"/>
                  </a:cubicBezTo>
                  <a:cubicBezTo>
                    <a:pt x="617" y="154"/>
                    <a:pt x="621" y="155"/>
                    <a:pt x="625" y="156"/>
                  </a:cubicBezTo>
                  <a:cubicBezTo>
                    <a:pt x="625" y="156"/>
                    <a:pt x="625" y="156"/>
                    <a:pt x="625" y="156"/>
                  </a:cubicBezTo>
                  <a:cubicBezTo>
                    <a:pt x="621" y="169"/>
                    <a:pt x="612" y="181"/>
                    <a:pt x="609" y="194"/>
                  </a:cubicBezTo>
                  <a:cubicBezTo>
                    <a:pt x="599" y="204"/>
                    <a:pt x="585" y="194"/>
                    <a:pt x="575" y="205"/>
                  </a:cubicBezTo>
                  <a:cubicBezTo>
                    <a:pt x="575" y="206"/>
                    <a:pt x="575" y="206"/>
                    <a:pt x="575" y="206"/>
                  </a:cubicBezTo>
                  <a:cubicBezTo>
                    <a:pt x="567" y="217"/>
                    <a:pt x="562" y="231"/>
                    <a:pt x="549" y="228"/>
                  </a:cubicBezTo>
                  <a:close/>
                  <a:moveTo>
                    <a:pt x="713" y="221"/>
                  </a:moveTo>
                  <a:cubicBezTo>
                    <a:pt x="705" y="225"/>
                    <a:pt x="702" y="221"/>
                    <a:pt x="693" y="221"/>
                  </a:cubicBezTo>
                  <a:cubicBezTo>
                    <a:pt x="687" y="222"/>
                    <a:pt x="686" y="223"/>
                    <a:pt x="679" y="227"/>
                  </a:cubicBezTo>
                  <a:cubicBezTo>
                    <a:pt x="660" y="236"/>
                    <a:pt x="633" y="241"/>
                    <a:pt x="611" y="234"/>
                  </a:cubicBezTo>
                  <a:cubicBezTo>
                    <a:pt x="615" y="228"/>
                    <a:pt x="620" y="223"/>
                    <a:pt x="624" y="219"/>
                  </a:cubicBezTo>
                  <a:cubicBezTo>
                    <a:pt x="617" y="220"/>
                    <a:pt x="610" y="231"/>
                    <a:pt x="601" y="233"/>
                  </a:cubicBezTo>
                  <a:cubicBezTo>
                    <a:pt x="596" y="234"/>
                    <a:pt x="585" y="235"/>
                    <a:pt x="579" y="235"/>
                  </a:cubicBezTo>
                  <a:cubicBezTo>
                    <a:pt x="574" y="235"/>
                    <a:pt x="568" y="232"/>
                    <a:pt x="563" y="235"/>
                  </a:cubicBezTo>
                  <a:cubicBezTo>
                    <a:pt x="569" y="228"/>
                    <a:pt x="576" y="218"/>
                    <a:pt x="581" y="213"/>
                  </a:cubicBezTo>
                  <a:cubicBezTo>
                    <a:pt x="580" y="214"/>
                    <a:pt x="580" y="214"/>
                    <a:pt x="580" y="214"/>
                  </a:cubicBezTo>
                  <a:cubicBezTo>
                    <a:pt x="590" y="203"/>
                    <a:pt x="602" y="213"/>
                    <a:pt x="613" y="200"/>
                  </a:cubicBezTo>
                  <a:cubicBezTo>
                    <a:pt x="616" y="197"/>
                    <a:pt x="618" y="192"/>
                    <a:pt x="621" y="187"/>
                  </a:cubicBezTo>
                  <a:cubicBezTo>
                    <a:pt x="621" y="187"/>
                    <a:pt x="621" y="187"/>
                    <a:pt x="621" y="187"/>
                  </a:cubicBezTo>
                  <a:cubicBezTo>
                    <a:pt x="630" y="177"/>
                    <a:pt x="645" y="177"/>
                    <a:pt x="657" y="172"/>
                  </a:cubicBezTo>
                  <a:cubicBezTo>
                    <a:pt x="664" y="172"/>
                    <a:pt x="669" y="172"/>
                    <a:pt x="674" y="171"/>
                  </a:cubicBezTo>
                  <a:cubicBezTo>
                    <a:pt x="733" y="194"/>
                    <a:pt x="733" y="194"/>
                    <a:pt x="733" y="194"/>
                  </a:cubicBezTo>
                  <a:cubicBezTo>
                    <a:pt x="728" y="203"/>
                    <a:pt x="724" y="216"/>
                    <a:pt x="713" y="221"/>
                  </a:cubicBezTo>
                  <a:close/>
                </a:path>
              </a:pathLst>
            </a:custGeom>
            <a:solidFill>
              <a:schemeClr val="accent5">
                <a:alpha val="68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36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xmlns="" id="{F73B0DD7-9764-4757-B9D4-7BE5E5FE0B45}"/>
                </a:ext>
              </a:extLst>
            </p:cNvPr>
            <p:cNvSpPr txBox="1"/>
            <p:nvPr/>
          </p:nvSpPr>
          <p:spPr>
            <a:xfrm>
              <a:off x="17040277" y="6153702"/>
              <a:ext cx="32535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+310% Growth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5900634-1FE1-44D9-8D0E-508BD1BC33E4}"/>
              </a:ext>
            </a:extLst>
          </p:cNvPr>
          <p:cNvGrpSpPr/>
          <p:nvPr/>
        </p:nvGrpSpPr>
        <p:grpSpPr>
          <a:xfrm>
            <a:off x="5274722" y="4540517"/>
            <a:ext cx="10798176" cy="7156450"/>
            <a:chOff x="5274722" y="4540517"/>
            <a:chExt cx="10798176" cy="7156450"/>
          </a:xfrm>
        </p:grpSpPr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5274722" y="4540517"/>
              <a:ext cx="10798176" cy="7156450"/>
            </a:xfrm>
            <a:custGeom>
              <a:avLst/>
              <a:gdLst>
                <a:gd name="T0" fmla="*/ 1387 w 1438"/>
                <a:gd name="T1" fmla="*/ 312 h 952"/>
                <a:gd name="T2" fmla="*/ 1321 w 1438"/>
                <a:gd name="T3" fmla="*/ 236 h 952"/>
                <a:gd name="T4" fmla="*/ 1226 w 1438"/>
                <a:gd name="T5" fmla="*/ 187 h 952"/>
                <a:gd name="T6" fmla="*/ 1178 w 1438"/>
                <a:gd name="T7" fmla="*/ 157 h 952"/>
                <a:gd name="T8" fmla="*/ 1147 w 1438"/>
                <a:gd name="T9" fmla="*/ 143 h 952"/>
                <a:gd name="T10" fmla="*/ 1102 w 1438"/>
                <a:gd name="T11" fmla="*/ 120 h 952"/>
                <a:gd name="T12" fmla="*/ 1019 w 1438"/>
                <a:gd name="T13" fmla="*/ 98 h 952"/>
                <a:gd name="T14" fmla="*/ 971 w 1438"/>
                <a:gd name="T15" fmla="*/ 82 h 952"/>
                <a:gd name="T16" fmla="*/ 886 w 1438"/>
                <a:gd name="T17" fmla="*/ 33 h 952"/>
                <a:gd name="T18" fmla="*/ 833 w 1438"/>
                <a:gd name="T19" fmla="*/ 26 h 952"/>
                <a:gd name="T20" fmla="*/ 693 w 1438"/>
                <a:gd name="T21" fmla="*/ 10 h 952"/>
                <a:gd name="T22" fmla="*/ 586 w 1438"/>
                <a:gd name="T23" fmla="*/ 12 h 952"/>
                <a:gd name="T24" fmla="*/ 437 w 1438"/>
                <a:gd name="T25" fmla="*/ 26 h 952"/>
                <a:gd name="T26" fmla="*/ 350 w 1438"/>
                <a:gd name="T27" fmla="*/ 56 h 952"/>
                <a:gd name="T28" fmla="*/ 217 w 1438"/>
                <a:gd name="T29" fmla="*/ 97 h 952"/>
                <a:gd name="T30" fmla="*/ 122 w 1438"/>
                <a:gd name="T31" fmla="*/ 167 h 952"/>
                <a:gd name="T32" fmla="*/ 101 w 1438"/>
                <a:gd name="T33" fmla="*/ 224 h 952"/>
                <a:gd name="T34" fmla="*/ 55 w 1438"/>
                <a:gd name="T35" fmla="*/ 270 h 952"/>
                <a:gd name="T36" fmla="*/ 12 w 1438"/>
                <a:gd name="T37" fmla="*/ 325 h 952"/>
                <a:gd name="T38" fmla="*/ 50 w 1438"/>
                <a:gd name="T39" fmla="*/ 339 h 952"/>
                <a:gd name="T40" fmla="*/ 246 w 1438"/>
                <a:gd name="T41" fmla="*/ 519 h 952"/>
                <a:gd name="T42" fmla="*/ 660 w 1438"/>
                <a:gd name="T43" fmla="*/ 760 h 952"/>
                <a:gd name="T44" fmla="*/ 1203 w 1438"/>
                <a:gd name="T45" fmla="*/ 436 h 952"/>
                <a:gd name="T46" fmla="*/ 1403 w 1438"/>
                <a:gd name="T47" fmla="*/ 373 h 952"/>
                <a:gd name="T48" fmla="*/ 1228 w 1438"/>
                <a:gd name="T49" fmla="*/ 310 h 952"/>
                <a:gd name="T50" fmla="*/ 1151 w 1438"/>
                <a:gd name="T51" fmla="*/ 297 h 952"/>
                <a:gd name="T52" fmla="*/ 1102 w 1438"/>
                <a:gd name="T53" fmla="*/ 265 h 952"/>
                <a:gd name="T54" fmla="*/ 927 w 1438"/>
                <a:gd name="T55" fmla="*/ 238 h 952"/>
                <a:gd name="T56" fmla="*/ 862 w 1438"/>
                <a:gd name="T57" fmla="*/ 292 h 952"/>
                <a:gd name="T58" fmla="*/ 823 w 1438"/>
                <a:gd name="T59" fmla="*/ 305 h 952"/>
                <a:gd name="T60" fmla="*/ 799 w 1438"/>
                <a:gd name="T61" fmla="*/ 234 h 952"/>
                <a:gd name="T62" fmla="*/ 769 w 1438"/>
                <a:gd name="T63" fmla="*/ 329 h 952"/>
                <a:gd name="T64" fmla="*/ 735 w 1438"/>
                <a:gd name="T65" fmla="*/ 242 h 952"/>
                <a:gd name="T66" fmla="*/ 621 w 1438"/>
                <a:gd name="T67" fmla="*/ 242 h 952"/>
                <a:gd name="T68" fmla="*/ 483 w 1438"/>
                <a:gd name="T69" fmla="*/ 240 h 952"/>
                <a:gd name="T70" fmla="*/ 593 w 1438"/>
                <a:gd name="T71" fmla="*/ 244 h 952"/>
                <a:gd name="T72" fmla="*/ 217 w 1438"/>
                <a:gd name="T73" fmla="*/ 298 h 952"/>
                <a:gd name="T74" fmla="*/ 261 w 1438"/>
                <a:gd name="T75" fmla="*/ 259 h 952"/>
                <a:gd name="T76" fmla="*/ 170 w 1438"/>
                <a:gd name="T77" fmla="*/ 312 h 952"/>
                <a:gd name="T78" fmla="*/ 88 w 1438"/>
                <a:gd name="T79" fmla="*/ 341 h 952"/>
                <a:gd name="T80" fmla="*/ 68 w 1438"/>
                <a:gd name="T81" fmla="*/ 344 h 952"/>
                <a:gd name="T82" fmla="*/ 237 w 1438"/>
                <a:gd name="T83" fmla="*/ 446 h 952"/>
                <a:gd name="T84" fmla="*/ 270 w 1438"/>
                <a:gd name="T85" fmla="*/ 319 h 952"/>
                <a:gd name="T86" fmla="*/ 447 w 1438"/>
                <a:gd name="T87" fmla="*/ 525 h 952"/>
                <a:gd name="T88" fmla="*/ 363 w 1438"/>
                <a:gd name="T89" fmla="*/ 484 h 952"/>
                <a:gd name="T90" fmla="*/ 393 w 1438"/>
                <a:gd name="T91" fmla="*/ 482 h 952"/>
                <a:gd name="T92" fmla="*/ 483 w 1438"/>
                <a:gd name="T93" fmla="*/ 445 h 952"/>
                <a:gd name="T94" fmla="*/ 494 w 1438"/>
                <a:gd name="T95" fmla="*/ 466 h 952"/>
                <a:gd name="T96" fmla="*/ 508 w 1438"/>
                <a:gd name="T97" fmla="*/ 454 h 952"/>
                <a:gd name="T98" fmla="*/ 690 w 1438"/>
                <a:gd name="T99" fmla="*/ 247 h 952"/>
                <a:gd name="T100" fmla="*/ 631 w 1438"/>
                <a:gd name="T101" fmla="*/ 567 h 952"/>
                <a:gd name="T102" fmla="*/ 850 w 1438"/>
                <a:gd name="T103" fmla="*/ 312 h 952"/>
                <a:gd name="T104" fmla="*/ 861 w 1438"/>
                <a:gd name="T105" fmla="*/ 351 h 952"/>
                <a:gd name="T106" fmla="*/ 1105 w 1438"/>
                <a:gd name="T107" fmla="*/ 265 h 952"/>
                <a:gd name="T108" fmla="*/ 1006 w 1438"/>
                <a:gd name="T109" fmla="*/ 419 h 952"/>
                <a:gd name="T110" fmla="*/ 1065 w 1438"/>
                <a:gd name="T111" fmla="*/ 39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38" h="952">
                  <a:moveTo>
                    <a:pt x="1436" y="348"/>
                  </a:moveTo>
                  <a:cubicBezTo>
                    <a:pt x="1426" y="352"/>
                    <a:pt x="1426" y="352"/>
                    <a:pt x="1426" y="352"/>
                  </a:cubicBezTo>
                  <a:cubicBezTo>
                    <a:pt x="1425" y="354"/>
                    <a:pt x="1423" y="355"/>
                    <a:pt x="1419" y="355"/>
                  </a:cubicBezTo>
                  <a:cubicBezTo>
                    <a:pt x="1426" y="352"/>
                    <a:pt x="1426" y="352"/>
                    <a:pt x="1426" y="352"/>
                  </a:cubicBezTo>
                  <a:cubicBezTo>
                    <a:pt x="1429" y="348"/>
                    <a:pt x="1426" y="340"/>
                    <a:pt x="1424" y="332"/>
                  </a:cubicBezTo>
                  <a:cubicBezTo>
                    <a:pt x="1412" y="335"/>
                    <a:pt x="1412" y="335"/>
                    <a:pt x="1412" y="335"/>
                  </a:cubicBezTo>
                  <a:cubicBezTo>
                    <a:pt x="1415" y="324"/>
                    <a:pt x="1398" y="312"/>
                    <a:pt x="1389" y="312"/>
                  </a:cubicBezTo>
                  <a:cubicBezTo>
                    <a:pt x="1388" y="313"/>
                    <a:pt x="1388" y="315"/>
                    <a:pt x="1387" y="316"/>
                  </a:cubicBezTo>
                  <a:cubicBezTo>
                    <a:pt x="1387" y="312"/>
                    <a:pt x="1387" y="312"/>
                    <a:pt x="1387" y="312"/>
                  </a:cubicBezTo>
                  <a:cubicBezTo>
                    <a:pt x="1388" y="312"/>
                    <a:pt x="1388" y="312"/>
                    <a:pt x="1389" y="312"/>
                  </a:cubicBezTo>
                  <a:cubicBezTo>
                    <a:pt x="1391" y="306"/>
                    <a:pt x="1389" y="301"/>
                    <a:pt x="1385" y="295"/>
                  </a:cubicBezTo>
                  <a:cubicBezTo>
                    <a:pt x="1383" y="295"/>
                    <a:pt x="1383" y="295"/>
                    <a:pt x="1383" y="295"/>
                  </a:cubicBezTo>
                  <a:cubicBezTo>
                    <a:pt x="1378" y="288"/>
                    <a:pt x="1373" y="281"/>
                    <a:pt x="1367" y="275"/>
                  </a:cubicBezTo>
                  <a:cubicBezTo>
                    <a:pt x="1367" y="273"/>
                    <a:pt x="1367" y="273"/>
                    <a:pt x="1367" y="273"/>
                  </a:cubicBezTo>
                  <a:cubicBezTo>
                    <a:pt x="1362" y="265"/>
                    <a:pt x="1355" y="259"/>
                    <a:pt x="1346" y="259"/>
                  </a:cubicBezTo>
                  <a:cubicBezTo>
                    <a:pt x="1348" y="256"/>
                    <a:pt x="1348" y="256"/>
                    <a:pt x="1348" y="256"/>
                  </a:cubicBezTo>
                  <a:cubicBezTo>
                    <a:pt x="1343" y="245"/>
                    <a:pt x="1330" y="238"/>
                    <a:pt x="1318" y="236"/>
                  </a:cubicBezTo>
                  <a:cubicBezTo>
                    <a:pt x="1321" y="236"/>
                    <a:pt x="1321" y="236"/>
                    <a:pt x="1321" y="236"/>
                  </a:cubicBezTo>
                  <a:cubicBezTo>
                    <a:pt x="1311" y="233"/>
                    <a:pt x="1300" y="226"/>
                    <a:pt x="1291" y="220"/>
                  </a:cubicBezTo>
                  <a:cubicBezTo>
                    <a:pt x="1295" y="219"/>
                    <a:pt x="1297" y="213"/>
                    <a:pt x="1298" y="212"/>
                  </a:cubicBezTo>
                  <a:cubicBezTo>
                    <a:pt x="1293" y="212"/>
                    <a:pt x="1286" y="208"/>
                    <a:pt x="1281" y="210"/>
                  </a:cubicBezTo>
                  <a:cubicBezTo>
                    <a:pt x="1274" y="217"/>
                    <a:pt x="1274" y="217"/>
                    <a:pt x="1274" y="217"/>
                  </a:cubicBezTo>
                  <a:cubicBezTo>
                    <a:pt x="1275" y="199"/>
                    <a:pt x="1261" y="190"/>
                    <a:pt x="1245" y="199"/>
                  </a:cubicBezTo>
                  <a:cubicBezTo>
                    <a:pt x="1251" y="196"/>
                    <a:pt x="1251" y="196"/>
                    <a:pt x="1251" y="196"/>
                  </a:cubicBezTo>
                  <a:cubicBezTo>
                    <a:pt x="1248" y="189"/>
                    <a:pt x="1242" y="185"/>
                    <a:pt x="1235" y="185"/>
                  </a:cubicBezTo>
                  <a:cubicBezTo>
                    <a:pt x="1234" y="186"/>
                    <a:pt x="1232" y="187"/>
                    <a:pt x="1229" y="189"/>
                  </a:cubicBezTo>
                  <a:cubicBezTo>
                    <a:pt x="1226" y="187"/>
                    <a:pt x="1226" y="187"/>
                    <a:pt x="1226" y="187"/>
                  </a:cubicBezTo>
                  <a:cubicBezTo>
                    <a:pt x="1229" y="185"/>
                    <a:pt x="1232" y="185"/>
                    <a:pt x="1235" y="185"/>
                  </a:cubicBezTo>
                  <a:cubicBezTo>
                    <a:pt x="1244" y="176"/>
                    <a:pt x="1229" y="166"/>
                    <a:pt x="1215" y="169"/>
                  </a:cubicBezTo>
                  <a:cubicBezTo>
                    <a:pt x="1217" y="178"/>
                    <a:pt x="1217" y="178"/>
                    <a:pt x="1217" y="178"/>
                  </a:cubicBezTo>
                  <a:cubicBezTo>
                    <a:pt x="1213" y="171"/>
                    <a:pt x="1192" y="166"/>
                    <a:pt x="1192" y="166"/>
                  </a:cubicBezTo>
                  <a:cubicBezTo>
                    <a:pt x="1189" y="167"/>
                    <a:pt x="1189" y="167"/>
                    <a:pt x="1189" y="167"/>
                  </a:cubicBezTo>
                  <a:cubicBezTo>
                    <a:pt x="1189" y="164"/>
                    <a:pt x="1189" y="158"/>
                    <a:pt x="1189" y="155"/>
                  </a:cubicBezTo>
                  <a:cubicBezTo>
                    <a:pt x="1184" y="152"/>
                    <a:pt x="1182" y="154"/>
                    <a:pt x="1180" y="155"/>
                  </a:cubicBezTo>
                  <a:cubicBezTo>
                    <a:pt x="1181" y="157"/>
                    <a:pt x="1181" y="158"/>
                    <a:pt x="1182" y="160"/>
                  </a:cubicBezTo>
                  <a:cubicBezTo>
                    <a:pt x="1178" y="157"/>
                    <a:pt x="1178" y="157"/>
                    <a:pt x="1178" y="157"/>
                  </a:cubicBezTo>
                  <a:cubicBezTo>
                    <a:pt x="1179" y="156"/>
                    <a:pt x="1179" y="156"/>
                    <a:pt x="1180" y="155"/>
                  </a:cubicBezTo>
                  <a:cubicBezTo>
                    <a:pt x="1178" y="151"/>
                    <a:pt x="1174" y="149"/>
                    <a:pt x="1167" y="152"/>
                  </a:cubicBezTo>
                  <a:cubicBezTo>
                    <a:pt x="1167" y="152"/>
                    <a:pt x="1167" y="153"/>
                    <a:pt x="1167" y="153"/>
                  </a:cubicBezTo>
                  <a:cubicBezTo>
                    <a:pt x="1164" y="153"/>
                    <a:pt x="1164" y="153"/>
                    <a:pt x="1164" y="153"/>
                  </a:cubicBezTo>
                  <a:cubicBezTo>
                    <a:pt x="1165" y="153"/>
                    <a:pt x="1166" y="152"/>
                    <a:pt x="1167" y="152"/>
                  </a:cubicBezTo>
                  <a:cubicBezTo>
                    <a:pt x="1165" y="140"/>
                    <a:pt x="1156" y="138"/>
                    <a:pt x="1147" y="143"/>
                  </a:cubicBezTo>
                  <a:cubicBezTo>
                    <a:pt x="1148" y="144"/>
                    <a:pt x="1148" y="146"/>
                    <a:pt x="1148" y="148"/>
                  </a:cubicBezTo>
                  <a:cubicBezTo>
                    <a:pt x="1144" y="144"/>
                    <a:pt x="1144" y="144"/>
                    <a:pt x="1144" y="144"/>
                  </a:cubicBezTo>
                  <a:cubicBezTo>
                    <a:pt x="1145" y="144"/>
                    <a:pt x="1146" y="143"/>
                    <a:pt x="1147" y="143"/>
                  </a:cubicBezTo>
                  <a:cubicBezTo>
                    <a:pt x="1146" y="139"/>
                    <a:pt x="1144" y="134"/>
                    <a:pt x="1143" y="132"/>
                  </a:cubicBezTo>
                  <a:cubicBezTo>
                    <a:pt x="1141" y="132"/>
                    <a:pt x="1137" y="132"/>
                    <a:pt x="1134" y="134"/>
                  </a:cubicBezTo>
                  <a:cubicBezTo>
                    <a:pt x="1132" y="135"/>
                    <a:pt x="1132" y="135"/>
                    <a:pt x="1132" y="135"/>
                  </a:cubicBezTo>
                  <a:cubicBezTo>
                    <a:pt x="1129" y="130"/>
                    <a:pt x="1123" y="127"/>
                    <a:pt x="1118" y="125"/>
                  </a:cubicBezTo>
                  <a:cubicBezTo>
                    <a:pt x="1121" y="125"/>
                    <a:pt x="1121" y="125"/>
                    <a:pt x="1121" y="125"/>
                  </a:cubicBezTo>
                  <a:cubicBezTo>
                    <a:pt x="1114" y="119"/>
                    <a:pt x="1104" y="119"/>
                    <a:pt x="1098" y="126"/>
                  </a:cubicBezTo>
                  <a:cubicBezTo>
                    <a:pt x="1095" y="130"/>
                    <a:pt x="1095" y="130"/>
                    <a:pt x="1095" y="130"/>
                  </a:cubicBezTo>
                  <a:cubicBezTo>
                    <a:pt x="1096" y="129"/>
                    <a:pt x="1097" y="127"/>
                    <a:pt x="1098" y="126"/>
                  </a:cubicBezTo>
                  <a:cubicBezTo>
                    <a:pt x="1102" y="120"/>
                    <a:pt x="1102" y="120"/>
                    <a:pt x="1102" y="120"/>
                  </a:cubicBezTo>
                  <a:cubicBezTo>
                    <a:pt x="1091" y="116"/>
                    <a:pt x="1083" y="112"/>
                    <a:pt x="1072" y="111"/>
                  </a:cubicBezTo>
                  <a:cubicBezTo>
                    <a:pt x="1074" y="112"/>
                    <a:pt x="1074" y="112"/>
                    <a:pt x="1074" y="112"/>
                  </a:cubicBezTo>
                  <a:cubicBezTo>
                    <a:pt x="1072" y="112"/>
                    <a:pt x="1071" y="111"/>
                    <a:pt x="1068" y="110"/>
                  </a:cubicBezTo>
                  <a:cubicBezTo>
                    <a:pt x="1068" y="110"/>
                    <a:pt x="1068" y="110"/>
                    <a:pt x="1068" y="111"/>
                  </a:cubicBezTo>
                  <a:cubicBezTo>
                    <a:pt x="1067" y="109"/>
                    <a:pt x="1067" y="109"/>
                    <a:pt x="1067" y="109"/>
                  </a:cubicBezTo>
                  <a:cubicBezTo>
                    <a:pt x="1067" y="109"/>
                    <a:pt x="1067" y="109"/>
                    <a:pt x="1068" y="110"/>
                  </a:cubicBezTo>
                  <a:cubicBezTo>
                    <a:pt x="1064" y="103"/>
                    <a:pt x="1059" y="100"/>
                    <a:pt x="1051" y="97"/>
                  </a:cubicBezTo>
                  <a:cubicBezTo>
                    <a:pt x="1051" y="95"/>
                    <a:pt x="1051" y="95"/>
                    <a:pt x="1051" y="95"/>
                  </a:cubicBezTo>
                  <a:cubicBezTo>
                    <a:pt x="1040" y="91"/>
                    <a:pt x="1028" y="93"/>
                    <a:pt x="1019" y="98"/>
                  </a:cubicBezTo>
                  <a:cubicBezTo>
                    <a:pt x="1024" y="95"/>
                    <a:pt x="1024" y="95"/>
                    <a:pt x="1024" y="95"/>
                  </a:cubicBezTo>
                  <a:cubicBezTo>
                    <a:pt x="1018" y="89"/>
                    <a:pt x="1011" y="87"/>
                    <a:pt x="1004" y="88"/>
                  </a:cubicBezTo>
                  <a:cubicBezTo>
                    <a:pt x="1004" y="89"/>
                    <a:pt x="1004" y="89"/>
                    <a:pt x="1005" y="89"/>
                  </a:cubicBezTo>
                  <a:cubicBezTo>
                    <a:pt x="999" y="89"/>
                    <a:pt x="999" y="89"/>
                    <a:pt x="999" y="89"/>
                  </a:cubicBezTo>
                  <a:cubicBezTo>
                    <a:pt x="1001" y="89"/>
                    <a:pt x="1002" y="88"/>
                    <a:pt x="1004" y="88"/>
                  </a:cubicBezTo>
                  <a:cubicBezTo>
                    <a:pt x="995" y="78"/>
                    <a:pt x="982" y="74"/>
                    <a:pt x="971" y="82"/>
                  </a:cubicBezTo>
                  <a:cubicBezTo>
                    <a:pt x="973" y="83"/>
                    <a:pt x="974" y="85"/>
                    <a:pt x="975" y="88"/>
                  </a:cubicBezTo>
                  <a:cubicBezTo>
                    <a:pt x="968" y="84"/>
                    <a:pt x="968" y="84"/>
                    <a:pt x="968" y="84"/>
                  </a:cubicBezTo>
                  <a:cubicBezTo>
                    <a:pt x="969" y="83"/>
                    <a:pt x="970" y="82"/>
                    <a:pt x="971" y="82"/>
                  </a:cubicBezTo>
                  <a:cubicBezTo>
                    <a:pt x="967" y="79"/>
                    <a:pt x="961" y="78"/>
                    <a:pt x="955" y="79"/>
                  </a:cubicBezTo>
                  <a:cubicBezTo>
                    <a:pt x="959" y="84"/>
                    <a:pt x="959" y="84"/>
                    <a:pt x="959" y="84"/>
                  </a:cubicBezTo>
                  <a:cubicBezTo>
                    <a:pt x="955" y="81"/>
                    <a:pt x="950" y="77"/>
                    <a:pt x="945" y="79"/>
                  </a:cubicBezTo>
                  <a:cubicBezTo>
                    <a:pt x="923" y="86"/>
                    <a:pt x="923" y="86"/>
                    <a:pt x="923" y="86"/>
                  </a:cubicBezTo>
                  <a:cubicBezTo>
                    <a:pt x="932" y="75"/>
                    <a:pt x="929" y="63"/>
                    <a:pt x="914" y="65"/>
                  </a:cubicBezTo>
                  <a:cubicBezTo>
                    <a:pt x="920" y="58"/>
                    <a:pt x="920" y="58"/>
                    <a:pt x="920" y="58"/>
                  </a:cubicBezTo>
                  <a:cubicBezTo>
                    <a:pt x="914" y="51"/>
                    <a:pt x="907" y="43"/>
                    <a:pt x="907" y="47"/>
                  </a:cubicBezTo>
                  <a:cubicBezTo>
                    <a:pt x="902" y="45"/>
                    <a:pt x="902" y="45"/>
                    <a:pt x="902" y="45"/>
                  </a:cubicBezTo>
                  <a:cubicBezTo>
                    <a:pt x="900" y="35"/>
                    <a:pt x="886" y="22"/>
                    <a:pt x="886" y="33"/>
                  </a:cubicBezTo>
                  <a:cubicBezTo>
                    <a:pt x="884" y="28"/>
                    <a:pt x="884" y="28"/>
                    <a:pt x="884" y="28"/>
                  </a:cubicBezTo>
                  <a:cubicBezTo>
                    <a:pt x="883" y="28"/>
                    <a:pt x="879" y="28"/>
                    <a:pt x="876" y="29"/>
                  </a:cubicBezTo>
                  <a:cubicBezTo>
                    <a:pt x="877" y="33"/>
                    <a:pt x="877" y="33"/>
                    <a:pt x="877" y="33"/>
                  </a:cubicBezTo>
                  <a:cubicBezTo>
                    <a:pt x="874" y="26"/>
                    <a:pt x="867" y="24"/>
                    <a:pt x="858" y="28"/>
                  </a:cubicBezTo>
                  <a:cubicBezTo>
                    <a:pt x="854" y="26"/>
                    <a:pt x="854" y="26"/>
                    <a:pt x="854" y="26"/>
                  </a:cubicBezTo>
                  <a:cubicBezTo>
                    <a:pt x="848" y="27"/>
                    <a:pt x="842" y="26"/>
                    <a:pt x="835" y="26"/>
                  </a:cubicBezTo>
                  <a:cubicBezTo>
                    <a:pt x="836" y="26"/>
                    <a:pt x="836" y="27"/>
                    <a:pt x="837" y="28"/>
                  </a:cubicBezTo>
                  <a:cubicBezTo>
                    <a:pt x="835" y="28"/>
                    <a:pt x="835" y="28"/>
                    <a:pt x="835" y="28"/>
                  </a:cubicBezTo>
                  <a:cubicBezTo>
                    <a:pt x="833" y="26"/>
                    <a:pt x="833" y="26"/>
                    <a:pt x="833" y="26"/>
                  </a:cubicBezTo>
                  <a:cubicBezTo>
                    <a:pt x="834" y="26"/>
                    <a:pt x="834" y="26"/>
                    <a:pt x="835" y="26"/>
                  </a:cubicBezTo>
                  <a:cubicBezTo>
                    <a:pt x="828" y="18"/>
                    <a:pt x="816" y="15"/>
                    <a:pt x="805" y="19"/>
                  </a:cubicBezTo>
                  <a:cubicBezTo>
                    <a:pt x="808" y="24"/>
                    <a:pt x="808" y="24"/>
                    <a:pt x="808" y="24"/>
                  </a:cubicBezTo>
                  <a:cubicBezTo>
                    <a:pt x="799" y="17"/>
                    <a:pt x="785" y="15"/>
                    <a:pt x="773" y="19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5" y="10"/>
                    <a:pt x="764" y="8"/>
                    <a:pt x="755" y="12"/>
                  </a:cubicBezTo>
                  <a:cubicBezTo>
                    <a:pt x="762" y="17"/>
                    <a:pt x="762" y="17"/>
                    <a:pt x="762" y="17"/>
                  </a:cubicBezTo>
                  <a:cubicBezTo>
                    <a:pt x="752" y="10"/>
                    <a:pt x="738" y="8"/>
                    <a:pt x="725" y="12"/>
                  </a:cubicBezTo>
                  <a:cubicBezTo>
                    <a:pt x="716" y="3"/>
                    <a:pt x="704" y="3"/>
                    <a:pt x="693" y="10"/>
                  </a:cubicBezTo>
                  <a:cubicBezTo>
                    <a:pt x="695" y="6"/>
                    <a:pt x="695" y="6"/>
                    <a:pt x="695" y="6"/>
                  </a:cubicBezTo>
                  <a:cubicBezTo>
                    <a:pt x="686" y="4"/>
                    <a:pt x="673" y="0"/>
                    <a:pt x="664" y="5"/>
                  </a:cubicBezTo>
                  <a:cubicBezTo>
                    <a:pt x="667" y="5"/>
                    <a:pt x="670" y="6"/>
                    <a:pt x="672" y="6"/>
                  </a:cubicBezTo>
                  <a:cubicBezTo>
                    <a:pt x="658" y="12"/>
                    <a:pt x="658" y="12"/>
                    <a:pt x="658" y="12"/>
                  </a:cubicBezTo>
                  <a:cubicBezTo>
                    <a:pt x="660" y="8"/>
                    <a:pt x="662" y="6"/>
                    <a:pt x="664" y="5"/>
                  </a:cubicBezTo>
                  <a:cubicBezTo>
                    <a:pt x="655" y="3"/>
                    <a:pt x="645" y="5"/>
                    <a:pt x="635" y="5"/>
                  </a:cubicBezTo>
                  <a:cubicBezTo>
                    <a:pt x="624" y="12"/>
                    <a:pt x="624" y="12"/>
                    <a:pt x="624" y="12"/>
                  </a:cubicBezTo>
                  <a:cubicBezTo>
                    <a:pt x="612" y="6"/>
                    <a:pt x="600" y="6"/>
                    <a:pt x="585" y="12"/>
                  </a:cubicBezTo>
                  <a:cubicBezTo>
                    <a:pt x="586" y="12"/>
                    <a:pt x="586" y="12"/>
                    <a:pt x="586" y="12"/>
                  </a:cubicBezTo>
                  <a:cubicBezTo>
                    <a:pt x="588" y="12"/>
                    <a:pt x="591" y="12"/>
                    <a:pt x="594" y="13"/>
                  </a:cubicBezTo>
                  <a:cubicBezTo>
                    <a:pt x="586" y="12"/>
                    <a:pt x="586" y="12"/>
                    <a:pt x="586" y="12"/>
                  </a:cubicBezTo>
                  <a:cubicBezTo>
                    <a:pt x="580" y="12"/>
                    <a:pt x="575" y="14"/>
                    <a:pt x="573" y="20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66" y="22"/>
                    <a:pt x="562" y="19"/>
                    <a:pt x="559" y="15"/>
                  </a:cubicBezTo>
                  <a:cubicBezTo>
                    <a:pt x="550" y="13"/>
                    <a:pt x="550" y="13"/>
                    <a:pt x="550" y="13"/>
                  </a:cubicBezTo>
                  <a:cubicBezTo>
                    <a:pt x="534" y="22"/>
                    <a:pt x="511" y="12"/>
                    <a:pt x="492" y="15"/>
                  </a:cubicBezTo>
                  <a:cubicBezTo>
                    <a:pt x="474" y="17"/>
                    <a:pt x="474" y="17"/>
                    <a:pt x="474" y="17"/>
                  </a:cubicBezTo>
                  <a:cubicBezTo>
                    <a:pt x="462" y="13"/>
                    <a:pt x="449" y="22"/>
                    <a:pt x="437" y="26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31" y="33"/>
                    <a:pt x="426" y="33"/>
                    <a:pt x="421" y="33"/>
                  </a:cubicBezTo>
                  <a:cubicBezTo>
                    <a:pt x="408" y="35"/>
                    <a:pt x="408" y="35"/>
                    <a:pt x="408" y="35"/>
                  </a:cubicBezTo>
                  <a:cubicBezTo>
                    <a:pt x="405" y="35"/>
                    <a:pt x="401" y="33"/>
                    <a:pt x="398" y="29"/>
                  </a:cubicBezTo>
                  <a:cubicBezTo>
                    <a:pt x="393" y="29"/>
                    <a:pt x="393" y="29"/>
                    <a:pt x="393" y="29"/>
                  </a:cubicBezTo>
                  <a:cubicBezTo>
                    <a:pt x="384" y="31"/>
                    <a:pt x="375" y="35"/>
                    <a:pt x="366" y="38"/>
                  </a:cubicBezTo>
                  <a:cubicBezTo>
                    <a:pt x="366" y="36"/>
                    <a:pt x="366" y="36"/>
                    <a:pt x="366" y="36"/>
                  </a:cubicBezTo>
                  <a:cubicBezTo>
                    <a:pt x="355" y="36"/>
                    <a:pt x="348" y="42"/>
                    <a:pt x="347" y="49"/>
                  </a:cubicBezTo>
                  <a:cubicBezTo>
                    <a:pt x="350" y="56"/>
                    <a:pt x="350" y="56"/>
                    <a:pt x="350" y="56"/>
                  </a:cubicBezTo>
                  <a:cubicBezTo>
                    <a:pt x="339" y="49"/>
                    <a:pt x="327" y="51"/>
                    <a:pt x="316" y="54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09" y="59"/>
                    <a:pt x="301" y="63"/>
                    <a:pt x="292" y="65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73" y="71"/>
                    <a:pt x="260" y="75"/>
                    <a:pt x="251" y="83"/>
                  </a:cubicBezTo>
                  <a:cubicBezTo>
                    <a:pt x="252" y="84"/>
                    <a:pt x="253" y="87"/>
                    <a:pt x="253" y="91"/>
                  </a:cubicBezTo>
                  <a:cubicBezTo>
                    <a:pt x="249" y="84"/>
                    <a:pt x="249" y="84"/>
                    <a:pt x="249" y="84"/>
                  </a:cubicBezTo>
                  <a:cubicBezTo>
                    <a:pt x="250" y="84"/>
                    <a:pt x="250" y="83"/>
                    <a:pt x="251" y="83"/>
                  </a:cubicBezTo>
                  <a:cubicBezTo>
                    <a:pt x="244" y="76"/>
                    <a:pt x="223" y="88"/>
                    <a:pt x="217" y="97"/>
                  </a:cubicBezTo>
                  <a:cubicBezTo>
                    <a:pt x="219" y="97"/>
                    <a:pt x="219" y="97"/>
                    <a:pt x="219" y="97"/>
                  </a:cubicBezTo>
                  <a:cubicBezTo>
                    <a:pt x="217" y="98"/>
                    <a:pt x="216" y="100"/>
                    <a:pt x="214" y="102"/>
                  </a:cubicBezTo>
                  <a:cubicBezTo>
                    <a:pt x="196" y="109"/>
                    <a:pt x="196" y="109"/>
                    <a:pt x="196" y="109"/>
                  </a:cubicBezTo>
                  <a:cubicBezTo>
                    <a:pt x="177" y="112"/>
                    <a:pt x="184" y="141"/>
                    <a:pt x="161" y="150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7" y="153"/>
                    <a:pt x="145" y="153"/>
                    <a:pt x="145" y="153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2" y="153"/>
                    <a:pt x="125" y="158"/>
                    <a:pt x="122" y="166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0" y="183"/>
                    <a:pt x="147" y="181"/>
                    <a:pt x="154" y="189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92"/>
                    <a:pt x="138" y="197"/>
                    <a:pt x="141" y="206"/>
                  </a:cubicBezTo>
                  <a:cubicBezTo>
                    <a:pt x="136" y="204"/>
                    <a:pt x="131" y="210"/>
                    <a:pt x="129" y="210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22" y="210"/>
                    <a:pt x="115" y="212"/>
                    <a:pt x="108" y="219"/>
                  </a:cubicBezTo>
                  <a:cubicBezTo>
                    <a:pt x="111" y="220"/>
                    <a:pt x="111" y="220"/>
                    <a:pt x="111" y="220"/>
                  </a:cubicBezTo>
                  <a:cubicBezTo>
                    <a:pt x="108" y="220"/>
                    <a:pt x="106" y="222"/>
                    <a:pt x="102" y="224"/>
                  </a:cubicBezTo>
                  <a:cubicBezTo>
                    <a:pt x="101" y="224"/>
                    <a:pt x="101" y="224"/>
                    <a:pt x="101" y="224"/>
                  </a:cubicBezTo>
                  <a:cubicBezTo>
                    <a:pt x="94" y="227"/>
                    <a:pt x="88" y="232"/>
                    <a:pt x="86" y="236"/>
                  </a:cubicBezTo>
                  <a:cubicBezTo>
                    <a:pt x="87" y="236"/>
                    <a:pt x="88" y="236"/>
                    <a:pt x="88" y="236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39"/>
                    <a:pt x="86" y="238"/>
                    <a:pt x="86" y="236"/>
                  </a:cubicBezTo>
                  <a:cubicBezTo>
                    <a:pt x="77" y="237"/>
                    <a:pt x="73" y="242"/>
                    <a:pt x="76" y="252"/>
                  </a:cubicBezTo>
                  <a:cubicBezTo>
                    <a:pt x="65" y="256"/>
                    <a:pt x="65" y="256"/>
                    <a:pt x="65" y="256"/>
                  </a:cubicBezTo>
                  <a:cubicBezTo>
                    <a:pt x="65" y="259"/>
                    <a:pt x="60" y="261"/>
                    <a:pt x="63" y="268"/>
                  </a:cubicBezTo>
                  <a:cubicBezTo>
                    <a:pt x="56" y="266"/>
                    <a:pt x="55" y="275"/>
                    <a:pt x="53" y="277"/>
                  </a:cubicBezTo>
                  <a:cubicBezTo>
                    <a:pt x="55" y="270"/>
                    <a:pt x="55" y="270"/>
                    <a:pt x="55" y="270"/>
                  </a:cubicBezTo>
                  <a:cubicBezTo>
                    <a:pt x="51" y="279"/>
                    <a:pt x="46" y="284"/>
                    <a:pt x="37" y="286"/>
                  </a:cubicBezTo>
                  <a:cubicBezTo>
                    <a:pt x="32" y="288"/>
                    <a:pt x="32" y="288"/>
                    <a:pt x="32" y="288"/>
                  </a:cubicBezTo>
                  <a:cubicBezTo>
                    <a:pt x="28" y="291"/>
                    <a:pt x="21" y="293"/>
                    <a:pt x="14" y="295"/>
                  </a:cubicBezTo>
                  <a:cubicBezTo>
                    <a:pt x="17" y="298"/>
                    <a:pt x="17" y="298"/>
                    <a:pt x="17" y="298"/>
                  </a:cubicBezTo>
                  <a:cubicBezTo>
                    <a:pt x="16" y="296"/>
                    <a:pt x="10" y="298"/>
                    <a:pt x="7" y="305"/>
                  </a:cubicBezTo>
                  <a:cubicBezTo>
                    <a:pt x="3" y="298"/>
                    <a:pt x="3" y="298"/>
                    <a:pt x="3" y="298"/>
                  </a:cubicBezTo>
                  <a:cubicBezTo>
                    <a:pt x="0" y="302"/>
                    <a:pt x="0" y="305"/>
                    <a:pt x="3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7"/>
                    <a:pt x="4" y="323"/>
                    <a:pt x="12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17" y="325"/>
                    <a:pt x="14" y="325"/>
                    <a:pt x="12" y="325"/>
                  </a:cubicBezTo>
                  <a:cubicBezTo>
                    <a:pt x="12" y="325"/>
                    <a:pt x="12" y="325"/>
                    <a:pt x="12" y="325"/>
                  </a:cubicBezTo>
                  <a:cubicBezTo>
                    <a:pt x="12" y="335"/>
                    <a:pt x="21" y="341"/>
                    <a:pt x="33" y="334"/>
                  </a:cubicBezTo>
                  <a:cubicBezTo>
                    <a:pt x="25" y="339"/>
                    <a:pt x="25" y="339"/>
                    <a:pt x="25" y="339"/>
                  </a:cubicBezTo>
                  <a:cubicBezTo>
                    <a:pt x="33" y="342"/>
                    <a:pt x="41" y="342"/>
                    <a:pt x="50" y="339"/>
                  </a:cubicBezTo>
                  <a:cubicBezTo>
                    <a:pt x="50" y="339"/>
                    <a:pt x="49" y="339"/>
                    <a:pt x="49" y="339"/>
                  </a:cubicBezTo>
                  <a:cubicBezTo>
                    <a:pt x="51" y="339"/>
                    <a:pt x="51" y="339"/>
                    <a:pt x="51" y="339"/>
                  </a:cubicBezTo>
                  <a:cubicBezTo>
                    <a:pt x="51" y="339"/>
                    <a:pt x="50" y="339"/>
                    <a:pt x="50" y="339"/>
                  </a:cubicBezTo>
                  <a:cubicBezTo>
                    <a:pt x="52" y="344"/>
                    <a:pt x="56" y="345"/>
                    <a:pt x="61" y="344"/>
                  </a:cubicBezTo>
                  <a:cubicBezTo>
                    <a:pt x="71" y="359"/>
                    <a:pt x="66" y="373"/>
                    <a:pt x="78" y="388"/>
                  </a:cubicBezTo>
                  <a:cubicBezTo>
                    <a:pt x="88" y="403"/>
                    <a:pt x="113" y="410"/>
                    <a:pt x="131" y="416"/>
                  </a:cubicBezTo>
                  <a:cubicBezTo>
                    <a:pt x="149" y="443"/>
                    <a:pt x="172" y="467"/>
                    <a:pt x="189" y="470"/>
                  </a:cubicBezTo>
                  <a:cubicBezTo>
                    <a:pt x="201" y="472"/>
                    <a:pt x="214" y="465"/>
                    <a:pt x="226" y="465"/>
                  </a:cubicBezTo>
                  <a:cubicBezTo>
                    <a:pt x="236" y="465"/>
                    <a:pt x="249" y="466"/>
                    <a:pt x="261" y="468"/>
                  </a:cubicBezTo>
                  <a:cubicBezTo>
                    <a:pt x="256" y="468"/>
                    <a:pt x="256" y="468"/>
                    <a:pt x="256" y="468"/>
                  </a:cubicBezTo>
                  <a:cubicBezTo>
                    <a:pt x="266" y="470"/>
                    <a:pt x="285" y="503"/>
                    <a:pt x="301" y="515"/>
                  </a:cubicBezTo>
                  <a:cubicBezTo>
                    <a:pt x="282" y="517"/>
                    <a:pt x="263" y="519"/>
                    <a:pt x="246" y="519"/>
                  </a:cubicBezTo>
                  <a:cubicBezTo>
                    <a:pt x="263" y="532"/>
                    <a:pt x="283" y="525"/>
                    <a:pt x="302" y="523"/>
                  </a:cubicBezTo>
                  <a:cubicBezTo>
                    <a:pt x="325" y="521"/>
                    <a:pt x="336" y="523"/>
                    <a:pt x="359" y="532"/>
                  </a:cubicBezTo>
                  <a:cubicBezTo>
                    <a:pt x="377" y="539"/>
                    <a:pt x="400" y="553"/>
                    <a:pt x="419" y="553"/>
                  </a:cubicBezTo>
                  <a:cubicBezTo>
                    <a:pt x="435" y="551"/>
                    <a:pt x="453" y="541"/>
                    <a:pt x="469" y="537"/>
                  </a:cubicBezTo>
                  <a:cubicBezTo>
                    <a:pt x="474" y="542"/>
                    <a:pt x="474" y="542"/>
                    <a:pt x="474" y="542"/>
                  </a:cubicBezTo>
                  <a:cubicBezTo>
                    <a:pt x="536" y="580"/>
                    <a:pt x="584" y="617"/>
                    <a:pt x="589" y="693"/>
                  </a:cubicBezTo>
                  <a:cubicBezTo>
                    <a:pt x="592" y="756"/>
                    <a:pt x="598" y="885"/>
                    <a:pt x="596" y="951"/>
                  </a:cubicBezTo>
                  <a:cubicBezTo>
                    <a:pt x="677" y="952"/>
                    <a:pt x="677" y="952"/>
                    <a:pt x="677" y="952"/>
                  </a:cubicBezTo>
                  <a:cubicBezTo>
                    <a:pt x="661" y="931"/>
                    <a:pt x="663" y="790"/>
                    <a:pt x="660" y="760"/>
                  </a:cubicBezTo>
                  <a:cubicBezTo>
                    <a:pt x="656" y="716"/>
                    <a:pt x="649" y="673"/>
                    <a:pt x="642" y="631"/>
                  </a:cubicBezTo>
                  <a:cubicBezTo>
                    <a:pt x="637" y="588"/>
                    <a:pt x="678" y="531"/>
                    <a:pt x="708" y="497"/>
                  </a:cubicBezTo>
                  <a:cubicBezTo>
                    <a:pt x="735" y="466"/>
                    <a:pt x="762" y="461"/>
                    <a:pt x="801" y="475"/>
                  </a:cubicBezTo>
                  <a:cubicBezTo>
                    <a:pt x="851" y="493"/>
                    <a:pt x="895" y="495"/>
                    <a:pt x="937" y="445"/>
                  </a:cubicBezTo>
                  <a:cubicBezTo>
                    <a:pt x="952" y="438"/>
                    <a:pt x="966" y="426"/>
                    <a:pt x="982" y="426"/>
                  </a:cubicBezTo>
                  <a:cubicBezTo>
                    <a:pt x="994" y="427"/>
                    <a:pt x="1006" y="441"/>
                    <a:pt x="1020" y="438"/>
                  </a:cubicBezTo>
                  <a:cubicBezTo>
                    <a:pt x="1028" y="440"/>
                    <a:pt x="1037" y="439"/>
                    <a:pt x="1045" y="438"/>
                  </a:cubicBezTo>
                  <a:cubicBezTo>
                    <a:pt x="1065" y="436"/>
                    <a:pt x="1077" y="440"/>
                    <a:pt x="1093" y="440"/>
                  </a:cubicBezTo>
                  <a:cubicBezTo>
                    <a:pt x="1134" y="442"/>
                    <a:pt x="1162" y="443"/>
                    <a:pt x="1203" y="436"/>
                  </a:cubicBezTo>
                  <a:cubicBezTo>
                    <a:pt x="1224" y="433"/>
                    <a:pt x="1229" y="431"/>
                    <a:pt x="1249" y="422"/>
                  </a:cubicBezTo>
                  <a:cubicBezTo>
                    <a:pt x="1270" y="411"/>
                    <a:pt x="1268" y="419"/>
                    <a:pt x="1290" y="419"/>
                  </a:cubicBezTo>
                  <a:cubicBezTo>
                    <a:pt x="1315" y="417"/>
                    <a:pt x="1342" y="385"/>
                    <a:pt x="1348" y="358"/>
                  </a:cubicBezTo>
                  <a:cubicBezTo>
                    <a:pt x="1359" y="362"/>
                    <a:pt x="1359" y="362"/>
                    <a:pt x="1359" y="362"/>
                  </a:cubicBezTo>
                  <a:cubicBezTo>
                    <a:pt x="1352" y="361"/>
                    <a:pt x="1362" y="364"/>
                    <a:pt x="1373" y="365"/>
                  </a:cubicBezTo>
                  <a:cubicBezTo>
                    <a:pt x="1372" y="365"/>
                    <a:pt x="1372" y="364"/>
                    <a:pt x="1371" y="364"/>
                  </a:cubicBezTo>
                  <a:cubicBezTo>
                    <a:pt x="1378" y="364"/>
                    <a:pt x="1382" y="364"/>
                    <a:pt x="1389" y="365"/>
                  </a:cubicBezTo>
                  <a:cubicBezTo>
                    <a:pt x="1384" y="366"/>
                    <a:pt x="1378" y="366"/>
                    <a:pt x="1373" y="365"/>
                  </a:cubicBezTo>
                  <a:cubicBezTo>
                    <a:pt x="1384" y="372"/>
                    <a:pt x="1398" y="381"/>
                    <a:pt x="1403" y="373"/>
                  </a:cubicBezTo>
                  <a:cubicBezTo>
                    <a:pt x="1406" y="371"/>
                    <a:pt x="1406" y="371"/>
                    <a:pt x="1406" y="371"/>
                  </a:cubicBezTo>
                  <a:cubicBezTo>
                    <a:pt x="1417" y="378"/>
                    <a:pt x="1426" y="378"/>
                    <a:pt x="1433" y="367"/>
                  </a:cubicBezTo>
                  <a:cubicBezTo>
                    <a:pt x="1429" y="367"/>
                    <a:pt x="1429" y="367"/>
                    <a:pt x="1429" y="367"/>
                  </a:cubicBezTo>
                  <a:cubicBezTo>
                    <a:pt x="1436" y="365"/>
                    <a:pt x="1438" y="358"/>
                    <a:pt x="1436" y="348"/>
                  </a:cubicBezTo>
                  <a:close/>
                  <a:moveTo>
                    <a:pt x="1228" y="310"/>
                  </a:moveTo>
                  <a:cubicBezTo>
                    <a:pt x="1224" y="310"/>
                    <a:pt x="1221" y="310"/>
                    <a:pt x="1217" y="311"/>
                  </a:cubicBezTo>
                  <a:cubicBezTo>
                    <a:pt x="1211" y="313"/>
                    <a:pt x="1211" y="313"/>
                    <a:pt x="1211" y="313"/>
                  </a:cubicBezTo>
                  <a:cubicBezTo>
                    <a:pt x="1215" y="311"/>
                    <a:pt x="1218" y="309"/>
                    <a:pt x="1221" y="307"/>
                  </a:cubicBezTo>
                  <a:lnTo>
                    <a:pt x="1228" y="310"/>
                  </a:lnTo>
                  <a:close/>
                  <a:moveTo>
                    <a:pt x="1215" y="305"/>
                  </a:moveTo>
                  <a:cubicBezTo>
                    <a:pt x="1196" y="320"/>
                    <a:pt x="1172" y="314"/>
                    <a:pt x="1145" y="323"/>
                  </a:cubicBezTo>
                  <a:cubicBezTo>
                    <a:pt x="1146" y="318"/>
                    <a:pt x="1147" y="313"/>
                    <a:pt x="1149" y="309"/>
                  </a:cubicBezTo>
                  <a:cubicBezTo>
                    <a:pt x="1150" y="311"/>
                    <a:pt x="1150" y="311"/>
                    <a:pt x="1150" y="311"/>
                  </a:cubicBezTo>
                  <a:cubicBezTo>
                    <a:pt x="1156" y="303"/>
                    <a:pt x="1164" y="295"/>
                    <a:pt x="1171" y="287"/>
                  </a:cubicBezTo>
                  <a:cubicBezTo>
                    <a:pt x="1174" y="291"/>
                    <a:pt x="1177" y="293"/>
                    <a:pt x="1173" y="288"/>
                  </a:cubicBezTo>
                  <a:lnTo>
                    <a:pt x="1215" y="305"/>
                  </a:lnTo>
                  <a:close/>
                  <a:moveTo>
                    <a:pt x="1160" y="288"/>
                  </a:moveTo>
                  <a:cubicBezTo>
                    <a:pt x="1157" y="291"/>
                    <a:pt x="1155" y="295"/>
                    <a:pt x="1151" y="297"/>
                  </a:cubicBezTo>
                  <a:cubicBezTo>
                    <a:pt x="1152" y="294"/>
                    <a:pt x="1153" y="290"/>
                    <a:pt x="1153" y="287"/>
                  </a:cubicBezTo>
                  <a:cubicBezTo>
                    <a:pt x="1155" y="287"/>
                    <a:pt x="1158" y="288"/>
                    <a:pt x="1160" y="288"/>
                  </a:cubicBezTo>
                  <a:close/>
                  <a:moveTo>
                    <a:pt x="962" y="246"/>
                  </a:moveTo>
                  <a:cubicBezTo>
                    <a:pt x="963" y="245"/>
                    <a:pt x="964" y="245"/>
                    <a:pt x="966" y="245"/>
                  </a:cubicBezTo>
                  <a:cubicBezTo>
                    <a:pt x="964" y="242"/>
                    <a:pt x="964" y="242"/>
                    <a:pt x="964" y="242"/>
                  </a:cubicBezTo>
                  <a:cubicBezTo>
                    <a:pt x="969" y="244"/>
                    <a:pt x="972" y="246"/>
                    <a:pt x="973" y="248"/>
                  </a:cubicBezTo>
                  <a:cubicBezTo>
                    <a:pt x="1026" y="258"/>
                    <a:pt x="1026" y="258"/>
                    <a:pt x="1026" y="258"/>
                  </a:cubicBezTo>
                  <a:cubicBezTo>
                    <a:pt x="1042" y="263"/>
                    <a:pt x="1070" y="265"/>
                    <a:pt x="1086" y="263"/>
                  </a:cubicBezTo>
                  <a:cubicBezTo>
                    <a:pt x="1102" y="265"/>
                    <a:pt x="1102" y="265"/>
                    <a:pt x="1102" y="265"/>
                  </a:cubicBezTo>
                  <a:cubicBezTo>
                    <a:pt x="1100" y="275"/>
                    <a:pt x="1094" y="284"/>
                    <a:pt x="1087" y="292"/>
                  </a:cubicBezTo>
                  <a:cubicBezTo>
                    <a:pt x="1073" y="288"/>
                    <a:pt x="1058" y="285"/>
                    <a:pt x="1044" y="286"/>
                  </a:cubicBezTo>
                  <a:cubicBezTo>
                    <a:pt x="999" y="288"/>
                    <a:pt x="961" y="278"/>
                    <a:pt x="919" y="274"/>
                  </a:cubicBezTo>
                  <a:cubicBezTo>
                    <a:pt x="929" y="265"/>
                    <a:pt x="938" y="255"/>
                    <a:pt x="943" y="244"/>
                  </a:cubicBezTo>
                  <a:cubicBezTo>
                    <a:pt x="947" y="245"/>
                    <a:pt x="950" y="246"/>
                    <a:pt x="954" y="246"/>
                  </a:cubicBezTo>
                  <a:cubicBezTo>
                    <a:pt x="953" y="245"/>
                    <a:pt x="951" y="244"/>
                    <a:pt x="950" y="243"/>
                  </a:cubicBezTo>
                  <a:lnTo>
                    <a:pt x="962" y="246"/>
                  </a:lnTo>
                  <a:close/>
                  <a:moveTo>
                    <a:pt x="922" y="245"/>
                  </a:moveTo>
                  <a:cubicBezTo>
                    <a:pt x="927" y="238"/>
                    <a:pt x="927" y="238"/>
                    <a:pt x="927" y="238"/>
                  </a:cubicBezTo>
                  <a:cubicBezTo>
                    <a:pt x="928" y="239"/>
                    <a:pt x="929" y="239"/>
                    <a:pt x="930" y="240"/>
                  </a:cubicBezTo>
                  <a:cubicBezTo>
                    <a:pt x="924" y="247"/>
                    <a:pt x="917" y="253"/>
                    <a:pt x="910" y="258"/>
                  </a:cubicBezTo>
                  <a:cubicBezTo>
                    <a:pt x="908" y="253"/>
                    <a:pt x="905" y="246"/>
                    <a:pt x="904" y="240"/>
                  </a:cubicBezTo>
                  <a:cubicBezTo>
                    <a:pt x="909" y="242"/>
                    <a:pt x="915" y="244"/>
                    <a:pt x="922" y="245"/>
                  </a:cubicBezTo>
                  <a:close/>
                  <a:moveTo>
                    <a:pt x="891" y="233"/>
                  </a:moveTo>
                  <a:cubicBezTo>
                    <a:pt x="891" y="233"/>
                    <a:pt x="892" y="233"/>
                    <a:pt x="892" y="233"/>
                  </a:cubicBezTo>
                  <a:cubicBezTo>
                    <a:pt x="894" y="245"/>
                    <a:pt x="897" y="256"/>
                    <a:pt x="897" y="267"/>
                  </a:cubicBezTo>
                  <a:cubicBezTo>
                    <a:pt x="886" y="275"/>
                    <a:pt x="875" y="282"/>
                    <a:pt x="868" y="291"/>
                  </a:cubicBezTo>
                  <a:cubicBezTo>
                    <a:pt x="862" y="292"/>
                    <a:pt x="862" y="292"/>
                    <a:pt x="862" y="292"/>
                  </a:cubicBezTo>
                  <a:cubicBezTo>
                    <a:pt x="863" y="285"/>
                    <a:pt x="865" y="278"/>
                    <a:pt x="868" y="270"/>
                  </a:cubicBezTo>
                  <a:cubicBezTo>
                    <a:pt x="856" y="272"/>
                    <a:pt x="856" y="272"/>
                    <a:pt x="856" y="272"/>
                  </a:cubicBezTo>
                  <a:cubicBezTo>
                    <a:pt x="855" y="277"/>
                    <a:pt x="854" y="285"/>
                    <a:pt x="853" y="292"/>
                  </a:cubicBezTo>
                  <a:cubicBezTo>
                    <a:pt x="847" y="293"/>
                    <a:pt x="847" y="293"/>
                    <a:pt x="847" y="293"/>
                  </a:cubicBezTo>
                  <a:cubicBezTo>
                    <a:pt x="844" y="295"/>
                    <a:pt x="840" y="297"/>
                    <a:pt x="836" y="299"/>
                  </a:cubicBezTo>
                  <a:cubicBezTo>
                    <a:pt x="837" y="298"/>
                    <a:pt x="837" y="298"/>
                    <a:pt x="837" y="298"/>
                  </a:cubicBezTo>
                  <a:cubicBezTo>
                    <a:pt x="824" y="284"/>
                    <a:pt x="824" y="263"/>
                    <a:pt x="830" y="245"/>
                  </a:cubicBezTo>
                  <a:cubicBezTo>
                    <a:pt x="824" y="238"/>
                    <a:pt x="824" y="238"/>
                    <a:pt x="824" y="238"/>
                  </a:cubicBezTo>
                  <a:cubicBezTo>
                    <a:pt x="813" y="253"/>
                    <a:pt x="814" y="287"/>
                    <a:pt x="823" y="305"/>
                  </a:cubicBezTo>
                  <a:cubicBezTo>
                    <a:pt x="819" y="307"/>
                    <a:pt x="815" y="310"/>
                    <a:pt x="811" y="311"/>
                  </a:cubicBezTo>
                  <a:cubicBezTo>
                    <a:pt x="789" y="284"/>
                    <a:pt x="796" y="265"/>
                    <a:pt x="799" y="238"/>
                  </a:cubicBezTo>
                  <a:cubicBezTo>
                    <a:pt x="806" y="238"/>
                    <a:pt x="828" y="235"/>
                    <a:pt x="828" y="235"/>
                  </a:cubicBezTo>
                  <a:cubicBezTo>
                    <a:pt x="849" y="229"/>
                    <a:pt x="870" y="233"/>
                    <a:pt x="891" y="233"/>
                  </a:cubicBezTo>
                  <a:close/>
                  <a:moveTo>
                    <a:pt x="810" y="231"/>
                  </a:moveTo>
                  <a:cubicBezTo>
                    <a:pt x="838" y="227"/>
                    <a:pt x="838" y="227"/>
                    <a:pt x="838" y="227"/>
                  </a:cubicBezTo>
                  <a:cubicBezTo>
                    <a:pt x="838" y="227"/>
                    <a:pt x="826" y="230"/>
                    <a:pt x="810" y="231"/>
                  </a:cubicBezTo>
                  <a:cubicBezTo>
                    <a:pt x="801" y="233"/>
                    <a:pt x="801" y="233"/>
                    <a:pt x="801" y="233"/>
                  </a:cubicBezTo>
                  <a:cubicBezTo>
                    <a:pt x="800" y="233"/>
                    <a:pt x="800" y="234"/>
                    <a:pt x="799" y="234"/>
                  </a:cubicBezTo>
                  <a:cubicBezTo>
                    <a:pt x="799" y="233"/>
                    <a:pt x="799" y="233"/>
                    <a:pt x="799" y="232"/>
                  </a:cubicBezTo>
                  <a:cubicBezTo>
                    <a:pt x="803" y="232"/>
                    <a:pt x="807" y="232"/>
                    <a:pt x="810" y="231"/>
                  </a:cubicBezTo>
                  <a:close/>
                  <a:moveTo>
                    <a:pt x="780" y="238"/>
                  </a:moveTo>
                  <a:cubicBezTo>
                    <a:pt x="771" y="231"/>
                    <a:pt x="771" y="231"/>
                    <a:pt x="771" y="231"/>
                  </a:cubicBezTo>
                  <a:cubicBezTo>
                    <a:pt x="776" y="232"/>
                    <a:pt x="783" y="233"/>
                    <a:pt x="790" y="233"/>
                  </a:cubicBezTo>
                  <a:cubicBezTo>
                    <a:pt x="789" y="248"/>
                    <a:pt x="782" y="262"/>
                    <a:pt x="784" y="279"/>
                  </a:cubicBezTo>
                  <a:cubicBezTo>
                    <a:pt x="785" y="291"/>
                    <a:pt x="794" y="306"/>
                    <a:pt x="796" y="319"/>
                  </a:cubicBezTo>
                  <a:cubicBezTo>
                    <a:pt x="787" y="322"/>
                    <a:pt x="779" y="325"/>
                    <a:pt x="773" y="327"/>
                  </a:cubicBezTo>
                  <a:cubicBezTo>
                    <a:pt x="769" y="329"/>
                    <a:pt x="769" y="329"/>
                    <a:pt x="769" y="329"/>
                  </a:cubicBezTo>
                  <a:cubicBezTo>
                    <a:pt x="764" y="324"/>
                    <a:pt x="760" y="318"/>
                    <a:pt x="757" y="309"/>
                  </a:cubicBezTo>
                  <a:cubicBezTo>
                    <a:pt x="752" y="307"/>
                    <a:pt x="752" y="307"/>
                    <a:pt x="752" y="307"/>
                  </a:cubicBezTo>
                  <a:cubicBezTo>
                    <a:pt x="753" y="318"/>
                    <a:pt x="756" y="326"/>
                    <a:pt x="761" y="333"/>
                  </a:cubicBezTo>
                  <a:cubicBezTo>
                    <a:pt x="753" y="337"/>
                    <a:pt x="753" y="337"/>
                    <a:pt x="753" y="337"/>
                  </a:cubicBezTo>
                  <a:cubicBezTo>
                    <a:pt x="743" y="345"/>
                    <a:pt x="736" y="355"/>
                    <a:pt x="729" y="365"/>
                  </a:cubicBezTo>
                  <a:cubicBezTo>
                    <a:pt x="715" y="348"/>
                    <a:pt x="705" y="313"/>
                    <a:pt x="706" y="283"/>
                  </a:cubicBezTo>
                  <a:cubicBezTo>
                    <a:pt x="722" y="271"/>
                    <a:pt x="735" y="255"/>
                    <a:pt x="746" y="238"/>
                  </a:cubicBezTo>
                  <a:cubicBezTo>
                    <a:pt x="758" y="239"/>
                    <a:pt x="769" y="240"/>
                    <a:pt x="780" y="238"/>
                  </a:cubicBezTo>
                  <a:close/>
                  <a:moveTo>
                    <a:pt x="735" y="242"/>
                  </a:moveTo>
                  <a:cubicBezTo>
                    <a:pt x="728" y="255"/>
                    <a:pt x="720" y="268"/>
                    <a:pt x="706" y="275"/>
                  </a:cubicBezTo>
                  <a:cubicBezTo>
                    <a:pt x="708" y="263"/>
                    <a:pt x="711" y="252"/>
                    <a:pt x="716" y="244"/>
                  </a:cubicBezTo>
                  <a:cubicBezTo>
                    <a:pt x="722" y="244"/>
                    <a:pt x="728" y="244"/>
                    <a:pt x="735" y="242"/>
                  </a:cubicBezTo>
                  <a:close/>
                  <a:moveTo>
                    <a:pt x="738" y="236"/>
                  </a:moveTo>
                  <a:cubicBezTo>
                    <a:pt x="737" y="238"/>
                    <a:pt x="736" y="240"/>
                    <a:pt x="735" y="241"/>
                  </a:cubicBezTo>
                  <a:cubicBezTo>
                    <a:pt x="718" y="233"/>
                    <a:pt x="718" y="233"/>
                    <a:pt x="718" y="233"/>
                  </a:cubicBezTo>
                  <a:cubicBezTo>
                    <a:pt x="725" y="234"/>
                    <a:pt x="731" y="235"/>
                    <a:pt x="738" y="236"/>
                  </a:cubicBezTo>
                  <a:close/>
                  <a:moveTo>
                    <a:pt x="619" y="242"/>
                  </a:moveTo>
                  <a:cubicBezTo>
                    <a:pt x="620" y="242"/>
                    <a:pt x="620" y="242"/>
                    <a:pt x="621" y="242"/>
                  </a:cubicBezTo>
                  <a:cubicBezTo>
                    <a:pt x="621" y="242"/>
                    <a:pt x="624" y="245"/>
                    <a:pt x="630" y="247"/>
                  </a:cubicBezTo>
                  <a:cubicBezTo>
                    <a:pt x="629" y="262"/>
                    <a:pt x="614" y="272"/>
                    <a:pt x="603" y="280"/>
                  </a:cubicBezTo>
                  <a:cubicBezTo>
                    <a:pt x="602" y="269"/>
                    <a:pt x="600" y="257"/>
                    <a:pt x="598" y="245"/>
                  </a:cubicBezTo>
                  <a:cubicBezTo>
                    <a:pt x="606" y="246"/>
                    <a:pt x="614" y="245"/>
                    <a:pt x="619" y="242"/>
                  </a:cubicBezTo>
                  <a:close/>
                  <a:moveTo>
                    <a:pt x="465" y="245"/>
                  </a:moveTo>
                  <a:cubicBezTo>
                    <a:pt x="465" y="245"/>
                    <a:pt x="481" y="243"/>
                    <a:pt x="493" y="238"/>
                  </a:cubicBezTo>
                  <a:cubicBezTo>
                    <a:pt x="483" y="240"/>
                    <a:pt x="483" y="240"/>
                    <a:pt x="483" y="240"/>
                  </a:cubicBezTo>
                  <a:cubicBezTo>
                    <a:pt x="480" y="242"/>
                    <a:pt x="478" y="243"/>
                    <a:pt x="483" y="240"/>
                  </a:cubicBezTo>
                  <a:cubicBezTo>
                    <a:pt x="483" y="240"/>
                    <a:pt x="483" y="240"/>
                    <a:pt x="483" y="240"/>
                  </a:cubicBezTo>
                  <a:cubicBezTo>
                    <a:pt x="486" y="238"/>
                    <a:pt x="490" y="235"/>
                    <a:pt x="490" y="235"/>
                  </a:cubicBezTo>
                  <a:cubicBezTo>
                    <a:pt x="495" y="231"/>
                    <a:pt x="501" y="231"/>
                    <a:pt x="508" y="232"/>
                  </a:cubicBezTo>
                  <a:cubicBezTo>
                    <a:pt x="514" y="230"/>
                    <a:pt x="520" y="230"/>
                    <a:pt x="527" y="230"/>
                  </a:cubicBezTo>
                  <a:cubicBezTo>
                    <a:pt x="526" y="229"/>
                    <a:pt x="525" y="228"/>
                    <a:pt x="523" y="227"/>
                  </a:cubicBezTo>
                  <a:cubicBezTo>
                    <a:pt x="545" y="233"/>
                    <a:pt x="545" y="233"/>
                    <a:pt x="545" y="233"/>
                  </a:cubicBezTo>
                  <a:cubicBezTo>
                    <a:pt x="539" y="231"/>
                    <a:pt x="533" y="230"/>
                    <a:pt x="527" y="230"/>
                  </a:cubicBezTo>
                  <a:cubicBezTo>
                    <a:pt x="539" y="237"/>
                    <a:pt x="553" y="231"/>
                    <a:pt x="568" y="231"/>
                  </a:cubicBezTo>
                  <a:cubicBezTo>
                    <a:pt x="564" y="236"/>
                    <a:pt x="564" y="236"/>
                    <a:pt x="564" y="236"/>
                  </a:cubicBezTo>
                  <a:cubicBezTo>
                    <a:pt x="573" y="239"/>
                    <a:pt x="583" y="242"/>
                    <a:pt x="593" y="244"/>
                  </a:cubicBezTo>
                  <a:cubicBezTo>
                    <a:pt x="595" y="257"/>
                    <a:pt x="593" y="272"/>
                    <a:pt x="595" y="284"/>
                  </a:cubicBezTo>
                  <a:cubicBezTo>
                    <a:pt x="570" y="301"/>
                    <a:pt x="546" y="319"/>
                    <a:pt x="520" y="337"/>
                  </a:cubicBezTo>
                  <a:cubicBezTo>
                    <a:pt x="484" y="362"/>
                    <a:pt x="478" y="350"/>
                    <a:pt x="446" y="332"/>
                  </a:cubicBezTo>
                  <a:cubicBezTo>
                    <a:pt x="457" y="306"/>
                    <a:pt x="467" y="291"/>
                    <a:pt x="467" y="260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64" y="279"/>
                    <a:pt x="452" y="310"/>
                    <a:pt x="435" y="327"/>
                  </a:cubicBezTo>
                  <a:cubicBezTo>
                    <a:pt x="415" y="318"/>
                    <a:pt x="392" y="312"/>
                    <a:pt x="392" y="289"/>
                  </a:cubicBezTo>
                  <a:cubicBezTo>
                    <a:pt x="420" y="274"/>
                    <a:pt x="456" y="249"/>
                    <a:pt x="465" y="245"/>
                  </a:cubicBezTo>
                  <a:close/>
                  <a:moveTo>
                    <a:pt x="217" y="298"/>
                  </a:moveTo>
                  <a:cubicBezTo>
                    <a:pt x="220" y="293"/>
                    <a:pt x="224" y="288"/>
                    <a:pt x="230" y="286"/>
                  </a:cubicBezTo>
                  <a:cubicBezTo>
                    <a:pt x="236" y="277"/>
                    <a:pt x="242" y="268"/>
                    <a:pt x="252" y="262"/>
                  </a:cubicBezTo>
                  <a:cubicBezTo>
                    <a:pt x="250" y="262"/>
                    <a:pt x="248" y="262"/>
                    <a:pt x="246" y="263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5" y="269"/>
                    <a:pt x="240" y="265"/>
                    <a:pt x="246" y="263"/>
                  </a:cubicBezTo>
                  <a:cubicBezTo>
                    <a:pt x="246" y="263"/>
                    <a:pt x="246" y="263"/>
                    <a:pt x="246" y="263"/>
                  </a:cubicBezTo>
                  <a:cubicBezTo>
                    <a:pt x="249" y="261"/>
                    <a:pt x="252" y="260"/>
                    <a:pt x="256" y="259"/>
                  </a:cubicBezTo>
                  <a:cubicBezTo>
                    <a:pt x="257" y="259"/>
                    <a:pt x="259" y="258"/>
                    <a:pt x="260" y="258"/>
                  </a:cubicBezTo>
                  <a:cubicBezTo>
                    <a:pt x="261" y="259"/>
                    <a:pt x="261" y="259"/>
                    <a:pt x="261" y="259"/>
                  </a:cubicBezTo>
                  <a:cubicBezTo>
                    <a:pt x="262" y="259"/>
                    <a:pt x="262" y="259"/>
                    <a:pt x="263" y="259"/>
                  </a:cubicBezTo>
                  <a:cubicBezTo>
                    <a:pt x="266" y="261"/>
                    <a:pt x="269" y="263"/>
                    <a:pt x="270" y="265"/>
                  </a:cubicBezTo>
                  <a:cubicBezTo>
                    <a:pt x="259" y="289"/>
                    <a:pt x="257" y="303"/>
                    <a:pt x="266" y="325"/>
                  </a:cubicBezTo>
                  <a:cubicBezTo>
                    <a:pt x="255" y="345"/>
                    <a:pt x="237" y="362"/>
                    <a:pt x="224" y="380"/>
                  </a:cubicBezTo>
                  <a:cubicBezTo>
                    <a:pt x="218" y="350"/>
                    <a:pt x="215" y="326"/>
                    <a:pt x="191" y="306"/>
                  </a:cubicBezTo>
                  <a:cubicBezTo>
                    <a:pt x="200" y="303"/>
                    <a:pt x="208" y="301"/>
                    <a:pt x="217" y="298"/>
                  </a:cubicBezTo>
                  <a:close/>
                  <a:moveTo>
                    <a:pt x="180" y="309"/>
                  </a:moveTo>
                  <a:cubicBezTo>
                    <a:pt x="180" y="310"/>
                    <a:pt x="180" y="310"/>
                    <a:pt x="181" y="310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3" y="311"/>
                    <a:pt x="176" y="310"/>
                    <a:pt x="180" y="309"/>
                  </a:cubicBezTo>
                  <a:close/>
                  <a:moveTo>
                    <a:pt x="237" y="446"/>
                  </a:moveTo>
                  <a:cubicBezTo>
                    <a:pt x="233" y="445"/>
                    <a:pt x="229" y="445"/>
                    <a:pt x="224" y="445"/>
                  </a:cubicBezTo>
                  <a:cubicBezTo>
                    <a:pt x="210" y="445"/>
                    <a:pt x="203" y="456"/>
                    <a:pt x="187" y="449"/>
                  </a:cubicBezTo>
                  <a:cubicBezTo>
                    <a:pt x="170" y="442"/>
                    <a:pt x="163" y="420"/>
                    <a:pt x="150" y="408"/>
                  </a:cubicBezTo>
                  <a:cubicBezTo>
                    <a:pt x="134" y="388"/>
                    <a:pt x="117" y="378"/>
                    <a:pt x="109" y="351"/>
                  </a:cubicBezTo>
                  <a:cubicBezTo>
                    <a:pt x="108" y="352"/>
                    <a:pt x="108" y="352"/>
                    <a:pt x="108" y="352"/>
                  </a:cubicBezTo>
                  <a:cubicBezTo>
                    <a:pt x="106" y="349"/>
                    <a:pt x="102" y="346"/>
                    <a:pt x="97" y="343"/>
                  </a:cubicBezTo>
                  <a:cubicBezTo>
                    <a:pt x="94" y="343"/>
                    <a:pt x="91" y="342"/>
                    <a:pt x="88" y="341"/>
                  </a:cubicBezTo>
                  <a:cubicBezTo>
                    <a:pt x="95" y="342"/>
                    <a:pt x="95" y="342"/>
                    <a:pt x="95" y="342"/>
                  </a:cubicBezTo>
                  <a:cubicBezTo>
                    <a:pt x="96" y="343"/>
                    <a:pt x="96" y="343"/>
                    <a:pt x="97" y="343"/>
                  </a:cubicBezTo>
                  <a:cubicBezTo>
                    <a:pt x="107" y="345"/>
                    <a:pt x="117" y="342"/>
                    <a:pt x="125" y="33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71" y="344"/>
                    <a:pt x="71" y="344"/>
                    <a:pt x="71" y="344"/>
                  </a:cubicBezTo>
                  <a:cubicBezTo>
                    <a:pt x="79" y="346"/>
                    <a:pt x="88" y="348"/>
                    <a:pt x="97" y="348"/>
                  </a:cubicBezTo>
                  <a:cubicBezTo>
                    <a:pt x="103" y="356"/>
                    <a:pt x="103" y="356"/>
                    <a:pt x="103" y="356"/>
                  </a:cubicBezTo>
                  <a:cubicBezTo>
                    <a:pt x="105" y="368"/>
                    <a:pt x="112" y="384"/>
                    <a:pt x="121" y="400"/>
                  </a:cubicBezTo>
                  <a:cubicBezTo>
                    <a:pt x="83" y="385"/>
                    <a:pt x="80" y="386"/>
                    <a:pt x="68" y="344"/>
                  </a:cubicBezTo>
                  <a:cubicBezTo>
                    <a:pt x="62" y="344"/>
                    <a:pt x="62" y="344"/>
                    <a:pt x="62" y="344"/>
                  </a:cubicBezTo>
                  <a:cubicBezTo>
                    <a:pt x="63" y="344"/>
                    <a:pt x="65" y="343"/>
                    <a:pt x="67" y="342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2" y="339"/>
                    <a:pt x="139" y="339"/>
                    <a:pt x="147" y="335"/>
                  </a:cubicBezTo>
                  <a:cubicBezTo>
                    <a:pt x="159" y="330"/>
                    <a:pt x="175" y="318"/>
                    <a:pt x="183" y="312"/>
                  </a:cubicBezTo>
                  <a:cubicBezTo>
                    <a:pt x="194" y="320"/>
                    <a:pt x="204" y="326"/>
                    <a:pt x="209" y="341"/>
                  </a:cubicBezTo>
                  <a:cubicBezTo>
                    <a:pt x="214" y="359"/>
                    <a:pt x="207" y="375"/>
                    <a:pt x="216" y="393"/>
                  </a:cubicBezTo>
                  <a:cubicBezTo>
                    <a:pt x="228" y="417"/>
                    <a:pt x="237" y="417"/>
                    <a:pt x="237" y="446"/>
                  </a:cubicBezTo>
                  <a:cubicBezTo>
                    <a:pt x="237" y="446"/>
                    <a:pt x="237" y="446"/>
                    <a:pt x="237" y="446"/>
                  </a:cubicBezTo>
                  <a:close/>
                  <a:moveTo>
                    <a:pt x="255" y="451"/>
                  </a:moveTo>
                  <a:cubicBezTo>
                    <a:pt x="255" y="425"/>
                    <a:pt x="233" y="408"/>
                    <a:pt x="237" y="384"/>
                  </a:cubicBezTo>
                  <a:cubicBezTo>
                    <a:pt x="239" y="370"/>
                    <a:pt x="262" y="347"/>
                    <a:pt x="269" y="332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81" y="357"/>
                    <a:pt x="308" y="394"/>
                    <a:pt x="339" y="394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20" y="381"/>
                    <a:pt x="309" y="373"/>
                    <a:pt x="299" y="358"/>
                  </a:cubicBezTo>
                  <a:cubicBezTo>
                    <a:pt x="292" y="348"/>
                    <a:pt x="278" y="330"/>
                    <a:pt x="270" y="319"/>
                  </a:cubicBezTo>
                  <a:cubicBezTo>
                    <a:pt x="259" y="300"/>
                    <a:pt x="282" y="275"/>
                    <a:pt x="277" y="261"/>
                  </a:cubicBezTo>
                  <a:cubicBezTo>
                    <a:pt x="285" y="264"/>
                    <a:pt x="292" y="267"/>
                    <a:pt x="297" y="272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7" y="306"/>
                    <a:pt x="333" y="312"/>
                    <a:pt x="342" y="315"/>
                  </a:cubicBezTo>
                  <a:cubicBezTo>
                    <a:pt x="348" y="357"/>
                    <a:pt x="338" y="390"/>
                    <a:pt x="338" y="431"/>
                  </a:cubicBezTo>
                  <a:cubicBezTo>
                    <a:pt x="338" y="443"/>
                    <a:pt x="339" y="454"/>
                    <a:pt x="343" y="462"/>
                  </a:cubicBezTo>
                  <a:cubicBezTo>
                    <a:pt x="330" y="459"/>
                    <a:pt x="315" y="461"/>
                    <a:pt x="301" y="461"/>
                  </a:cubicBezTo>
                  <a:cubicBezTo>
                    <a:pt x="284" y="461"/>
                    <a:pt x="269" y="455"/>
                    <a:pt x="255" y="451"/>
                  </a:cubicBezTo>
                  <a:close/>
                  <a:moveTo>
                    <a:pt x="447" y="525"/>
                  </a:moveTo>
                  <a:cubicBezTo>
                    <a:pt x="437" y="532"/>
                    <a:pt x="416" y="542"/>
                    <a:pt x="401" y="541"/>
                  </a:cubicBezTo>
                  <a:cubicBezTo>
                    <a:pt x="385" y="539"/>
                    <a:pt x="375" y="523"/>
                    <a:pt x="355" y="518"/>
                  </a:cubicBezTo>
                  <a:cubicBezTo>
                    <a:pt x="342" y="514"/>
                    <a:pt x="328" y="514"/>
                    <a:pt x="314" y="514"/>
                  </a:cubicBezTo>
                  <a:cubicBezTo>
                    <a:pt x="298" y="505"/>
                    <a:pt x="282" y="482"/>
                    <a:pt x="270" y="469"/>
                  </a:cubicBezTo>
                  <a:cubicBezTo>
                    <a:pt x="271" y="469"/>
                    <a:pt x="273" y="470"/>
                    <a:pt x="274" y="470"/>
                  </a:cubicBezTo>
                  <a:cubicBezTo>
                    <a:pt x="290" y="471"/>
                    <a:pt x="344" y="471"/>
                    <a:pt x="360" y="483"/>
                  </a:cubicBezTo>
                  <a:cubicBezTo>
                    <a:pt x="361" y="483"/>
                    <a:pt x="361" y="483"/>
                    <a:pt x="361" y="483"/>
                  </a:cubicBezTo>
                  <a:cubicBezTo>
                    <a:pt x="362" y="484"/>
                    <a:pt x="363" y="485"/>
                    <a:pt x="364" y="486"/>
                  </a:cubicBezTo>
                  <a:cubicBezTo>
                    <a:pt x="363" y="484"/>
                    <a:pt x="363" y="484"/>
                    <a:pt x="363" y="484"/>
                  </a:cubicBezTo>
                  <a:cubicBezTo>
                    <a:pt x="368" y="489"/>
                    <a:pt x="375" y="492"/>
                    <a:pt x="384" y="496"/>
                  </a:cubicBezTo>
                  <a:cubicBezTo>
                    <a:pt x="403" y="507"/>
                    <a:pt x="442" y="507"/>
                    <a:pt x="453" y="525"/>
                  </a:cubicBezTo>
                  <a:lnTo>
                    <a:pt x="447" y="525"/>
                  </a:lnTo>
                  <a:close/>
                  <a:moveTo>
                    <a:pt x="508" y="543"/>
                  </a:moveTo>
                  <a:cubicBezTo>
                    <a:pt x="502" y="540"/>
                    <a:pt x="497" y="537"/>
                    <a:pt x="492" y="533"/>
                  </a:cubicBezTo>
                  <a:cubicBezTo>
                    <a:pt x="492" y="534"/>
                    <a:pt x="492" y="534"/>
                    <a:pt x="492" y="534"/>
                  </a:cubicBezTo>
                  <a:cubicBezTo>
                    <a:pt x="491" y="533"/>
                    <a:pt x="491" y="533"/>
                    <a:pt x="491" y="533"/>
                  </a:cubicBezTo>
                  <a:cubicBezTo>
                    <a:pt x="491" y="533"/>
                    <a:pt x="491" y="533"/>
                    <a:pt x="492" y="533"/>
                  </a:cubicBezTo>
                  <a:cubicBezTo>
                    <a:pt x="477" y="488"/>
                    <a:pt x="428" y="489"/>
                    <a:pt x="393" y="482"/>
                  </a:cubicBezTo>
                  <a:cubicBezTo>
                    <a:pt x="310" y="467"/>
                    <a:pt x="371" y="365"/>
                    <a:pt x="357" y="317"/>
                  </a:cubicBezTo>
                  <a:cubicBezTo>
                    <a:pt x="359" y="316"/>
                    <a:pt x="362" y="316"/>
                    <a:pt x="364" y="315"/>
                  </a:cubicBezTo>
                  <a:cubicBezTo>
                    <a:pt x="366" y="299"/>
                    <a:pt x="366" y="299"/>
                    <a:pt x="366" y="299"/>
                  </a:cubicBezTo>
                  <a:cubicBezTo>
                    <a:pt x="369" y="299"/>
                    <a:pt x="373" y="298"/>
                    <a:pt x="378" y="296"/>
                  </a:cubicBezTo>
                  <a:cubicBezTo>
                    <a:pt x="378" y="348"/>
                    <a:pt x="462" y="354"/>
                    <a:pt x="493" y="381"/>
                  </a:cubicBezTo>
                  <a:cubicBezTo>
                    <a:pt x="493" y="397"/>
                    <a:pt x="498" y="418"/>
                    <a:pt x="492" y="433"/>
                  </a:cubicBezTo>
                  <a:cubicBezTo>
                    <a:pt x="477" y="420"/>
                    <a:pt x="474" y="399"/>
                    <a:pt x="463" y="387"/>
                  </a:cubicBezTo>
                  <a:cubicBezTo>
                    <a:pt x="470" y="401"/>
                    <a:pt x="481" y="431"/>
                    <a:pt x="483" y="445"/>
                  </a:cubicBezTo>
                  <a:cubicBezTo>
                    <a:pt x="483" y="445"/>
                    <a:pt x="483" y="445"/>
                    <a:pt x="483" y="445"/>
                  </a:cubicBezTo>
                  <a:cubicBezTo>
                    <a:pt x="481" y="442"/>
                    <a:pt x="481" y="442"/>
                    <a:pt x="481" y="442"/>
                  </a:cubicBezTo>
                  <a:cubicBezTo>
                    <a:pt x="463" y="426"/>
                    <a:pt x="437" y="426"/>
                    <a:pt x="421" y="410"/>
                  </a:cubicBezTo>
                  <a:cubicBezTo>
                    <a:pt x="410" y="399"/>
                    <a:pt x="410" y="373"/>
                    <a:pt x="410" y="369"/>
                  </a:cubicBezTo>
                  <a:cubicBezTo>
                    <a:pt x="400" y="365"/>
                    <a:pt x="400" y="365"/>
                    <a:pt x="400" y="365"/>
                  </a:cubicBezTo>
                  <a:cubicBezTo>
                    <a:pt x="401" y="378"/>
                    <a:pt x="401" y="396"/>
                    <a:pt x="407" y="408"/>
                  </a:cubicBezTo>
                  <a:cubicBezTo>
                    <a:pt x="417" y="434"/>
                    <a:pt x="430" y="431"/>
                    <a:pt x="451" y="440"/>
                  </a:cubicBezTo>
                  <a:cubicBezTo>
                    <a:pt x="460" y="445"/>
                    <a:pt x="482" y="453"/>
                    <a:pt x="492" y="463"/>
                  </a:cubicBezTo>
                  <a:cubicBezTo>
                    <a:pt x="489" y="459"/>
                    <a:pt x="489" y="459"/>
                    <a:pt x="489" y="459"/>
                  </a:cubicBezTo>
                  <a:cubicBezTo>
                    <a:pt x="491" y="461"/>
                    <a:pt x="492" y="463"/>
                    <a:pt x="494" y="466"/>
                  </a:cubicBezTo>
                  <a:cubicBezTo>
                    <a:pt x="493" y="465"/>
                    <a:pt x="492" y="464"/>
                    <a:pt x="492" y="463"/>
                  </a:cubicBezTo>
                  <a:cubicBezTo>
                    <a:pt x="497" y="474"/>
                    <a:pt x="497" y="474"/>
                    <a:pt x="497" y="474"/>
                  </a:cubicBezTo>
                  <a:cubicBezTo>
                    <a:pt x="507" y="504"/>
                    <a:pt x="514" y="505"/>
                    <a:pt x="508" y="543"/>
                  </a:cubicBezTo>
                  <a:close/>
                  <a:moveTo>
                    <a:pt x="580" y="581"/>
                  </a:moveTo>
                  <a:cubicBezTo>
                    <a:pt x="580" y="582"/>
                    <a:pt x="580" y="582"/>
                    <a:pt x="580" y="582"/>
                  </a:cubicBezTo>
                  <a:cubicBezTo>
                    <a:pt x="575" y="578"/>
                    <a:pt x="569" y="575"/>
                    <a:pt x="562" y="571"/>
                  </a:cubicBezTo>
                  <a:cubicBezTo>
                    <a:pt x="552" y="565"/>
                    <a:pt x="541" y="559"/>
                    <a:pt x="530" y="554"/>
                  </a:cubicBezTo>
                  <a:cubicBezTo>
                    <a:pt x="528" y="541"/>
                    <a:pt x="526" y="526"/>
                    <a:pt x="523" y="514"/>
                  </a:cubicBezTo>
                  <a:cubicBezTo>
                    <a:pt x="518" y="495"/>
                    <a:pt x="513" y="473"/>
                    <a:pt x="508" y="454"/>
                  </a:cubicBezTo>
                  <a:cubicBezTo>
                    <a:pt x="501" y="426"/>
                    <a:pt x="511" y="400"/>
                    <a:pt x="507" y="369"/>
                  </a:cubicBezTo>
                  <a:cubicBezTo>
                    <a:pt x="508" y="369"/>
                    <a:pt x="508" y="369"/>
                    <a:pt x="508" y="369"/>
                  </a:cubicBezTo>
                  <a:cubicBezTo>
                    <a:pt x="525" y="357"/>
                    <a:pt x="548" y="325"/>
                    <a:pt x="564" y="312"/>
                  </a:cubicBezTo>
                  <a:cubicBezTo>
                    <a:pt x="594" y="287"/>
                    <a:pt x="624" y="286"/>
                    <a:pt x="637" y="248"/>
                  </a:cubicBezTo>
                  <a:cubicBezTo>
                    <a:pt x="640" y="249"/>
                    <a:pt x="644" y="248"/>
                    <a:pt x="649" y="247"/>
                  </a:cubicBezTo>
                  <a:cubicBezTo>
                    <a:pt x="646" y="247"/>
                    <a:pt x="644" y="247"/>
                    <a:pt x="642" y="247"/>
                  </a:cubicBezTo>
                  <a:cubicBezTo>
                    <a:pt x="651" y="247"/>
                    <a:pt x="651" y="247"/>
                    <a:pt x="651" y="247"/>
                  </a:cubicBezTo>
                  <a:cubicBezTo>
                    <a:pt x="650" y="247"/>
                    <a:pt x="649" y="247"/>
                    <a:pt x="649" y="247"/>
                  </a:cubicBezTo>
                  <a:cubicBezTo>
                    <a:pt x="662" y="249"/>
                    <a:pt x="676" y="256"/>
                    <a:pt x="690" y="247"/>
                  </a:cubicBezTo>
                  <a:cubicBezTo>
                    <a:pt x="672" y="242"/>
                    <a:pt x="672" y="242"/>
                    <a:pt x="672" y="242"/>
                  </a:cubicBezTo>
                  <a:cubicBezTo>
                    <a:pt x="684" y="240"/>
                    <a:pt x="695" y="242"/>
                    <a:pt x="706" y="243"/>
                  </a:cubicBezTo>
                  <a:cubicBezTo>
                    <a:pt x="679" y="289"/>
                    <a:pt x="722" y="340"/>
                    <a:pt x="715" y="386"/>
                  </a:cubicBezTo>
                  <a:cubicBezTo>
                    <a:pt x="713" y="390"/>
                    <a:pt x="710" y="394"/>
                    <a:pt x="707" y="397"/>
                  </a:cubicBezTo>
                  <a:cubicBezTo>
                    <a:pt x="686" y="426"/>
                    <a:pt x="660" y="429"/>
                    <a:pt x="630" y="447"/>
                  </a:cubicBezTo>
                  <a:cubicBezTo>
                    <a:pt x="587" y="473"/>
                    <a:pt x="564" y="534"/>
                    <a:pt x="580" y="581"/>
                  </a:cubicBezTo>
                  <a:close/>
                  <a:moveTo>
                    <a:pt x="764" y="440"/>
                  </a:moveTo>
                  <a:cubicBezTo>
                    <a:pt x="768" y="440"/>
                    <a:pt x="768" y="440"/>
                    <a:pt x="768" y="440"/>
                  </a:cubicBezTo>
                  <a:cubicBezTo>
                    <a:pt x="704" y="442"/>
                    <a:pt x="656" y="510"/>
                    <a:pt x="631" y="567"/>
                  </a:cubicBezTo>
                  <a:cubicBezTo>
                    <a:pt x="628" y="562"/>
                    <a:pt x="628" y="562"/>
                    <a:pt x="628" y="562"/>
                  </a:cubicBezTo>
                  <a:cubicBezTo>
                    <a:pt x="601" y="532"/>
                    <a:pt x="607" y="495"/>
                    <a:pt x="638" y="472"/>
                  </a:cubicBezTo>
                  <a:cubicBezTo>
                    <a:pt x="658" y="457"/>
                    <a:pt x="681" y="450"/>
                    <a:pt x="699" y="434"/>
                  </a:cubicBezTo>
                  <a:cubicBezTo>
                    <a:pt x="716" y="417"/>
                    <a:pt x="729" y="394"/>
                    <a:pt x="748" y="376"/>
                  </a:cubicBezTo>
                  <a:cubicBezTo>
                    <a:pt x="758" y="366"/>
                    <a:pt x="767" y="358"/>
                    <a:pt x="777" y="351"/>
                  </a:cubicBezTo>
                  <a:cubicBezTo>
                    <a:pt x="785" y="359"/>
                    <a:pt x="793" y="368"/>
                    <a:pt x="798" y="380"/>
                  </a:cubicBezTo>
                  <a:cubicBezTo>
                    <a:pt x="805" y="401"/>
                    <a:pt x="785" y="438"/>
                    <a:pt x="764" y="440"/>
                  </a:cubicBezTo>
                  <a:close/>
                  <a:moveTo>
                    <a:pt x="790" y="342"/>
                  </a:moveTo>
                  <a:cubicBezTo>
                    <a:pt x="809" y="330"/>
                    <a:pt x="828" y="321"/>
                    <a:pt x="850" y="312"/>
                  </a:cubicBezTo>
                  <a:cubicBezTo>
                    <a:pt x="847" y="335"/>
                    <a:pt x="839" y="358"/>
                    <a:pt x="821" y="363"/>
                  </a:cubicBezTo>
                  <a:cubicBezTo>
                    <a:pt x="820" y="361"/>
                    <a:pt x="819" y="360"/>
                    <a:pt x="817" y="358"/>
                  </a:cubicBezTo>
                  <a:cubicBezTo>
                    <a:pt x="809" y="351"/>
                    <a:pt x="799" y="346"/>
                    <a:pt x="790" y="342"/>
                  </a:cubicBezTo>
                  <a:close/>
                  <a:moveTo>
                    <a:pt x="1006" y="419"/>
                  </a:moveTo>
                  <a:cubicBezTo>
                    <a:pt x="978" y="410"/>
                    <a:pt x="976" y="399"/>
                    <a:pt x="946" y="415"/>
                  </a:cubicBezTo>
                  <a:cubicBezTo>
                    <a:pt x="918" y="431"/>
                    <a:pt x="913" y="434"/>
                    <a:pt x="891" y="450"/>
                  </a:cubicBezTo>
                  <a:cubicBezTo>
                    <a:pt x="860" y="475"/>
                    <a:pt x="845" y="456"/>
                    <a:pt x="812" y="449"/>
                  </a:cubicBezTo>
                  <a:cubicBezTo>
                    <a:pt x="817" y="436"/>
                    <a:pt x="824" y="419"/>
                    <a:pt x="827" y="403"/>
                  </a:cubicBezTo>
                  <a:cubicBezTo>
                    <a:pt x="839" y="386"/>
                    <a:pt x="858" y="374"/>
                    <a:pt x="861" y="351"/>
                  </a:cubicBezTo>
                  <a:cubicBezTo>
                    <a:pt x="863" y="335"/>
                    <a:pt x="861" y="322"/>
                    <a:pt x="861" y="308"/>
                  </a:cubicBezTo>
                  <a:cubicBezTo>
                    <a:pt x="862" y="308"/>
                    <a:pt x="862" y="307"/>
                    <a:pt x="863" y="307"/>
                  </a:cubicBezTo>
                  <a:cubicBezTo>
                    <a:pt x="875" y="303"/>
                    <a:pt x="888" y="296"/>
                    <a:pt x="900" y="288"/>
                  </a:cubicBezTo>
                  <a:cubicBezTo>
                    <a:pt x="929" y="283"/>
                    <a:pt x="963" y="299"/>
                    <a:pt x="993" y="300"/>
                  </a:cubicBezTo>
                  <a:cubicBezTo>
                    <a:pt x="1019" y="302"/>
                    <a:pt x="1042" y="290"/>
                    <a:pt x="1071" y="291"/>
                  </a:cubicBezTo>
                  <a:cubicBezTo>
                    <a:pt x="1092" y="295"/>
                    <a:pt x="1109" y="307"/>
                    <a:pt x="1131" y="307"/>
                  </a:cubicBezTo>
                  <a:cubicBezTo>
                    <a:pt x="1129" y="304"/>
                    <a:pt x="1129" y="304"/>
                    <a:pt x="1129" y="304"/>
                  </a:cubicBezTo>
                  <a:cubicBezTo>
                    <a:pt x="1119" y="302"/>
                    <a:pt x="1106" y="298"/>
                    <a:pt x="1094" y="294"/>
                  </a:cubicBezTo>
                  <a:cubicBezTo>
                    <a:pt x="1100" y="284"/>
                    <a:pt x="1103" y="275"/>
                    <a:pt x="1105" y="265"/>
                  </a:cubicBezTo>
                  <a:cubicBezTo>
                    <a:pt x="1120" y="266"/>
                    <a:pt x="1120" y="266"/>
                    <a:pt x="1120" y="266"/>
                  </a:cubicBezTo>
                  <a:cubicBezTo>
                    <a:pt x="1106" y="275"/>
                    <a:pt x="1129" y="261"/>
                    <a:pt x="1139" y="275"/>
                  </a:cubicBezTo>
                  <a:cubicBezTo>
                    <a:pt x="1123" y="281"/>
                    <a:pt x="1123" y="281"/>
                    <a:pt x="1123" y="281"/>
                  </a:cubicBezTo>
                  <a:cubicBezTo>
                    <a:pt x="1131" y="282"/>
                    <a:pt x="1139" y="284"/>
                    <a:pt x="1147" y="285"/>
                  </a:cubicBezTo>
                  <a:cubicBezTo>
                    <a:pt x="1146" y="285"/>
                    <a:pt x="1146" y="286"/>
                    <a:pt x="1146" y="286"/>
                  </a:cubicBezTo>
                  <a:cubicBezTo>
                    <a:pt x="1139" y="311"/>
                    <a:pt x="1121" y="332"/>
                    <a:pt x="1116" y="357"/>
                  </a:cubicBezTo>
                  <a:cubicBezTo>
                    <a:pt x="1098" y="374"/>
                    <a:pt x="1072" y="357"/>
                    <a:pt x="1054" y="376"/>
                  </a:cubicBezTo>
                  <a:cubicBezTo>
                    <a:pt x="1054" y="378"/>
                    <a:pt x="1054" y="378"/>
                    <a:pt x="1054" y="378"/>
                  </a:cubicBezTo>
                  <a:cubicBezTo>
                    <a:pt x="1038" y="397"/>
                    <a:pt x="1029" y="424"/>
                    <a:pt x="1006" y="419"/>
                  </a:cubicBezTo>
                  <a:close/>
                  <a:moveTo>
                    <a:pt x="1307" y="406"/>
                  </a:moveTo>
                  <a:cubicBezTo>
                    <a:pt x="1293" y="413"/>
                    <a:pt x="1286" y="404"/>
                    <a:pt x="1270" y="406"/>
                  </a:cubicBezTo>
                  <a:cubicBezTo>
                    <a:pt x="1259" y="408"/>
                    <a:pt x="1258" y="410"/>
                    <a:pt x="1245" y="417"/>
                  </a:cubicBezTo>
                  <a:cubicBezTo>
                    <a:pt x="1210" y="433"/>
                    <a:pt x="1160" y="442"/>
                    <a:pt x="1120" y="429"/>
                  </a:cubicBezTo>
                  <a:cubicBezTo>
                    <a:pt x="1127" y="419"/>
                    <a:pt x="1136" y="410"/>
                    <a:pt x="1144" y="401"/>
                  </a:cubicBezTo>
                  <a:cubicBezTo>
                    <a:pt x="1130" y="403"/>
                    <a:pt x="1118" y="424"/>
                    <a:pt x="1102" y="427"/>
                  </a:cubicBezTo>
                  <a:cubicBezTo>
                    <a:pt x="1093" y="429"/>
                    <a:pt x="1072" y="431"/>
                    <a:pt x="1061" y="431"/>
                  </a:cubicBezTo>
                  <a:cubicBezTo>
                    <a:pt x="1052" y="431"/>
                    <a:pt x="1041" y="425"/>
                    <a:pt x="1032" y="430"/>
                  </a:cubicBezTo>
                  <a:cubicBezTo>
                    <a:pt x="1043" y="419"/>
                    <a:pt x="1056" y="400"/>
                    <a:pt x="1065" y="390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81" y="373"/>
                    <a:pt x="1104" y="390"/>
                    <a:pt x="1123" y="367"/>
                  </a:cubicBezTo>
                  <a:cubicBezTo>
                    <a:pt x="1129" y="361"/>
                    <a:pt x="1133" y="352"/>
                    <a:pt x="1137" y="342"/>
                  </a:cubicBezTo>
                  <a:cubicBezTo>
                    <a:pt x="1137" y="342"/>
                    <a:pt x="1137" y="342"/>
                    <a:pt x="1137" y="342"/>
                  </a:cubicBezTo>
                  <a:cubicBezTo>
                    <a:pt x="1155" y="325"/>
                    <a:pt x="1183" y="325"/>
                    <a:pt x="1205" y="316"/>
                  </a:cubicBezTo>
                  <a:cubicBezTo>
                    <a:pt x="1217" y="316"/>
                    <a:pt x="1227" y="315"/>
                    <a:pt x="1236" y="313"/>
                  </a:cubicBezTo>
                  <a:cubicBezTo>
                    <a:pt x="1345" y="356"/>
                    <a:pt x="1345" y="356"/>
                    <a:pt x="1345" y="356"/>
                  </a:cubicBezTo>
                  <a:cubicBezTo>
                    <a:pt x="1334" y="373"/>
                    <a:pt x="1327" y="397"/>
                    <a:pt x="1307" y="406"/>
                  </a:cubicBezTo>
                  <a:close/>
                </a:path>
              </a:pathLst>
            </a:custGeom>
            <a:solidFill>
              <a:schemeClr val="accent3">
                <a:alpha val="9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108739" y="5019186"/>
              <a:ext cx="611340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400">
                  <a:solidFill>
                    <a:srgbClr val="FFFFFF"/>
                  </a:solidFill>
                </a:rPr>
                <a:t>+4000% Growth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1BEFD224-428A-4C37-8294-AC4BB0910F7F}"/>
              </a:ext>
            </a:extLst>
          </p:cNvPr>
          <p:cNvGrpSpPr/>
          <p:nvPr/>
        </p:nvGrpSpPr>
        <p:grpSpPr>
          <a:xfrm>
            <a:off x="1533121" y="6915151"/>
            <a:ext cx="5886450" cy="3902078"/>
            <a:chOff x="1533121" y="6915151"/>
            <a:chExt cx="5886450" cy="3902078"/>
          </a:xfrm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533121" y="6915151"/>
              <a:ext cx="5886450" cy="3902078"/>
            </a:xfrm>
            <a:custGeom>
              <a:avLst/>
              <a:gdLst>
                <a:gd name="T0" fmla="*/ 757 w 784"/>
                <a:gd name="T1" fmla="*/ 170 h 519"/>
                <a:gd name="T2" fmla="*/ 721 w 784"/>
                <a:gd name="T3" fmla="*/ 129 h 519"/>
                <a:gd name="T4" fmla="*/ 669 w 784"/>
                <a:gd name="T5" fmla="*/ 102 h 519"/>
                <a:gd name="T6" fmla="*/ 643 w 784"/>
                <a:gd name="T7" fmla="*/ 86 h 519"/>
                <a:gd name="T8" fmla="*/ 626 w 784"/>
                <a:gd name="T9" fmla="*/ 78 h 519"/>
                <a:gd name="T10" fmla="*/ 601 w 784"/>
                <a:gd name="T11" fmla="*/ 65 h 519"/>
                <a:gd name="T12" fmla="*/ 556 w 784"/>
                <a:gd name="T13" fmla="*/ 54 h 519"/>
                <a:gd name="T14" fmla="*/ 530 w 784"/>
                <a:gd name="T15" fmla="*/ 45 h 519"/>
                <a:gd name="T16" fmla="*/ 484 w 784"/>
                <a:gd name="T17" fmla="*/ 18 h 519"/>
                <a:gd name="T18" fmla="*/ 455 w 784"/>
                <a:gd name="T19" fmla="*/ 14 h 519"/>
                <a:gd name="T20" fmla="*/ 378 w 784"/>
                <a:gd name="T21" fmla="*/ 5 h 519"/>
                <a:gd name="T22" fmla="*/ 320 w 784"/>
                <a:gd name="T23" fmla="*/ 6 h 519"/>
                <a:gd name="T24" fmla="*/ 239 w 784"/>
                <a:gd name="T25" fmla="*/ 14 h 519"/>
                <a:gd name="T26" fmla="*/ 191 w 784"/>
                <a:gd name="T27" fmla="*/ 31 h 519"/>
                <a:gd name="T28" fmla="*/ 119 w 784"/>
                <a:gd name="T29" fmla="*/ 53 h 519"/>
                <a:gd name="T30" fmla="*/ 67 w 784"/>
                <a:gd name="T31" fmla="*/ 91 h 519"/>
                <a:gd name="T32" fmla="*/ 55 w 784"/>
                <a:gd name="T33" fmla="*/ 122 h 519"/>
                <a:gd name="T34" fmla="*/ 30 w 784"/>
                <a:gd name="T35" fmla="*/ 147 h 519"/>
                <a:gd name="T36" fmla="*/ 7 w 784"/>
                <a:gd name="T37" fmla="*/ 177 h 519"/>
                <a:gd name="T38" fmla="*/ 28 w 784"/>
                <a:gd name="T39" fmla="*/ 185 h 519"/>
                <a:gd name="T40" fmla="*/ 134 w 784"/>
                <a:gd name="T41" fmla="*/ 283 h 519"/>
                <a:gd name="T42" fmla="*/ 360 w 784"/>
                <a:gd name="T43" fmla="*/ 414 h 519"/>
                <a:gd name="T44" fmla="*/ 656 w 784"/>
                <a:gd name="T45" fmla="*/ 238 h 519"/>
                <a:gd name="T46" fmla="*/ 765 w 784"/>
                <a:gd name="T47" fmla="*/ 203 h 519"/>
                <a:gd name="T48" fmla="*/ 670 w 784"/>
                <a:gd name="T49" fmla="*/ 169 h 519"/>
                <a:gd name="T50" fmla="*/ 628 w 784"/>
                <a:gd name="T51" fmla="*/ 162 h 519"/>
                <a:gd name="T52" fmla="*/ 601 w 784"/>
                <a:gd name="T53" fmla="*/ 144 h 519"/>
                <a:gd name="T54" fmla="*/ 506 w 784"/>
                <a:gd name="T55" fmla="*/ 130 h 519"/>
                <a:gd name="T56" fmla="*/ 470 w 784"/>
                <a:gd name="T57" fmla="*/ 159 h 519"/>
                <a:gd name="T58" fmla="*/ 449 w 784"/>
                <a:gd name="T59" fmla="*/ 167 h 519"/>
                <a:gd name="T60" fmla="*/ 436 w 784"/>
                <a:gd name="T61" fmla="*/ 128 h 519"/>
                <a:gd name="T62" fmla="*/ 420 w 784"/>
                <a:gd name="T63" fmla="*/ 179 h 519"/>
                <a:gd name="T64" fmla="*/ 401 w 784"/>
                <a:gd name="T65" fmla="*/ 132 h 519"/>
                <a:gd name="T66" fmla="*/ 339 w 784"/>
                <a:gd name="T67" fmla="*/ 132 h 519"/>
                <a:gd name="T68" fmla="*/ 264 w 784"/>
                <a:gd name="T69" fmla="*/ 131 h 519"/>
                <a:gd name="T70" fmla="*/ 324 w 784"/>
                <a:gd name="T71" fmla="*/ 133 h 519"/>
                <a:gd name="T72" fmla="*/ 119 w 784"/>
                <a:gd name="T73" fmla="*/ 162 h 519"/>
                <a:gd name="T74" fmla="*/ 143 w 784"/>
                <a:gd name="T75" fmla="*/ 141 h 519"/>
                <a:gd name="T76" fmla="*/ 93 w 784"/>
                <a:gd name="T77" fmla="*/ 170 h 519"/>
                <a:gd name="T78" fmla="*/ 49 w 784"/>
                <a:gd name="T79" fmla="*/ 186 h 519"/>
                <a:gd name="T80" fmla="*/ 37 w 784"/>
                <a:gd name="T81" fmla="*/ 188 h 519"/>
                <a:gd name="T82" fmla="*/ 130 w 784"/>
                <a:gd name="T83" fmla="*/ 243 h 519"/>
                <a:gd name="T84" fmla="*/ 148 w 784"/>
                <a:gd name="T85" fmla="*/ 174 h 519"/>
                <a:gd name="T86" fmla="*/ 244 w 784"/>
                <a:gd name="T87" fmla="*/ 286 h 519"/>
                <a:gd name="T88" fmla="*/ 198 w 784"/>
                <a:gd name="T89" fmla="*/ 264 h 519"/>
                <a:gd name="T90" fmla="*/ 215 w 784"/>
                <a:gd name="T91" fmla="*/ 263 h 519"/>
                <a:gd name="T92" fmla="*/ 264 w 784"/>
                <a:gd name="T93" fmla="*/ 243 h 519"/>
                <a:gd name="T94" fmla="*/ 270 w 784"/>
                <a:gd name="T95" fmla="*/ 254 h 519"/>
                <a:gd name="T96" fmla="*/ 277 w 784"/>
                <a:gd name="T97" fmla="*/ 248 h 519"/>
                <a:gd name="T98" fmla="*/ 377 w 784"/>
                <a:gd name="T99" fmla="*/ 135 h 519"/>
                <a:gd name="T100" fmla="*/ 345 w 784"/>
                <a:gd name="T101" fmla="*/ 309 h 519"/>
                <a:gd name="T102" fmla="*/ 464 w 784"/>
                <a:gd name="T103" fmla="*/ 170 h 519"/>
                <a:gd name="T104" fmla="*/ 470 w 784"/>
                <a:gd name="T105" fmla="*/ 192 h 519"/>
                <a:gd name="T106" fmla="*/ 603 w 784"/>
                <a:gd name="T107" fmla="*/ 144 h 519"/>
                <a:gd name="T108" fmla="*/ 549 w 784"/>
                <a:gd name="T109" fmla="*/ 228 h 519"/>
                <a:gd name="T110" fmla="*/ 581 w 784"/>
                <a:gd name="T111" fmla="*/ 21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4" h="519">
                  <a:moveTo>
                    <a:pt x="784" y="190"/>
                  </a:moveTo>
                  <a:cubicBezTo>
                    <a:pt x="778" y="192"/>
                    <a:pt x="778" y="192"/>
                    <a:pt x="778" y="192"/>
                  </a:cubicBezTo>
                  <a:cubicBezTo>
                    <a:pt x="777" y="193"/>
                    <a:pt x="776" y="194"/>
                    <a:pt x="774" y="194"/>
                  </a:cubicBezTo>
                  <a:cubicBezTo>
                    <a:pt x="778" y="192"/>
                    <a:pt x="778" y="192"/>
                    <a:pt x="778" y="192"/>
                  </a:cubicBezTo>
                  <a:cubicBezTo>
                    <a:pt x="779" y="190"/>
                    <a:pt x="778" y="186"/>
                    <a:pt x="777" y="181"/>
                  </a:cubicBezTo>
                  <a:cubicBezTo>
                    <a:pt x="770" y="183"/>
                    <a:pt x="770" y="183"/>
                    <a:pt x="770" y="183"/>
                  </a:cubicBezTo>
                  <a:cubicBezTo>
                    <a:pt x="772" y="177"/>
                    <a:pt x="763" y="170"/>
                    <a:pt x="758" y="170"/>
                  </a:cubicBezTo>
                  <a:cubicBezTo>
                    <a:pt x="757" y="171"/>
                    <a:pt x="757" y="172"/>
                    <a:pt x="756" y="172"/>
                  </a:cubicBezTo>
                  <a:cubicBezTo>
                    <a:pt x="757" y="170"/>
                    <a:pt x="757" y="170"/>
                    <a:pt x="757" y="170"/>
                  </a:cubicBezTo>
                  <a:cubicBezTo>
                    <a:pt x="757" y="170"/>
                    <a:pt x="757" y="170"/>
                    <a:pt x="758" y="170"/>
                  </a:cubicBezTo>
                  <a:cubicBezTo>
                    <a:pt x="759" y="167"/>
                    <a:pt x="758" y="164"/>
                    <a:pt x="756" y="161"/>
                  </a:cubicBezTo>
                  <a:cubicBezTo>
                    <a:pt x="755" y="161"/>
                    <a:pt x="755" y="161"/>
                    <a:pt x="755" y="161"/>
                  </a:cubicBezTo>
                  <a:cubicBezTo>
                    <a:pt x="752" y="157"/>
                    <a:pt x="749" y="153"/>
                    <a:pt x="746" y="150"/>
                  </a:cubicBezTo>
                  <a:cubicBezTo>
                    <a:pt x="746" y="149"/>
                    <a:pt x="746" y="149"/>
                    <a:pt x="746" y="149"/>
                  </a:cubicBezTo>
                  <a:cubicBezTo>
                    <a:pt x="743" y="144"/>
                    <a:pt x="739" y="141"/>
                    <a:pt x="734" y="141"/>
                  </a:cubicBezTo>
                  <a:cubicBezTo>
                    <a:pt x="735" y="140"/>
                    <a:pt x="735" y="140"/>
                    <a:pt x="735" y="140"/>
                  </a:cubicBezTo>
                  <a:cubicBezTo>
                    <a:pt x="732" y="134"/>
                    <a:pt x="726" y="130"/>
                    <a:pt x="719" y="129"/>
                  </a:cubicBezTo>
                  <a:cubicBezTo>
                    <a:pt x="721" y="129"/>
                    <a:pt x="721" y="129"/>
                    <a:pt x="721" y="129"/>
                  </a:cubicBezTo>
                  <a:cubicBezTo>
                    <a:pt x="715" y="127"/>
                    <a:pt x="709" y="123"/>
                    <a:pt x="704" y="120"/>
                  </a:cubicBezTo>
                  <a:cubicBezTo>
                    <a:pt x="706" y="119"/>
                    <a:pt x="707" y="116"/>
                    <a:pt x="708" y="115"/>
                  </a:cubicBezTo>
                  <a:cubicBezTo>
                    <a:pt x="705" y="115"/>
                    <a:pt x="702" y="113"/>
                    <a:pt x="699" y="114"/>
                  </a:cubicBezTo>
                  <a:cubicBezTo>
                    <a:pt x="695" y="118"/>
                    <a:pt x="695" y="118"/>
                    <a:pt x="695" y="118"/>
                  </a:cubicBezTo>
                  <a:cubicBezTo>
                    <a:pt x="696" y="109"/>
                    <a:pt x="688" y="104"/>
                    <a:pt x="679" y="109"/>
                  </a:cubicBezTo>
                  <a:cubicBezTo>
                    <a:pt x="682" y="107"/>
                    <a:pt x="682" y="107"/>
                    <a:pt x="682" y="107"/>
                  </a:cubicBezTo>
                  <a:cubicBezTo>
                    <a:pt x="681" y="103"/>
                    <a:pt x="678" y="101"/>
                    <a:pt x="674" y="101"/>
                  </a:cubicBezTo>
                  <a:cubicBezTo>
                    <a:pt x="673" y="101"/>
                    <a:pt x="672" y="102"/>
                    <a:pt x="671" y="103"/>
                  </a:cubicBezTo>
                  <a:cubicBezTo>
                    <a:pt x="669" y="102"/>
                    <a:pt x="669" y="102"/>
                    <a:pt x="669" y="102"/>
                  </a:cubicBezTo>
                  <a:cubicBezTo>
                    <a:pt x="671" y="101"/>
                    <a:pt x="672" y="101"/>
                    <a:pt x="674" y="101"/>
                  </a:cubicBezTo>
                  <a:cubicBezTo>
                    <a:pt x="679" y="96"/>
                    <a:pt x="670" y="91"/>
                    <a:pt x="663" y="92"/>
                  </a:cubicBezTo>
                  <a:cubicBezTo>
                    <a:pt x="664" y="97"/>
                    <a:pt x="664" y="97"/>
                    <a:pt x="664" y="97"/>
                  </a:cubicBezTo>
                  <a:cubicBezTo>
                    <a:pt x="662" y="93"/>
                    <a:pt x="650" y="90"/>
                    <a:pt x="650" y="90"/>
                  </a:cubicBezTo>
                  <a:cubicBezTo>
                    <a:pt x="648" y="91"/>
                    <a:pt x="648" y="91"/>
                    <a:pt x="648" y="91"/>
                  </a:cubicBezTo>
                  <a:cubicBezTo>
                    <a:pt x="648" y="89"/>
                    <a:pt x="648" y="86"/>
                    <a:pt x="648" y="85"/>
                  </a:cubicBezTo>
                  <a:cubicBezTo>
                    <a:pt x="646" y="83"/>
                    <a:pt x="645" y="84"/>
                    <a:pt x="644" y="85"/>
                  </a:cubicBezTo>
                  <a:cubicBezTo>
                    <a:pt x="644" y="86"/>
                    <a:pt x="644" y="86"/>
                    <a:pt x="645" y="87"/>
                  </a:cubicBezTo>
                  <a:cubicBezTo>
                    <a:pt x="643" y="86"/>
                    <a:pt x="643" y="86"/>
                    <a:pt x="643" y="86"/>
                  </a:cubicBezTo>
                  <a:cubicBezTo>
                    <a:pt x="643" y="85"/>
                    <a:pt x="643" y="85"/>
                    <a:pt x="644" y="85"/>
                  </a:cubicBezTo>
                  <a:cubicBezTo>
                    <a:pt x="643" y="82"/>
                    <a:pt x="640" y="82"/>
                    <a:pt x="637" y="83"/>
                  </a:cubicBezTo>
                  <a:cubicBezTo>
                    <a:pt x="637" y="83"/>
                    <a:pt x="637" y="83"/>
                    <a:pt x="637" y="84"/>
                  </a:cubicBezTo>
                  <a:cubicBezTo>
                    <a:pt x="635" y="84"/>
                    <a:pt x="635" y="84"/>
                    <a:pt x="635" y="84"/>
                  </a:cubicBezTo>
                  <a:cubicBezTo>
                    <a:pt x="636" y="83"/>
                    <a:pt x="636" y="83"/>
                    <a:pt x="637" y="83"/>
                  </a:cubicBezTo>
                  <a:cubicBezTo>
                    <a:pt x="636" y="76"/>
                    <a:pt x="631" y="75"/>
                    <a:pt x="626" y="78"/>
                  </a:cubicBezTo>
                  <a:cubicBezTo>
                    <a:pt x="626" y="79"/>
                    <a:pt x="626" y="80"/>
                    <a:pt x="626" y="81"/>
                  </a:cubicBezTo>
                  <a:cubicBezTo>
                    <a:pt x="624" y="79"/>
                    <a:pt x="624" y="79"/>
                    <a:pt x="624" y="79"/>
                  </a:cubicBezTo>
                  <a:cubicBezTo>
                    <a:pt x="625" y="78"/>
                    <a:pt x="625" y="78"/>
                    <a:pt x="626" y="78"/>
                  </a:cubicBezTo>
                  <a:cubicBezTo>
                    <a:pt x="625" y="76"/>
                    <a:pt x="624" y="73"/>
                    <a:pt x="623" y="72"/>
                  </a:cubicBezTo>
                  <a:cubicBezTo>
                    <a:pt x="622" y="72"/>
                    <a:pt x="621" y="72"/>
                    <a:pt x="619" y="73"/>
                  </a:cubicBezTo>
                  <a:cubicBezTo>
                    <a:pt x="618" y="74"/>
                    <a:pt x="618" y="74"/>
                    <a:pt x="618" y="74"/>
                  </a:cubicBezTo>
                  <a:cubicBezTo>
                    <a:pt x="616" y="71"/>
                    <a:pt x="613" y="69"/>
                    <a:pt x="610" y="68"/>
                  </a:cubicBezTo>
                  <a:cubicBezTo>
                    <a:pt x="612" y="68"/>
                    <a:pt x="612" y="68"/>
                    <a:pt x="612" y="68"/>
                  </a:cubicBezTo>
                  <a:cubicBezTo>
                    <a:pt x="608" y="65"/>
                    <a:pt x="602" y="65"/>
                    <a:pt x="599" y="69"/>
                  </a:cubicBezTo>
                  <a:cubicBezTo>
                    <a:pt x="597" y="71"/>
                    <a:pt x="597" y="71"/>
                    <a:pt x="597" y="71"/>
                  </a:cubicBezTo>
                  <a:cubicBezTo>
                    <a:pt x="598" y="70"/>
                    <a:pt x="598" y="70"/>
                    <a:pt x="599" y="69"/>
                  </a:cubicBezTo>
                  <a:cubicBezTo>
                    <a:pt x="601" y="65"/>
                    <a:pt x="601" y="65"/>
                    <a:pt x="601" y="65"/>
                  </a:cubicBezTo>
                  <a:cubicBezTo>
                    <a:pt x="595" y="63"/>
                    <a:pt x="591" y="61"/>
                    <a:pt x="585" y="60"/>
                  </a:cubicBezTo>
                  <a:cubicBezTo>
                    <a:pt x="586" y="61"/>
                    <a:pt x="586" y="61"/>
                    <a:pt x="586" y="61"/>
                  </a:cubicBezTo>
                  <a:cubicBezTo>
                    <a:pt x="585" y="61"/>
                    <a:pt x="584" y="61"/>
                    <a:pt x="583" y="60"/>
                  </a:cubicBezTo>
                  <a:cubicBezTo>
                    <a:pt x="583" y="60"/>
                    <a:pt x="583" y="60"/>
                    <a:pt x="583" y="60"/>
                  </a:cubicBezTo>
                  <a:cubicBezTo>
                    <a:pt x="582" y="59"/>
                    <a:pt x="582" y="59"/>
                    <a:pt x="582" y="59"/>
                  </a:cubicBezTo>
                  <a:cubicBezTo>
                    <a:pt x="582" y="60"/>
                    <a:pt x="582" y="60"/>
                    <a:pt x="583" y="60"/>
                  </a:cubicBezTo>
                  <a:cubicBezTo>
                    <a:pt x="581" y="56"/>
                    <a:pt x="578" y="55"/>
                    <a:pt x="573" y="53"/>
                  </a:cubicBezTo>
                  <a:cubicBezTo>
                    <a:pt x="573" y="52"/>
                    <a:pt x="573" y="52"/>
                    <a:pt x="573" y="52"/>
                  </a:cubicBezTo>
                  <a:cubicBezTo>
                    <a:pt x="567" y="50"/>
                    <a:pt x="561" y="51"/>
                    <a:pt x="556" y="54"/>
                  </a:cubicBezTo>
                  <a:cubicBezTo>
                    <a:pt x="559" y="52"/>
                    <a:pt x="559" y="52"/>
                    <a:pt x="559" y="52"/>
                  </a:cubicBezTo>
                  <a:cubicBezTo>
                    <a:pt x="556" y="49"/>
                    <a:pt x="552" y="47"/>
                    <a:pt x="548" y="48"/>
                  </a:cubicBezTo>
                  <a:cubicBezTo>
                    <a:pt x="548" y="48"/>
                    <a:pt x="548" y="49"/>
                    <a:pt x="548" y="49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6" y="49"/>
                    <a:pt x="547" y="48"/>
                    <a:pt x="548" y="48"/>
                  </a:cubicBezTo>
                  <a:cubicBezTo>
                    <a:pt x="543" y="43"/>
                    <a:pt x="536" y="41"/>
                    <a:pt x="530" y="45"/>
                  </a:cubicBezTo>
                  <a:cubicBezTo>
                    <a:pt x="531" y="46"/>
                    <a:pt x="531" y="47"/>
                    <a:pt x="532" y="48"/>
                  </a:cubicBezTo>
                  <a:cubicBezTo>
                    <a:pt x="528" y="46"/>
                    <a:pt x="528" y="46"/>
                    <a:pt x="528" y="46"/>
                  </a:cubicBezTo>
                  <a:cubicBezTo>
                    <a:pt x="528" y="45"/>
                    <a:pt x="529" y="45"/>
                    <a:pt x="530" y="45"/>
                  </a:cubicBezTo>
                  <a:cubicBezTo>
                    <a:pt x="528" y="43"/>
                    <a:pt x="524" y="42"/>
                    <a:pt x="521" y="43"/>
                  </a:cubicBezTo>
                  <a:cubicBezTo>
                    <a:pt x="523" y="46"/>
                    <a:pt x="523" y="46"/>
                    <a:pt x="523" y="46"/>
                  </a:cubicBezTo>
                  <a:cubicBezTo>
                    <a:pt x="521" y="44"/>
                    <a:pt x="518" y="42"/>
                    <a:pt x="515" y="43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9" y="41"/>
                    <a:pt x="507" y="34"/>
                    <a:pt x="499" y="35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499" y="28"/>
                    <a:pt x="495" y="24"/>
                    <a:pt x="495" y="26"/>
                  </a:cubicBezTo>
                  <a:cubicBezTo>
                    <a:pt x="492" y="25"/>
                    <a:pt x="492" y="25"/>
                    <a:pt x="492" y="25"/>
                  </a:cubicBezTo>
                  <a:cubicBezTo>
                    <a:pt x="491" y="19"/>
                    <a:pt x="484" y="12"/>
                    <a:pt x="484" y="18"/>
                  </a:cubicBezTo>
                  <a:cubicBezTo>
                    <a:pt x="483" y="15"/>
                    <a:pt x="483" y="15"/>
                    <a:pt x="483" y="15"/>
                  </a:cubicBezTo>
                  <a:cubicBezTo>
                    <a:pt x="482" y="15"/>
                    <a:pt x="480" y="15"/>
                    <a:pt x="478" y="16"/>
                  </a:cubicBezTo>
                  <a:cubicBezTo>
                    <a:pt x="479" y="18"/>
                    <a:pt x="479" y="18"/>
                    <a:pt x="479" y="18"/>
                  </a:cubicBezTo>
                  <a:cubicBezTo>
                    <a:pt x="477" y="14"/>
                    <a:pt x="473" y="13"/>
                    <a:pt x="468" y="15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3" y="15"/>
                    <a:pt x="459" y="14"/>
                    <a:pt x="456" y="14"/>
                  </a:cubicBezTo>
                  <a:cubicBezTo>
                    <a:pt x="456" y="14"/>
                    <a:pt x="456" y="15"/>
                    <a:pt x="457" y="15"/>
                  </a:cubicBezTo>
                  <a:cubicBezTo>
                    <a:pt x="456" y="15"/>
                    <a:pt x="456" y="15"/>
                    <a:pt x="456" y="15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5" y="14"/>
                    <a:pt x="455" y="14"/>
                    <a:pt x="456" y="14"/>
                  </a:cubicBezTo>
                  <a:cubicBezTo>
                    <a:pt x="452" y="10"/>
                    <a:pt x="446" y="8"/>
                    <a:pt x="439" y="10"/>
                  </a:cubicBezTo>
                  <a:cubicBezTo>
                    <a:pt x="441" y="13"/>
                    <a:pt x="441" y="13"/>
                    <a:pt x="441" y="13"/>
                  </a:cubicBezTo>
                  <a:cubicBezTo>
                    <a:pt x="436" y="9"/>
                    <a:pt x="429" y="8"/>
                    <a:pt x="422" y="10"/>
                  </a:cubicBezTo>
                  <a:cubicBezTo>
                    <a:pt x="426" y="8"/>
                    <a:pt x="426" y="8"/>
                    <a:pt x="426" y="8"/>
                  </a:cubicBezTo>
                  <a:cubicBezTo>
                    <a:pt x="423" y="5"/>
                    <a:pt x="417" y="5"/>
                    <a:pt x="412" y="6"/>
                  </a:cubicBezTo>
                  <a:cubicBezTo>
                    <a:pt x="416" y="9"/>
                    <a:pt x="416" y="9"/>
                    <a:pt x="416" y="9"/>
                  </a:cubicBezTo>
                  <a:cubicBezTo>
                    <a:pt x="410" y="5"/>
                    <a:pt x="403" y="5"/>
                    <a:pt x="396" y="6"/>
                  </a:cubicBezTo>
                  <a:cubicBezTo>
                    <a:pt x="391" y="2"/>
                    <a:pt x="384" y="2"/>
                    <a:pt x="378" y="5"/>
                  </a:cubicBezTo>
                  <a:cubicBezTo>
                    <a:pt x="379" y="4"/>
                    <a:pt x="379" y="4"/>
                    <a:pt x="379" y="4"/>
                  </a:cubicBezTo>
                  <a:cubicBezTo>
                    <a:pt x="374" y="2"/>
                    <a:pt x="367" y="0"/>
                    <a:pt x="363" y="3"/>
                  </a:cubicBezTo>
                  <a:cubicBezTo>
                    <a:pt x="364" y="3"/>
                    <a:pt x="366" y="3"/>
                    <a:pt x="367" y="4"/>
                  </a:cubicBezTo>
                  <a:cubicBezTo>
                    <a:pt x="359" y="6"/>
                    <a:pt x="359" y="6"/>
                    <a:pt x="359" y="6"/>
                  </a:cubicBezTo>
                  <a:cubicBezTo>
                    <a:pt x="360" y="5"/>
                    <a:pt x="361" y="3"/>
                    <a:pt x="363" y="3"/>
                  </a:cubicBezTo>
                  <a:cubicBezTo>
                    <a:pt x="358" y="2"/>
                    <a:pt x="352" y="3"/>
                    <a:pt x="347" y="3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34" y="4"/>
                    <a:pt x="327" y="4"/>
                    <a:pt x="320" y="6"/>
                  </a:cubicBezTo>
                  <a:cubicBezTo>
                    <a:pt x="320" y="6"/>
                    <a:pt x="320" y="6"/>
                    <a:pt x="320" y="6"/>
                  </a:cubicBezTo>
                  <a:cubicBezTo>
                    <a:pt x="321" y="6"/>
                    <a:pt x="323" y="7"/>
                    <a:pt x="324" y="7"/>
                  </a:cubicBezTo>
                  <a:cubicBezTo>
                    <a:pt x="320" y="6"/>
                    <a:pt x="320" y="6"/>
                    <a:pt x="320" y="6"/>
                  </a:cubicBezTo>
                  <a:cubicBezTo>
                    <a:pt x="317" y="7"/>
                    <a:pt x="314" y="8"/>
                    <a:pt x="313" y="11"/>
                  </a:cubicBezTo>
                  <a:cubicBezTo>
                    <a:pt x="311" y="13"/>
                    <a:pt x="311" y="13"/>
                    <a:pt x="311" y="13"/>
                  </a:cubicBezTo>
                  <a:cubicBezTo>
                    <a:pt x="309" y="12"/>
                    <a:pt x="307" y="10"/>
                    <a:pt x="305" y="8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292" y="12"/>
                    <a:pt x="279" y="6"/>
                    <a:pt x="269" y="8"/>
                  </a:cubicBezTo>
                  <a:cubicBezTo>
                    <a:pt x="259" y="9"/>
                    <a:pt x="259" y="9"/>
                    <a:pt x="259" y="9"/>
                  </a:cubicBezTo>
                  <a:cubicBezTo>
                    <a:pt x="252" y="7"/>
                    <a:pt x="245" y="12"/>
                    <a:pt x="239" y="14"/>
                  </a:cubicBezTo>
                  <a:cubicBezTo>
                    <a:pt x="238" y="18"/>
                    <a:pt x="238" y="18"/>
                    <a:pt x="238" y="18"/>
                  </a:cubicBezTo>
                  <a:cubicBezTo>
                    <a:pt x="236" y="18"/>
                    <a:pt x="233" y="18"/>
                    <a:pt x="230" y="18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21" y="19"/>
                    <a:pt x="219" y="18"/>
                    <a:pt x="217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0" y="17"/>
                    <a:pt x="205" y="19"/>
                    <a:pt x="200" y="21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4" y="20"/>
                    <a:pt x="190" y="23"/>
                    <a:pt x="189" y="27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86" y="27"/>
                    <a:pt x="179" y="28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69" y="32"/>
                    <a:pt x="164" y="34"/>
                    <a:pt x="160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49" y="39"/>
                    <a:pt x="142" y="41"/>
                    <a:pt x="137" y="45"/>
                  </a:cubicBezTo>
                  <a:cubicBezTo>
                    <a:pt x="138" y="46"/>
                    <a:pt x="139" y="48"/>
                    <a:pt x="138" y="50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7" y="46"/>
                    <a:pt x="137" y="45"/>
                    <a:pt x="137" y="45"/>
                  </a:cubicBezTo>
                  <a:cubicBezTo>
                    <a:pt x="133" y="41"/>
                    <a:pt x="122" y="48"/>
                    <a:pt x="119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9" y="54"/>
                    <a:pt x="118" y="55"/>
                    <a:pt x="117" y="56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97" y="61"/>
                    <a:pt x="101" y="77"/>
                    <a:pt x="88" y="82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3" y="84"/>
                    <a:pt x="69" y="86"/>
                    <a:pt x="67" y="90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100"/>
                    <a:pt x="80" y="99"/>
                    <a:pt x="84" y="103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9" y="105"/>
                    <a:pt x="76" y="108"/>
                    <a:pt x="78" y="113"/>
                  </a:cubicBezTo>
                  <a:cubicBezTo>
                    <a:pt x="75" y="112"/>
                    <a:pt x="72" y="114"/>
                    <a:pt x="71" y="11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7" y="114"/>
                    <a:pt x="63" y="115"/>
                    <a:pt x="59" y="119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59" y="120"/>
                    <a:pt x="58" y="121"/>
                    <a:pt x="56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52" y="124"/>
                    <a:pt x="48" y="126"/>
                    <a:pt x="48" y="129"/>
                  </a:cubicBezTo>
                  <a:cubicBezTo>
                    <a:pt x="48" y="129"/>
                    <a:pt x="48" y="129"/>
                    <a:pt x="49" y="129"/>
                  </a:cubicBezTo>
                  <a:cubicBezTo>
                    <a:pt x="48" y="131"/>
                    <a:pt x="48" y="131"/>
                    <a:pt x="48" y="131"/>
                  </a:cubicBezTo>
                  <a:cubicBezTo>
                    <a:pt x="47" y="130"/>
                    <a:pt x="47" y="130"/>
                    <a:pt x="48" y="129"/>
                  </a:cubicBezTo>
                  <a:cubicBezTo>
                    <a:pt x="43" y="129"/>
                    <a:pt x="40" y="132"/>
                    <a:pt x="42" y="13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1"/>
                    <a:pt x="33" y="142"/>
                    <a:pt x="35" y="146"/>
                  </a:cubicBezTo>
                  <a:cubicBezTo>
                    <a:pt x="31" y="145"/>
                    <a:pt x="30" y="150"/>
                    <a:pt x="29" y="151"/>
                  </a:cubicBezTo>
                  <a:cubicBezTo>
                    <a:pt x="30" y="147"/>
                    <a:pt x="30" y="147"/>
                    <a:pt x="30" y="147"/>
                  </a:cubicBezTo>
                  <a:cubicBezTo>
                    <a:pt x="28" y="152"/>
                    <a:pt x="25" y="155"/>
                    <a:pt x="21" y="156"/>
                  </a:cubicBezTo>
                  <a:cubicBezTo>
                    <a:pt x="18" y="157"/>
                    <a:pt x="18" y="157"/>
                    <a:pt x="18" y="157"/>
                  </a:cubicBezTo>
                  <a:cubicBezTo>
                    <a:pt x="16" y="159"/>
                    <a:pt x="12" y="160"/>
                    <a:pt x="8" y="161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9" y="162"/>
                    <a:pt x="6" y="163"/>
                    <a:pt x="4" y="167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0" y="165"/>
                    <a:pt x="0" y="167"/>
                    <a:pt x="2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3"/>
                    <a:pt x="3" y="176"/>
                    <a:pt x="7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0" y="177"/>
                    <a:pt x="8" y="177"/>
                    <a:pt x="7" y="177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7" y="183"/>
                    <a:pt x="12" y="186"/>
                    <a:pt x="19" y="182"/>
                  </a:cubicBezTo>
                  <a:cubicBezTo>
                    <a:pt x="14" y="185"/>
                    <a:pt x="14" y="185"/>
                    <a:pt x="14" y="185"/>
                  </a:cubicBezTo>
                  <a:cubicBezTo>
                    <a:pt x="18" y="187"/>
                    <a:pt x="23" y="187"/>
                    <a:pt x="28" y="185"/>
                  </a:cubicBezTo>
                  <a:cubicBezTo>
                    <a:pt x="28" y="185"/>
                    <a:pt x="27" y="185"/>
                    <a:pt x="27" y="185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9" y="188"/>
                    <a:pt x="31" y="188"/>
                    <a:pt x="34" y="188"/>
                  </a:cubicBezTo>
                  <a:cubicBezTo>
                    <a:pt x="39" y="196"/>
                    <a:pt x="36" y="203"/>
                    <a:pt x="43" y="212"/>
                  </a:cubicBezTo>
                  <a:cubicBezTo>
                    <a:pt x="49" y="220"/>
                    <a:pt x="62" y="224"/>
                    <a:pt x="72" y="227"/>
                  </a:cubicBezTo>
                  <a:cubicBezTo>
                    <a:pt x="82" y="241"/>
                    <a:pt x="94" y="255"/>
                    <a:pt x="104" y="256"/>
                  </a:cubicBezTo>
                  <a:cubicBezTo>
                    <a:pt x="110" y="257"/>
                    <a:pt x="117" y="253"/>
                    <a:pt x="124" y="253"/>
                  </a:cubicBezTo>
                  <a:cubicBezTo>
                    <a:pt x="129" y="253"/>
                    <a:pt x="137" y="254"/>
                    <a:pt x="143" y="255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6" y="256"/>
                    <a:pt x="156" y="275"/>
                    <a:pt x="164" y="281"/>
                  </a:cubicBezTo>
                  <a:cubicBezTo>
                    <a:pt x="154" y="282"/>
                    <a:pt x="144" y="283"/>
                    <a:pt x="134" y="283"/>
                  </a:cubicBezTo>
                  <a:cubicBezTo>
                    <a:pt x="144" y="290"/>
                    <a:pt x="155" y="286"/>
                    <a:pt x="165" y="285"/>
                  </a:cubicBezTo>
                  <a:cubicBezTo>
                    <a:pt x="178" y="284"/>
                    <a:pt x="184" y="285"/>
                    <a:pt x="196" y="290"/>
                  </a:cubicBezTo>
                  <a:cubicBezTo>
                    <a:pt x="206" y="294"/>
                    <a:pt x="218" y="302"/>
                    <a:pt x="229" y="302"/>
                  </a:cubicBezTo>
                  <a:cubicBezTo>
                    <a:pt x="238" y="301"/>
                    <a:pt x="247" y="295"/>
                    <a:pt x="256" y="293"/>
                  </a:cubicBezTo>
                  <a:cubicBezTo>
                    <a:pt x="259" y="296"/>
                    <a:pt x="259" y="296"/>
                    <a:pt x="259" y="296"/>
                  </a:cubicBezTo>
                  <a:cubicBezTo>
                    <a:pt x="293" y="316"/>
                    <a:pt x="319" y="336"/>
                    <a:pt x="322" y="378"/>
                  </a:cubicBezTo>
                  <a:cubicBezTo>
                    <a:pt x="323" y="412"/>
                    <a:pt x="326" y="483"/>
                    <a:pt x="325" y="518"/>
                  </a:cubicBezTo>
                  <a:cubicBezTo>
                    <a:pt x="370" y="519"/>
                    <a:pt x="370" y="519"/>
                    <a:pt x="370" y="519"/>
                  </a:cubicBezTo>
                  <a:cubicBezTo>
                    <a:pt x="361" y="508"/>
                    <a:pt x="362" y="431"/>
                    <a:pt x="360" y="414"/>
                  </a:cubicBezTo>
                  <a:cubicBezTo>
                    <a:pt x="358" y="390"/>
                    <a:pt x="354" y="367"/>
                    <a:pt x="350" y="344"/>
                  </a:cubicBezTo>
                  <a:cubicBezTo>
                    <a:pt x="348" y="321"/>
                    <a:pt x="370" y="290"/>
                    <a:pt x="386" y="271"/>
                  </a:cubicBezTo>
                  <a:cubicBezTo>
                    <a:pt x="401" y="254"/>
                    <a:pt x="416" y="252"/>
                    <a:pt x="437" y="259"/>
                  </a:cubicBezTo>
                  <a:cubicBezTo>
                    <a:pt x="464" y="269"/>
                    <a:pt x="488" y="270"/>
                    <a:pt x="512" y="243"/>
                  </a:cubicBezTo>
                  <a:cubicBezTo>
                    <a:pt x="519" y="239"/>
                    <a:pt x="527" y="232"/>
                    <a:pt x="536" y="232"/>
                  </a:cubicBezTo>
                  <a:cubicBezTo>
                    <a:pt x="542" y="233"/>
                    <a:pt x="549" y="241"/>
                    <a:pt x="557" y="239"/>
                  </a:cubicBezTo>
                  <a:cubicBezTo>
                    <a:pt x="561" y="240"/>
                    <a:pt x="566" y="240"/>
                    <a:pt x="570" y="239"/>
                  </a:cubicBezTo>
                  <a:cubicBezTo>
                    <a:pt x="581" y="238"/>
                    <a:pt x="588" y="240"/>
                    <a:pt x="596" y="240"/>
                  </a:cubicBezTo>
                  <a:cubicBezTo>
                    <a:pt x="619" y="241"/>
                    <a:pt x="634" y="242"/>
                    <a:pt x="656" y="238"/>
                  </a:cubicBezTo>
                  <a:cubicBezTo>
                    <a:pt x="668" y="236"/>
                    <a:pt x="671" y="235"/>
                    <a:pt x="681" y="230"/>
                  </a:cubicBezTo>
                  <a:cubicBezTo>
                    <a:pt x="693" y="224"/>
                    <a:pt x="692" y="228"/>
                    <a:pt x="703" y="228"/>
                  </a:cubicBezTo>
                  <a:cubicBezTo>
                    <a:pt x="717" y="227"/>
                    <a:pt x="732" y="210"/>
                    <a:pt x="736" y="195"/>
                  </a:cubicBezTo>
                  <a:cubicBezTo>
                    <a:pt x="741" y="197"/>
                    <a:pt x="741" y="197"/>
                    <a:pt x="741" y="197"/>
                  </a:cubicBezTo>
                  <a:cubicBezTo>
                    <a:pt x="738" y="197"/>
                    <a:pt x="743" y="198"/>
                    <a:pt x="749" y="199"/>
                  </a:cubicBezTo>
                  <a:cubicBezTo>
                    <a:pt x="749" y="199"/>
                    <a:pt x="748" y="199"/>
                    <a:pt x="748" y="198"/>
                  </a:cubicBezTo>
                  <a:cubicBezTo>
                    <a:pt x="752" y="198"/>
                    <a:pt x="754" y="198"/>
                    <a:pt x="757" y="199"/>
                  </a:cubicBezTo>
                  <a:cubicBezTo>
                    <a:pt x="755" y="200"/>
                    <a:pt x="752" y="199"/>
                    <a:pt x="749" y="199"/>
                  </a:cubicBezTo>
                  <a:cubicBezTo>
                    <a:pt x="755" y="203"/>
                    <a:pt x="762" y="208"/>
                    <a:pt x="765" y="203"/>
                  </a:cubicBezTo>
                  <a:cubicBezTo>
                    <a:pt x="767" y="202"/>
                    <a:pt x="767" y="202"/>
                    <a:pt x="767" y="202"/>
                  </a:cubicBezTo>
                  <a:cubicBezTo>
                    <a:pt x="773" y="206"/>
                    <a:pt x="778" y="206"/>
                    <a:pt x="782" y="200"/>
                  </a:cubicBezTo>
                  <a:cubicBezTo>
                    <a:pt x="780" y="200"/>
                    <a:pt x="780" y="200"/>
                    <a:pt x="780" y="200"/>
                  </a:cubicBezTo>
                  <a:cubicBezTo>
                    <a:pt x="784" y="199"/>
                    <a:pt x="784" y="195"/>
                    <a:pt x="784" y="190"/>
                  </a:cubicBezTo>
                  <a:close/>
                  <a:moveTo>
                    <a:pt x="670" y="169"/>
                  </a:moveTo>
                  <a:cubicBezTo>
                    <a:pt x="668" y="169"/>
                    <a:pt x="666" y="169"/>
                    <a:pt x="664" y="169"/>
                  </a:cubicBezTo>
                  <a:cubicBezTo>
                    <a:pt x="661" y="171"/>
                    <a:pt x="661" y="171"/>
                    <a:pt x="661" y="171"/>
                  </a:cubicBezTo>
                  <a:cubicBezTo>
                    <a:pt x="663" y="170"/>
                    <a:pt x="664" y="169"/>
                    <a:pt x="666" y="167"/>
                  </a:cubicBezTo>
                  <a:lnTo>
                    <a:pt x="670" y="169"/>
                  </a:lnTo>
                  <a:close/>
                  <a:moveTo>
                    <a:pt x="663" y="166"/>
                  </a:moveTo>
                  <a:cubicBezTo>
                    <a:pt x="652" y="175"/>
                    <a:pt x="640" y="171"/>
                    <a:pt x="624" y="176"/>
                  </a:cubicBezTo>
                  <a:cubicBezTo>
                    <a:pt x="625" y="174"/>
                    <a:pt x="626" y="171"/>
                    <a:pt x="627" y="168"/>
                  </a:cubicBezTo>
                  <a:cubicBezTo>
                    <a:pt x="627" y="169"/>
                    <a:pt x="627" y="169"/>
                    <a:pt x="627" y="169"/>
                  </a:cubicBezTo>
                  <a:cubicBezTo>
                    <a:pt x="631" y="165"/>
                    <a:pt x="635" y="161"/>
                    <a:pt x="639" y="157"/>
                  </a:cubicBezTo>
                  <a:cubicBezTo>
                    <a:pt x="641" y="159"/>
                    <a:pt x="642" y="160"/>
                    <a:pt x="640" y="157"/>
                  </a:cubicBezTo>
                  <a:lnTo>
                    <a:pt x="663" y="166"/>
                  </a:lnTo>
                  <a:close/>
                  <a:moveTo>
                    <a:pt x="633" y="157"/>
                  </a:moveTo>
                  <a:cubicBezTo>
                    <a:pt x="631" y="159"/>
                    <a:pt x="630" y="161"/>
                    <a:pt x="628" y="162"/>
                  </a:cubicBezTo>
                  <a:cubicBezTo>
                    <a:pt x="628" y="160"/>
                    <a:pt x="629" y="158"/>
                    <a:pt x="629" y="156"/>
                  </a:cubicBezTo>
                  <a:cubicBezTo>
                    <a:pt x="630" y="157"/>
                    <a:pt x="632" y="157"/>
                    <a:pt x="633" y="157"/>
                  </a:cubicBezTo>
                  <a:close/>
                  <a:moveTo>
                    <a:pt x="525" y="134"/>
                  </a:moveTo>
                  <a:cubicBezTo>
                    <a:pt x="525" y="134"/>
                    <a:pt x="526" y="134"/>
                    <a:pt x="527" y="134"/>
                  </a:cubicBezTo>
                  <a:cubicBezTo>
                    <a:pt x="526" y="132"/>
                    <a:pt x="526" y="132"/>
                    <a:pt x="526" y="132"/>
                  </a:cubicBezTo>
                  <a:cubicBezTo>
                    <a:pt x="529" y="133"/>
                    <a:pt x="530" y="134"/>
                    <a:pt x="531" y="135"/>
                  </a:cubicBezTo>
                  <a:cubicBezTo>
                    <a:pt x="560" y="140"/>
                    <a:pt x="560" y="140"/>
                    <a:pt x="560" y="140"/>
                  </a:cubicBezTo>
                  <a:cubicBezTo>
                    <a:pt x="568" y="143"/>
                    <a:pt x="584" y="144"/>
                    <a:pt x="593" y="143"/>
                  </a:cubicBezTo>
                  <a:cubicBezTo>
                    <a:pt x="601" y="144"/>
                    <a:pt x="601" y="144"/>
                    <a:pt x="601" y="144"/>
                  </a:cubicBezTo>
                  <a:cubicBezTo>
                    <a:pt x="600" y="150"/>
                    <a:pt x="597" y="155"/>
                    <a:pt x="593" y="159"/>
                  </a:cubicBezTo>
                  <a:cubicBezTo>
                    <a:pt x="585" y="157"/>
                    <a:pt x="577" y="156"/>
                    <a:pt x="570" y="156"/>
                  </a:cubicBezTo>
                  <a:cubicBezTo>
                    <a:pt x="545" y="157"/>
                    <a:pt x="524" y="151"/>
                    <a:pt x="502" y="149"/>
                  </a:cubicBezTo>
                  <a:cubicBezTo>
                    <a:pt x="507" y="145"/>
                    <a:pt x="512" y="139"/>
                    <a:pt x="515" y="133"/>
                  </a:cubicBezTo>
                  <a:cubicBezTo>
                    <a:pt x="517" y="134"/>
                    <a:pt x="519" y="134"/>
                    <a:pt x="521" y="134"/>
                  </a:cubicBezTo>
                  <a:cubicBezTo>
                    <a:pt x="520" y="134"/>
                    <a:pt x="519" y="133"/>
                    <a:pt x="518" y="133"/>
                  </a:cubicBezTo>
                  <a:lnTo>
                    <a:pt x="525" y="134"/>
                  </a:lnTo>
                  <a:close/>
                  <a:moveTo>
                    <a:pt x="503" y="134"/>
                  </a:moveTo>
                  <a:cubicBezTo>
                    <a:pt x="506" y="130"/>
                    <a:pt x="506" y="130"/>
                    <a:pt x="506" y="130"/>
                  </a:cubicBezTo>
                  <a:cubicBezTo>
                    <a:pt x="506" y="130"/>
                    <a:pt x="507" y="130"/>
                    <a:pt x="507" y="131"/>
                  </a:cubicBezTo>
                  <a:cubicBezTo>
                    <a:pt x="504" y="135"/>
                    <a:pt x="500" y="138"/>
                    <a:pt x="496" y="141"/>
                  </a:cubicBezTo>
                  <a:cubicBezTo>
                    <a:pt x="495" y="138"/>
                    <a:pt x="494" y="134"/>
                    <a:pt x="493" y="131"/>
                  </a:cubicBezTo>
                  <a:cubicBezTo>
                    <a:pt x="496" y="132"/>
                    <a:pt x="499" y="133"/>
                    <a:pt x="503" y="134"/>
                  </a:cubicBezTo>
                  <a:close/>
                  <a:moveTo>
                    <a:pt x="486" y="127"/>
                  </a:moveTo>
                  <a:cubicBezTo>
                    <a:pt x="486" y="127"/>
                    <a:pt x="487" y="127"/>
                    <a:pt x="487" y="127"/>
                  </a:cubicBezTo>
                  <a:cubicBezTo>
                    <a:pt x="488" y="133"/>
                    <a:pt x="490" y="140"/>
                    <a:pt x="490" y="146"/>
                  </a:cubicBezTo>
                  <a:cubicBezTo>
                    <a:pt x="484" y="150"/>
                    <a:pt x="478" y="154"/>
                    <a:pt x="474" y="159"/>
                  </a:cubicBezTo>
                  <a:cubicBezTo>
                    <a:pt x="470" y="159"/>
                    <a:pt x="470" y="159"/>
                    <a:pt x="470" y="159"/>
                  </a:cubicBezTo>
                  <a:cubicBezTo>
                    <a:pt x="471" y="155"/>
                    <a:pt x="472" y="151"/>
                    <a:pt x="474" y="147"/>
                  </a:cubicBezTo>
                  <a:cubicBezTo>
                    <a:pt x="467" y="148"/>
                    <a:pt x="467" y="148"/>
                    <a:pt x="467" y="148"/>
                  </a:cubicBezTo>
                  <a:cubicBezTo>
                    <a:pt x="467" y="151"/>
                    <a:pt x="466" y="155"/>
                    <a:pt x="466" y="160"/>
                  </a:cubicBezTo>
                  <a:cubicBezTo>
                    <a:pt x="462" y="160"/>
                    <a:pt x="462" y="160"/>
                    <a:pt x="462" y="160"/>
                  </a:cubicBezTo>
                  <a:cubicBezTo>
                    <a:pt x="461" y="161"/>
                    <a:pt x="459" y="162"/>
                    <a:pt x="456" y="163"/>
                  </a:cubicBezTo>
                  <a:cubicBezTo>
                    <a:pt x="457" y="163"/>
                    <a:pt x="457" y="163"/>
                    <a:pt x="457" y="163"/>
                  </a:cubicBezTo>
                  <a:cubicBezTo>
                    <a:pt x="450" y="155"/>
                    <a:pt x="450" y="143"/>
                    <a:pt x="453" y="134"/>
                  </a:cubicBezTo>
                  <a:cubicBezTo>
                    <a:pt x="450" y="130"/>
                    <a:pt x="450" y="130"/>
                    <a:pt x="450" y="130"/>
                  </a:cubicBezTo>
                  <a:cubicBezTo>
                    <a:pt x="444" y="138"/>
                    <a:pt x="444" y="156"/>
                    <a:pt x="449" y="167"/>
                  </a:cubicBezTo>
                  <a:cubicBezTo>
                    <a:pt x="447" y="168"/>
                    <a:pt x="445" y="169"/>
                    <a:pt x="443" y="170"/>
                  </a:cubicBezTo>
                  <a:cubicBezTo>
                    <a:pt x="430" y="155"/>
                    <a:pt x="434" y="145"/>
                    <a:pt x="436" y="130"/>
                  </a:cubicBezTo>
                  <a:cubicBezTo>
                    <a:pt x="440" y="130"/>
                    <a:pt x="452" y="128"/>
                    <a:pt x="452" y="128"/>
                  </a:cubicBezTo>
                  <a:cubicBezTo>
                    <a:pt x="463" y="125"/>
                    <a:pt x="475" y="127"/>
                    <a:pt x="486" y="127"/>
                  </a:cubicBezTo>
                  <a:close/>
                  <a:moveTo>
                    <a:pt x="442" y="126"/>
                  </a:moveTo>
                  <a:cubicBezTo>
                    <a:pt x="458" y="124"/>
                    <a:pt x="458" y="124"/>
                    <a:pt x="458" y="124"/>
                  </a:cubicBezTo>
                  <a:cubicBezTo>
                    <a:pt x="458" y="124"/>
                    <a:pt x="451" y="125"/>
                    <a:pt x="442" y="126"/>
                  </a:cubicBezTo>
                  <a:cubicBezTo>
                    <a:pt x="437" y="127"/>
                    <a:pt x="437" y="127"/>
                    <a:pt x="437" y="127"/>
                  </a:cubicBezTo>
                  <a:cubicBezTo>
                    <a:pt x="437" y="127"/>
                    <a:pt x="436" y="127"/>
                    <a:pt x="436" y="128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8" y="127"/>
                    <a:pt x="440" y="126"/>
                    <a:pt x="442" y="126"/>
                  </a:cubicBezTo>
                  <a:close/>
                  <a:moveTo>
                    <a:pt x="426" y="130"/>
                  </a:moveTo>
                  <a:cubicBezTo>
                    <a:pt x="421" y="126"/>
                    <a:pt x="421" y="126"/>
                    <a:pt x="421" y="126"/>
                  </a:cubicBezTo>
                  <a:cubicBezTo>
                    <a:pt x="424" y="127"/>
                    <a:pt x="427" y="127"/>
                    <a:pt x="431" y="127"/>
                  </a:cubicBezTo>
                  <a:cubicBezTo>
                    <a:pt x="430" y="135"/>
                    <a:pt x="427" y="143"/>
                    <a:pt x="428" y="152"/>
                  </a:cubicBezTo>
                  <a:cubicBezTo>
                    <a:pt x="429" y="159"/>
                    <a:pt x="433" y="167"/>
                    <a:pt x="434" y="174"/>
                  </a:cubicBezTo>
                  <a:cubicBezTo>
                    <a:pt x="430" y="176"/>
                    <a:pt x="425" y="177"/>
                    <a:pt x="422" y="178"/>
                  </a:cubicBezTo>
                  <a:cubicBezTo>
                    <a:pt x="420" y="179"/>
                    <a:pt x="420" y="179"/>
                    <a:pt x="420" y="179"/>
                  </a:cubicBezTo>
                  <a:cubicBezTo>
                    <a:pt x="417" y="177"/>
                    <a:pt x="415" y="173"/>
                    <a:pt x="413" y="168"/>
                  </a:cubicBezTo>
                  <a:cubicBezTo>
                    <a:pt x="410" y="167"/>
                    <a:pt x="410" y="167"/>
                    <a:pt x="410" y="167"/>
                  </a:cubicBezTo>
                  <a:cubicBezTo>
                    <a:pt x="411" y="173"/>
                    <a:pt x="413" y="178"/>
                    <a:pt x="415" y="182"/>
                  </a:cubicBezTo>
                  <a:cubicBezTo>
                    <a:pt x="411" y="184"/>
                    <a:pt x="411" y="184"/>
                    <a:pt x="411" y="184"/>
                  </a:cubicBezTo>
                  <a:cubicBezTo>
                    <a:pt x="406" y="188"/>
                    <a:pt x="401" y="193"/>
                    <a:pt x="398" y="199"/>
                  </a:cubicBezTo>
                  <a:cubicBezTo>
                    <a:pt x="390" y="190"/>
                    <a:pt x="385" y="171"/>
                    <a:pt x="385" y="154"/>
                  </a:cubicBezTo>
                  <a:cubicBezTo>
                    <a:pt x="394" y="148"/>
                    <a:pt x="401" y="139"/>
                    <a:pt x="407" y="130"/>
                  </a:cubicBezTo>
                  <a:cubicBezTo>
                    <a:pt x="414" y="131"/>
                    <a:pt x="420" y="131"/>
                    <a:pt x="426" y="130"/>
                  </a:cubicBezTo>
                  <a:close/>
                  <a:moveTo>
                    <a:pt x="401" y="132"/>
                  </a:moveTo>
                  <a:cubicBezTo>
                    <a:pt x="397" y="139"/>
                    <a:pt x="393" y="146"/>
                    <a:pt x="386" y="150"/>
                  </a:cubicBezTo>
                  <a:cubicBezTo>
                    <a:pt x="386" y="143"/>
                    <a:pt x="388" y="138"/>
                    <a:pt x="391" y="133"/>
                  </a:cubicBezTo>
                  <a:cubicBezTo>
                    <a:pt x="394" y="133"/>
                    <a:pt x="397" y="133"/>
                    <a:pt x="401" y="132"/>
                  </a:cubicBezTo>
                  <a:close/>
                  <a:moveTo>
                    <a:pt x="403" y="129"/>
                  </a:moveTo>
                  <a:cubicBezTo>
                    <a:pt x="402" y="130"/>
                    <a:pt x="402" y="131"/>
                    <a:pt x="401" y="132"/>
                  </a:cubicBezTo>
                  <a:cubicBezTo>
                    <a:pt x="392" y="127"/>
                    <a:pt x="392" y="127"/>
                    <a:pt x="392" y="127"/>
                  </a:cubicBezTo>
                  <a:cubicBezTo>
                    <a:pt x="396" y="128"/>
                    <a:pt x="399" y="128"/>
                    <a:pt x="403" y="129"/>
                  </a:cubicBezTo>
                  <a:close/>
                  <a:moveTo>
                    <a:pt x="338" y="132"/>
                  </a:moveTo>
                  <a:cubicBezTo>
                    <a:pt x="338" y="132"/>
                    <a:pt x="339" y="132"/>
                    <a:pt x="339" y="132"/>
                  </a:cubicBezTo>
                  <a:cubicBezTo>
                    <a:pt x="339" y="132"/>
                    <a:pt x="340" y="134"/>
                    <a:pt x="344" y="135"/>
                  </a:cubicBezTo>
                  <a:cubicBezTo>
                    <a:pt x="343" y="143"/>
                    <a:pt x="335" y="148"/>
                    <a:pt x="329" y="152"/>
                  </a:cubicBezTo>
                  <a:cubicBezTo>
                    <a:pt x="328" y="147"/>
                    <a:pt x="328" y="140"/>
                    <a:pt x="327" y="134"/>
                  </a:cubicBezTo>
                  <a:cubicBezTo>
                    <a:pt x="331" y="134"/>
                    <a:pt x="335" y="134"/>
                    <a:pt x="338" y="132"/>
                  </a:cubicBezTo>
                  <a:close/>
                  <a:moveTo>
                    <a:pt x="254" y="134"/>
                  </a:moveTo>
                  <a:cubicBezTo>
                    <a:pt x="254" y="134"/>
                    <a:pt x="263" y="133"/>
                    <a:pt x="269" y="130"/>
                  </a:cubicBezTo>
                  <a:cubicBezTo>
                    <a:pt x="264" y="131"/>
                    <a:pt x="264" y="131"/>
                    <a:pt x="264" y="131"/>
                  </a:cubicBezTo>
                  <a:cubicBezTo>
                    <a:pt x="262" y="132"/>
                    <a:pt x="261" y="133"/>
                    <a:pt x="264" y="131"/>
                  </a:cubicBezTo>
                  <a:cubicBezTo>
                    <a:pt x="264" y="131"/>
                    <a:pt x="264" y="131"/>
                    <a:pt x="264" y="131"/>
                  </a:cubicBezTo>
                  <a:cubicBezTo>
                    <a:pt x="265" y="130"/>
                    <a:pt x="268" y="128"/>
                    <a:pt x="268" y="128"/>
                  </a:cubicBezTo>
                  <a:cubicBezTo>
                    <a:pt x="270" y="126"/>
                    <a:pt x="274" y="126"/>
                    <a:pt x="277" y="127"/>
                  </a:cubicBezTo>
                  <a:cubicBezTo>
                    <a:pt x="281" y="126"/>
                    <a:pt x="284" y="125"/>
                    <a:pt x="288" y="125"/>
                  </a:cubicBezTo>
                  <a:cubicBezTo>
                    <a:pt x="287" y="125"/>
                    <a:pt x="287" y="125"/>
                    <a:pt x="286" y="124"/>
                  </a:cubicBezTo>
                  <a:cubicBezTo>
                    <a:pt x="297" y="127"/>
                    <a:pt x="297" y="127"/>
                    <a:pt x="297" y="127"/>
                  </a:cubicBezTo>
                  <a:cubicBezTo>
                    <a:pt x="294" y="126"/>
                    <a:pt x="291" y="126"/>
                    <a:pt x="288" y="125"/>
                  </a:cubicBezTo>
                  <a:cubicBezTo>
                    <a:pt x="294" y="129"/>
                    <a:pt x="302" y="126"/>
                    <a:pt x="310" y="126"/>
                  </a:cubicBezTo>
                  <a:cubicBezTo>
                    <a:pt x="308" y="129"/>
                    <a:pt x="308" y="129"/>
                    <a:pt x="308" y="129"/>
                  </a:cubicBezTo>
                  <a:cubicBezTo>
                    <a:pt x="313" y="130"/>
                    <a:pt x="318" y="132"/>
                    <a:pt x="324" y="133"/>
                  </a:cubicBezTo>
                  <a:cubicBezTo>
                    <a:pt x="325" y="140"/>
                    <a:pt x="324" y="148"/>
                    <a:pt x="325" y="155"/>
                  </a:cubicBezTo>
                  <a:cubicBezTo>
                    <a:pt x="311" y="164"/>
                    <a:pt x="298" y="174"/>
                    <a:pt x="284" y="184"/>
                  </a:cubicBezTo>
                  <a:cubicBezTo>
                    <a:pt x="264" y="197"/>
                    <a:pt x="261" y="191"/>
                    <a:pt x="244" y="181"/>
                  </a:cubicBezTo>
                  <a:cubicBezTo>
                    <a:pt x="249" y="167"/>
                    <a:pt x="255" y="159"/>
                    <a:pt x="255" y="142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4" y="152"/>
                    <a:pt x="247" y="169"/>
                    <a:pt x="237" y="178"/>
                  </a:cubicBezTo>
                  <a:cubicBezTo>
                    <a:pt x="227" y="174"/>
                    <a:pt x="214" y="170"/>
                    <a:pt x="214" y="158"/>
                  </a:cubicBezTo>
                  <a:cubicBezTo>
                    <a:pt x="229" y="150"/>
                    <a:pt x="249" y="136"/>
                    <a:pt x="254" y="134"/>
                  </a:cubicBezTo>
                  <a:close/>
                  <a:moveTo>
                    <a:pt x="119" y="162"/>
                  </a:moveTo>
                  <a:cubicBezTo>
                    <a:pt x="120" y="160"/>
                    <a:pt x="123" y="157"/>
                    <a:pt x="126" y="156"/>
                  </a:cubicBezTo>
                  <a:cubicBezTo>
                    <a:pt x="129" y="151"/>
                    <a:pt x="132" y="146"/>
                    <a:pt x="138" y="143"/>
                  </a:cubicBezTo>
                  <a:cubicBezTo>
                    <a:pt x="137" y="143"/>
                    <a:pt x="135" y="143"/>
                    <a:pt x="134" y="143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9" y="147"/>
                    <a:pt x="131" y="145"/>
                    <a:pt x="134" y="143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6" y="142"/>
                    <a:pt x="138" y="142"/>
                    <a:pt x="140" y="141"/>
                  </a:cubicBezTo>
                  <a:cubicBezTo>
                    <a:pt x="141" y="141"/>
                    <a:pt x="141" y="141"/>
                    <a:pt x="142" y="140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4" y="141"/>
                    <a:pt x="144" y="141"/>
                  </a:cubicBezTo>
                  <a:cubicBezTo>
                    <a:pt x="146" y="142"/>
                    <a:pt x="147" y="143"/>
                    <a:pt x="148" y="144"/>
                  </a:cubicBezTo>
                  <a:cubicBezTo>
                    <a:pt x="142" y="158"/>
                    <a:pt x="140" y="165"/>
                    <a:pt x="145" y="177"/>
                  </a:cubicBezTo>
                  <a:cubicBezTo>
                    <a:pt x="139" y="188"/>
                    <a:pt x="130" y="198"/>
                    <a:pt x="123" y="207"/>
                  </a:cubicBezTo>
                  <a:cubicBezTo>
                    <a:pt x="119" y="191"/>
                    <a:pt x="118" y="178"/>
                    <a:pt x="105" y="167"/>
                  </a:cubicBezTo>
                  <a:cubicBezTo>
                    <a:pt x="109" y="165"/>
                    <a:pt x="114" y="164"/>
                    <a:pt x="119" y="162"/>
                  </a:cubicBezTo>
                  <a:close/>
                  <a:moveTo>
                    <a:pt x="99" y="169"/>
                  </a:moveTo>
                  <a:cubicBezTo>
                    <a:pt x="99" y="169"/>
                    <a:pt x="99" y="169"/>
                    <a:pt x="99" y="169"/>
                  </a:cubicBezTo>
                  <a:cubicBezTo>
                    <a:pt x="93" y="170"/>
                    <a:pt x="93" y="170"/>
                    <a:pt x="93" y="170"/>
                  </a:cubicBezTo>
                  <a:cubicBezTo>
                    <a:pt x="95" y="170"/>
                    <a:pt x="97" y="169"/>
                    <a:pt x="99" y="169"/>
                  </a:cubicBezTo>
                  <a:close/>
                  <a:moveTo>
                    <a:pt x="130" y="243"/>
                  </a:moveTo>
                  <a:cubicBezTo>
                    <a:pt x="127" y="243"/>
                    <a:pt x="125" y="243"/>
                    <a:pt x="123" y="243"/>
                  </a:cubicBezTo>
                  <a:cubicBezTo>
                    <a:pt x="115" y="243"/>
                    <a:pt x="111" y="248"/>
                    <a:pt x="103" y="245"/>
                  </a:cubicBezTo>
                  <a:cubicBezTo>
                    <a:pt x="93" y="241"/>
                    <a:pt x="89" y="229"/>
                    <a:pt x="82" y="222"/>
                  </a:cubicBezTo>
                  <a:cubicBezTo>
                    <a:pt x="74" y="212"/>
                    <a:pt x="64" y="206"/>
                    <a:pt x="60" y="192"/>
                  </a:cubicBezTo>
                  <a:cubicBezTo>
                    <a:pt x="60" y="192"/>
                    <a:pt x="60" y="192"/>
                    <a:pt x="60" y="192"/>
                  </a:cubicBezTo>
                  <a:cubicBezTo>
                    <a:pt x="58" y="190"/>
                    <a:pt x="56" y="189"/>
                    <a:pt x="53" y="187"/>
                  </a:cubicBezTo>
                  <a:cubicBezTo>
                    <a:pt x="52" y="187"/>
                    <a:pt x="50" y="186"/>
                    <a:pt x="49" y="186"/>
                  </a:cubicBezTo>
                  <a:cubicBezTo>
                    <a:pt x="52" y="187"/>
                    <a:pt x="52" y="187"/>
                    <a:pt x="52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9" y="188"/>
                    <a:pt x="64" y="186"/>
                    <a:pt x="69" y="182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44" y="189"/>
                    <a:pt x="49" y="190"/>
                    <a:pt x="53" y="190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8" y="201"/>
                    <a:pt x="62" y="209"/>
                    <a:pt x="67" y="218"/>
                  </a:cubicBezTo>
                  <a:cubicBezTo>
                    <a:pt x="46" y="210"/>
                    <a:pt x="44" y="211"/>
                    <a:pt x="37" y="188"/>
                  </a:cubicBezTo>
                  <a:cubicBezTo>
                    <a:pt x="34" y="188"/>
                    <a:pt x="34" y="188"/>
                    <a:pt x="34" y="188"/>
                  </a:cubicBezTo>
                  <a:cubicBezTo>
                    <a:pt x="35" y="188"/>
                    <a:pt x="36" y="187"/>
                    <a:pt x="37" y="187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73" y="181"/>
                    <a:pt x="73" y="181"/>
                    <a:pt x="73" y="181"/>
                  </a:cubicBezTo>
                  <a:cubicBezTo>
                    <a:pt x="73" y="185"/>
                    <a:pt x="76" y="185"/>
                    <a:pt x="81" y="183"/>
                  </a:cubicBezTo>
                  <a:cubicBezTo>
                    <a:pt x="87" y="180"/>
                    <a:pt x="96" y="174"/>
                    <a:pt x="100" y="170"/>
                  </a:cubicBezTo>
                  <a:cubicBezTo>
                    <a:pt x="106" y="174"/>
                    <a:pt x="112" y="178"/>
                    <a:pt x="114" y="186"/>
                  </a:cubicBezTo>
                  <a:cubicBezTo>
                    <a:pt x="117" y="196"/>
                    <a:pt x="113" y="204"/>
                    <a:pt x="118" y="214"/>
                  </a:cubicBezTo>
                  <a:cubicBezTo>
                    <a:pt x="125" y="228"/>
                    <a:pt x="130" y="228"/>
                    <a:pt x="130" y="243"/>
                  </a:cubicBezTo>
                  <a:cubicBezTo>
                    <a:pt x="130" y="243"/>
                    <a:pt x="130" y="243"/>
                    <a:pt x="130" y="243"/>
                  </a:cubicBezTo>
                  <a:close/>
                  <a:moveTo>
                    <a:pt x="139" y="246"/>
                  </a:moveTo>
                  <a:cubicBezTo>
                    <a:pt x="140" y="232"/>
                    <a:pt x="128" y="222"/>
                    <a:pt x="130" y="209"/>
                  </a:cubicBezTo>
                  <a:cubicBezTo>
                    <a:pt x="131" y="202"/>
                    <a:pt x="143" y="189"/>
                    <a:pt x="147" y="181"/>
                  </a:cubicBezTo>
                  <a:cubicBezTo>
                    <a:pt x="147" y="181"/>
                    <a:pt x="147" y="181"/>
                    <a:pt x="147" y="181"/>
                  </a:cubicBezTo>
                  <a:cubicBezTo>
                    <a:pt x="154" y="194"/>
                    <a:pt x="168" y="215"/>
                    <a:pt x="186" y="215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75" y="208"/>
                    <a:pt x="169" y="203"/>
                    <a:pt x="163" y="195"/>
                  </a:cubicBezTo>
                  <a:cubicBezTo>
                    <a:pt x="160" y="190"/>
                    <a:pt x="152" y="180"/>
                    <a:pt x="148" y="174"/>
                  </a:cubicBezTo>
                  <a:cubicBezTo>
                    <a:pt x="142" y="163"/>
                    <a:pt x="154" y="150"/>
                    <a:pt x="152" y="143"/>
                  </a:cubicBezTo>
                  <a:cubicBezTo>
                    <a:pt x="156" y="144"/>
                    <a:pt x="160" y="146"/>
                    <a:pt x="162" y="148"/>
                  </a:cubicBezTo>
                  <a:cubicBezTo>
                    <a:pt x="176" y="162"/>
                    <a:pt x="176" y="162"/>
                    <a:pt x="176" y="162"/>
                  </a:cubicBezTo>
                  <a:cubicBezTo>
                    <a:pt x="179" y="167"/>
                    <a:pt x="182" y="170"/>
                    <a:pt x="187" y="172"/>
                  </a:cubicBezTo>
                  <a:cubicBezTo>
                    <a:pt x="190" y="195"/>
                    <a:pt x="185" y="213"/>
                    <a:pt x="185" y="235"/>
                  </a:cubicBezTo>
                  <a:cubicBezTo>
                    <a:pt x="185" y="242"/>
                    <a:pt x="186" y="247"/>
                    <a:pt x="188" y="252"/>
                  </a:cubicBezTo>
                  <a:cubicBezTo>
                    <a:pt x="180" y="251"/>
                    <a:pt x="172" y="251"/>
                    <a:pt x="164" y="251"/>
                  </a:cubicBezTo>
                  <a:cubicBezTo>
                    <a:pt x="155" y="251"/>
                    <a:pt x="147" y="248"/>
                    <a:pt x="139" y="246"/>
                  </a:cubicBezTo>
                  <a:close/>
                  <a:moveTo>
                    <a:pt x="244" y="286"/>
                  </a:moveTo>
                  <a:cubicBezTo>
                    <a:pt x="239" y="290"/>
                    <a:pt x="227" y="296"/>
                    <a:pt x="219" y="295"/>
                  </a:cubicBezTo>
                  <a:cubicBezTo>
                    <a:pt x="211" y="294"/>
                    <a:pt x="205" y="285"/>
                    <a:pt x="194" y="282"/>
                  </a:cubicBezTo>
                  <a:cubicBezTo>
                    <a:pt x="187" y="280"/>
                    <a:pt x="180" y="280"/>
                    <a:pt x="172" y="280"/>
                  </a:cubicBezTo>
                  <a:cubicBezTo>
                    <a:pt x="163" y="275"/>
                    <a:pt x="154" y="263"/>
                    <a:pt x="148" y="256"/>
                  </a:cubicBezTo>
                  <a:cubicBezTo>
                    <a:pt x="148" y="256"/>
                    <a:pt x="149" y="256"/>
                    <a:pt x="150" y="256"/>
                  </a:cubicBezTo>
                  <a:cubicBezTo>
                    <a:pt x="159" y="257"/>
                    <a:pt x="188" y="257"/>
                    <a:pt x="197" y="263"/>
                  </a:cubicBezTo>
                  <a:cubicBezTo>
                    <a:pt x="197" y="263"/>
                    <a:pt x="197" y="264"/>
                    <a:pt x="198" y="264"/>
                  </a:cubicBezTo>
                  <a:cubicBezTo>
                    <a:pt x="198" y="264"/>
                    <a:pt x="198" y="264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201" y="266"/>
                    <a:pt x="205" y="269"/>
                    <a:pt x="210" y="271"/>
                  </a:cubicBezTo>
                  <a:cubicBezTo>
                    <a:pt x="220" y="276"/>
                    <a:pt x="242" y="276"/>
                    <a:pt x="247" y="286"/>
                  </a:cubicBezTo>
                  <a:lnTo>
                    <a:pt x="244" y="286"/>
                  </a:lnTo>
                  <a:close/>
                  <a:moveTo>
                    <a:pt x="277" y="296"/>
                  </a:moveTo>
                  <a:cubicBezTo>
                    <a:pt x="274" y="294"/>
                    <a:pt x="271" y="293"/>
                    <a:pt x="269" y="291"/>
                  </a:cubicBezTo>
                  <a:cubicBezTo>
                    <a:pt x="269" y="291"/>
                    <a:pt x="269" y="291"/>
                    <a:pt x="269" y="291"/>
                  </a:cubicBezTo>
                  <a:cubicBezTo>
                    <a:pt x="268" y="291"/>
                    <a:pt x="268" y="291"/>
                    <a:pt x="268" y="291"/>
                  </a:cubicBezTo>
                  <a:cubicBezTo>
                    <a:pt x="268" y="291"/>
                    <a:pt x="268" y="291"/>
                    <a:pt x="269" y="291"/>
                  </a:cubicBezTo>
                  <a:cubicBezTo>
                    <a:pt x="261" y="266"/>
                    <a:pt x="234" y="267"/>
                    <a:pt x="215" y="263"/>
                  </a:cubicBezTo>
                  <a:cubicBezTo>
                    <a:pt x="170" y="255"/>
                    <a:pt x="203" y="199"/>
                    <a:pt x="195" y="173"/>
                  </a:cubicBezTo>
                  <a:cubicBezTo>
                    <a:pt x="196" y="173"/>
                    <a:pt x="198" y="172"/>
                    <a:pt x="199" y="17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2" y="163"/>
                    <a:pt x="204" y="162"/>
                    <a:pt x="207" y="161"/>
                  </a:cubicBezTo>
                  <a:cubicBezTo>
                    <a:pt x="207" y="190"/>
                    <a:pt x="253" y="193"/>
                    <a:pt x="269" y="208"/>
                  </a:cubicBezTo>
                  <a:cubicBezTo>
                    <a:pt x="269" y="217"/>
                    <a:pt x="272" y="228"/>
                    <a:pt x="269" y="236"/>
                  </a:cubicBezTo>
                  <a:cubicBezTo>
                    <a:pt x="261" y="229"/>
                    <a:pt x="259" y="218"/>
                    <a:pt x="253" y="211"/>
                  </a:cubicBezTo>
                  <a:cubicBezTo>
                    <a:pt x="257" y="219"/>
                    <a:pt x="263" y="235"/>
                    <a:pt x="264" y="243"/>
                  </a:cubicBezTo>
                  <a:cubicBezTo>
                    <a:pt x="264" y="243"/>
                    <a:pt x="264" y="243"/>
                    <a:pt x="264" y="243"/>
                  </a:cubicBezTo>
                  <a:cubicBezTo>
                    <a:pt x="263" y="241"/>
                    <a:pt x="263" y="241"/>
                    <a:pt x="263" y="241"/>
                  </a:cubicBezTo>
                  <a:cubicBezTo>
                    <a:pt x="253" y="232"/>
                    <a:pt x="239" y="232"/>
                    <a:pt x="230" y="223"/>
                  </a:cubicBezTo>
                  <a:cubicBezTo>
                    <a:pt x="224" y="218"/>
                    <a:pt x="224" y="203"/>
                    <a:pt x="224" y="201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9" y="206"/>
                    <a:pt x="219" y="216"/>
                    <a:pt x="222" y="222"/>
                  </a:cubicBezTo>
                  <a:cubicBezTo>
                    <a:pt x="228" y="237"/>
                    <a:pt x="235" y="235"/>
                    <a:pt x="246" y="240"/>
                  </a:cubicBezTo>
                  <a:cubicBezTo>
                    <a:pt x="251" y="243"/>
                    <a:pt x="263" y="247"/>
                    <a:pt x="268" y="253"/>
                  </a:cubicBezTo>
                  <a:cubicBezTo>
                    <a:pt x="267" y="250"/>
                    <a:pt x="267" y="250"/>
                    <a:pt x="267" y="250"/>
                  </a:cubicBezTo>
                  <a:cubicBezTo>
                    <a:pt x="268" y="251"/>
                    <a:pt x="269" y="253"/>
                    <a:pt x="270" y="254"/>
                  </a:cubicBezTo>
                  <a:cubicBezTo>
                    <a:pt x="269" y="254"/>
                    <a:pt x="269" y="253"/>
                    <a:pt x="268" y="253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7" y="275"/>
                    <a:pt x="281" y="275"/>
                    <a:pt x="277" y="296"/>
                  </a:cubicBezTo>
                  <a:close/>
                  <a:moveTo>
                    <a:pt x="317" y="317"/>
                  </a:moveTo>
                  <a:cubicBezTo>
                    <a:pt x="317" y="317"/>
                    <a:pt x="317" y="317"/>
                    <a:pt x="317" y="317"/>
                  </a:cubicBezTo>
                  <a:cubicBezTo>
                    <a:pt x="314" y="315"/>
                    <a:pt x="311" y="313"/>
                    <a:pt x="307" y="311"/>
                  </a:cubicBezTo>
                  <a:cubicBezTo>
                    <a:pt x="301" y="308"/>
                    <a:pt x="295" y="305"/>
                    <a:pt x="290" y="302"/>
                  </a:cubicBezTo>
                  <a:cubicBezTo>
                    <a:pt x="288" y="295"/>
                    <a:pt x="287" y="287"/>
                    <a:pt x="286" y="280"/>
                  </a:cubicBezTo>
                  <a:cubicBezTo>
                    <a:pt x="283" y="270"/>
                    <a:pt x="280" y="258"/>
                    <a:pt x="277" y="248"/>
                  </a:cubicBezTo>
                  <a:cubicBezTo>
                    <a:pt x="274" y="233"/>
                    <a:pt x="279" y="218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87" y="194"/>
                    <a:pt x="299" y="177"/>
                    <a:pt x="308" y="170"/>
                  </a:cubicBezTo>
                  <a:cubicBezTo>
                    <a:pt x="324" y="157"/>
                    <a:pt x="341" y="156"/>
                    <a:pt x="348" y="135"/>
                  </a:cubicBezTo>
                  <a:cubicBezTo>
                    <a:pt x="349" y="136"/>
                    <a:pt x="352" y="135"/>
                    <a:pt x="354" y="135"/>
                  </a:cubicBezTo>
                  <a:cubicBezTo>
                    <a:pt x="353" y="135"/>
                    <a:pt x="352" y="135"/>
                    <a:pt x="350" y="135"/>
                  </a:cubicBezTo>
                  <a:cubicBezTo>
                    <a:pt x="355" y="135"/>
                    <a:pt x="355" y="135"/>
                    <a:pt x="355" y="135"/>
                  </a:cubicBezTo>
                  <a:cubicBezTo>
                    <a:pt x="355" y="135"/>
                    <a:pt x="354" y="135"/>
                    <a:pt x="354" y="135"/>
                  </a:cubicBezTo>
                  <a:cubicBezTo>
                    <a:pt x="362" y="136"/>
                    <a:pt x="369" y="140"/>
                    <a:pt x="377" y="135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73" y="131"/>
                    <a:pt x="379" y="132"/>
                    <a:pt x="385" y="133"/>
                  </a:cubicBezTo>
                  <a:cubicBezTo>
                    <a:pt x="370" y="158"/>
                    <a:pt x="394" y="185"/>
                    <a:pt x="390" y="210"/>
                  </a:cubicBezTo>
                  <a:cubicBezTo>
                    <a:pt x="389" y="213"/>
                    <a:pt x="388" y="215"/>
                    <a:pt x="386" y="217"/>
                  </a:cubicBezTo>
                  <a:cubicBezTo>
                    <a:pt x="375" y="232"/>
                    <a:pt x="360" y="234"/>
                    <a:pt x="344" y="244"/>
                  </a:cubicBezTo>
                  <a:cubicBezTo>
                    <a:pt x="321" y="258"/>
                    <a:pt x="308" y="291"/>
                    <a:pt x="317" y="317"/>
                  </a:cubicBezTo>
                  <a:close/>
                  <a:moveTo>
                    <a:pt x="417" y="240"/>
                  </a:moveTo>
                  <a:cubicBezTo>
                    <a:pt x="419" y="240"/>
                    <a:pt x="419" y="240"/>
                    <a:pt x="419" y="240"/>
                  </a:cubicBezTo>
                  <a:cubicBezTo>
                    <a:pt x="384" y="241"/>
                    <a:pt x="358" y="278"/>
                    <a:pt x="345" y="309"/>
                  </a:cubicBezTo>
                  <a:cubicBezTo>
                    <a:pt x="343" y="306"/>
                    <a:pt x="343" y="306"/>
                    <a:pt x="343" y="306"/>
                  </a:cubicBezTo>
                  <a:cubicBezTo>
                    <a:pt x="328" y="290"/>
                    <a:pt x="331" y="270"/>
                    <a:pt x="349" y="257"/>
                  </a:cubicBezTo>
                  <a:cubicBezTo>
                    <a:pt x="359" y="249"/>
                    <a:pt x="372" y="246"/>
                    <a:pt x="381" y="237"/>
                  </a:cubicBezTo>
                  <a:cubicBezTo>
                    <a:pt x="391" y="227"/>
                    <a:pt x="398" y="215"/>
                    <a:pt x="408" y="205"/>
                  </a:cubicBezTo>
                  <a:cubicBezTo>
                    <a:pt x="414" y="200"/>
                    <a:pt x="419" y="195"/>
                    <a:pt x="424" y="191"/>
                  </a:cubicBezTo>
                  <a:cubicBezTo>
                    <a:pt x="429" y="196"/>
                    <a:pt x="433" y="201"/>
                    <a:pt x="435" y="207"/>
                  </a:cubicBezTo>
                  <a:cubicBezTo>
                    <a:pt x="439" y="219"/>
                    <a:pt x="429" y="239"/>
                    <a:pt x="417" y="240"/>
                  </a:cubicBezTo>
                  <a:close/>
                  <a:moveTo>
                    <a:pt x="431" y="186"/>
                  </a:moveTo>
                  <a:cubicBezTo>
                    <a:pt x="441" y="180"/>
                    <a:pt x="452" y="175"/>
                    <a:pt x="464" y="170"/>
                  </a:cubicBezTo>
                  <a:cubicBezTo>
                    <a:pt x="462" y="183"/>
                    <a:pt x="458" y="195"/>
                    <a:pt x="448" y="198"/>
                  </a:cubicBezTo>
                  <a:cubicBezTo>
                    <a:pt x="447" y="197"/>
                    <a:pt x="447" y="196"/>
                    <a:pt x="446" y="195"/>
                  </a:cubicBezTo>
                  <a:cubicBezTo>
                    <a:pt x="441" y="191"/>
                    <a:pt x="436" y="189"/>
                    <a:pt x="431" y="186"/>
                  </a:cubicBezTo>
                  <a:close/>
                  <a:moveTo>
                    <a:pt x="549" y="228"/>
                  </a:moveTo>
                  <a:cubicBezTo>
                    <a:pt x="534" y="223"/>
                    <a:pt x="532" y="217"/>
                    <a:pt x="516" y="226"/>
                  </a:cubicBezTo>
                  <a:cubicBezTo>
                    <a:pt x="501" y="235"/>
                    <a:pt x="498" y="237"/>
                    <a:pt x="486" y="246"/>
                  </a:cubicBezTo>
                  <a:cubicBezTo>
                    <a:pt x="469" y="259"/>
                    <a:pt x="461" y="248"/>
                    <a:pt x="443" y="245"/>
                  </a:cubicBezTo>
                  <a:cubicBezTo>
                    <a:pt x="446" y="238"/>
                    <a:pt x="450" y="229"/>
                    <a:pt x="451" y="220"/>
                  </a:cubicBezTo>
                  <a:cubicBezTo>
                    <a:pt x="458" y="211"/>
                    <a:pt x="468" y="204"/>
                    <a:pt x="470" y="192"/>
                  </a:cubicBezTo>
                  <a:cubicBezTo>
                    <a:pt x="471" y="183"/>
                    <a:pt x="470" y="175"/>
                    <a:pt x="470" y="168"/>
                  </a:cubicBezTo>
                  <a:cubicBezTo>
                    <a:pt x="470" y="168"/>
                    <a:pt x="471" y="168"/>
                    <a:pt x="471" y="167"/>
                  </a:cubicBezTo>
                  <a:cubicBezTo>
                    <a:pt x="477" y="165"/>
                    <a:pt x="484" y="162"/>
                    <a:pt x="491" y="157"/>
                  </a:cubicBezTo>
                  <a:cubicBezTo>
                    <a:pt x="507" y="154"/>
                    <a:pt x="526" y="163"/>
                    <a:pt x="542" y="164"/>
                  </a:cubicBezTo>
                  <a:cubicBezTo>
                    <a:pt x="556" y="165"/>
                    <a:pt x="569" y="158"/>
                    <a:pt x="584" y="159"/>
                  </a:cubicBezTo>
                  <a:cubicBezTo>
                    <a:pt x="596" y="161"/>
                    <a:pt x="605" y="168"/>
                    <a:pt x="617" y="168"/>
                  </a:cubicBezTo>
                  <a:cubicBezTo>
                    <a:pt x="616" y="166"/>
                    <a:pt x="616" y="166"/>
                    <a:pt x="616" y="166"/>
                  </a:cubicBezTo>
                  <a:cubicBezTo>
                    <a:pt x="610" y="165"/>
                    <a:pt x="604" y="163"/>
                    <a:pt x="597" y="160"/>
                  </a:cubicBezTo>
                  <a:cubicBezTo>
                    <a:pt x="600" y="155"/>
                    <a:pt x="602" y="150"/>
                    <a:pt x="603" y="144"/>
                  </a:cubicBezTo>
                  <a:cubicBezTo>
                    <a:pt x="611" y="145"/>
                    <a:pt x="611" y="145"/>
                    <a:pt x="611" y="145"/>
                  </a:cubicBezTo>
                  <a:cubicBezTo>
                    <a:pt x="603" y="150"/>
                    <a:pt x="616" y="142"/>
                    <a:pt x="621" y="150"/>
                  </a:cubicBezTo>
                  <a:cubicBezTo>
                    <a:pt x="613" y="153"/>
                    <a:pt x="613" y="153"/>
                    <a:pt x="613" y="153"/>
                  </a:cubicBezTo>
                  <a:cubicBezTo>
                    <a:pt x="617" y="154"/>
                    <a:pt x="621" y="155"/>
                    <a:pt x="625" y="156"/>
                  </a:cubicBezTo>
                  <a:cubicBezTo>
                    <a:pt x="625" y="156"/>
                    <a:pt x="625" y="156"/>
                    <a:pt x="625" y="156"/>
                  </a:cubicBezTo>
                  <a:cubicBezTo>
                    <a:pt x="621" y="169"/>
                    <a:pt x="612" y="181"/>
                    <a:pt x="609" y="194"/>
                  </a:cubicBezTo>
                  <a:cubicBezTo>
                    <a:pt x="599" y="204"/>
                    <a:pt x="585" y="194"/>
                    <a:pt x="575" y="205"/>
                  </a:cubicBezTo>
                  <a:cubicBezTo>
                    <a:pt x="575" y="206"/>
                    <a:pt x="575" y="206"/>
                    <a:pt x="575" y="206"/>
                  </a:cubicBezTo>
                  <a:cubicBezTo>
                    <a:pt x="567" y="217"/>
                    <a:pt x="562" y="231"/>
                    <a:pt x="549" y="228"/>
                  </a:cubicBezTo>
                  <a:close/>
                  <a:moveTo>
                    <a:pt x="713" y="221"/>
                  </a:moveTo>
                  <a:cubicBezTo>
                    <a:pt x="705" y="225"/>
                    <a:pt x="702" y="221"/>
                    <a:pt x="693" y="221"/>
                  </a:cubicBezTo>
                  <a:cubicBezTo>
                    <a:pt x="687" y="222"/>
                    <a:pt x="686" y="223"/>
                    <a:pt x="679" y="227"/>
                  </a:cubicBezTo>
                  <a:cubicBezTo>
                    <a:pt x="660" y="236"/>
                    <a:pt x="633" y="241"/>
                    <a:pt x="611" y="234"/>
                  </a:cubicBezTo>
                  <a:cubicBezTo>
                    <a:pt x="615" y="228"/>
                    <a:pt x="620" y="223"/>
                    <a:pt x="624" y="219"/>
                  </a:cubicBezTo>
                  <a:cubicBezTo>
                    <a:pt x="617" y="220"/>
                    <a:pt x="610" y="231"/>
                    <a:pt x="601" y="233"/>
                  </a:cubicBezTo>
                  <a:cubicBezTo>
                    <a:pt x="596" y="234"/>
                    <a:pt x="585" y="235"/>
                    <a:pt x="579" y="235"/>
                  </a:cubicBezTo>
                  <a:cubicBezTo>
                    <a:pt x="574" y="235"/>
                    <a:pt x="568" y="232"/>
                    <a:pt x="563" y="235"/>
                  </a:cubicBezTo>
                  <a:cubicBezTo>
                    <a:pt x="569" y="228"/>
                    <a:pt x="576" y="218"/>
                    <a:pt x="581" y="213"/>
                  </a:cubicBezTo>
                  <a:cubicBezTo>
                    <a:pt x="580" y="214"/>
                    <a:pt x="580" y="214"/>
                    <a:pt x="580" y="214"/>
                  </a:cubicBezTo>
                  <a:cubicBezTo>
                    <a:pt x="590" y="203"/>
                    <a:pt x="602" y="213"/>
                    <a:pt x="613" y="200"/>
                  </a:cubicBezTo>
                  <a:cubicBezTo>
                    <a:pt x="616" y="197"/>
                    <a:pt x="618" y="192"/>
                    <a:pt x="621" y="187"/>
                  </a:cubicBezTo>
                  <a:cubicBezTo>
                    <a:pt x="621" y="187"/>
                    <a:pt x="621" y="187"/>
                    <a:pt x="621" y="187"/>
                  </a:cubicBezTo>
                  <a:cubicBezTo>
                    <a:pt x="630" y="177"/>
                    <a:pt x="645" y="177"/>
                    <a:pt x="657" y="172"/>
                  </a:cubicBezTo>
                  <a:cubicBezTo>
                    <a:pt x="664" y="172"/>
                    <a:pt x="669" y="172"/>
                    <a:pt x="674" y="171"/>
                  </a:cubicBezTo>
                  <a:cubicBezTo>
                    <a:pt x="733" y="194"/>
                    <a:pt x="733" y="194"/>
                    <a:pt x="733" y="194"/>
                  </a:cubicBezTo>
                  <a:cubicBezTo>
                    <a:pt x="728" y="203"/>
                    <a:pt x="724" y="216"/>
                    <a:pt x="713" y="221"/>
                  </a:cubicBezTo>
                  <a:close/>
                </a:path>
              </a:pathLst>
            </a:custGeom>
            <a:solidFill>
              <a:schemeClr val="accent1">
                <a:alpha val="63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421329" y="7153305"/>
              <a:ext cx="32535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>
                  <a:solidFill>
                    <a:srgbClr val="FFFFFF"/>
                  </a:solidFill>
                </a:rPr>
                <a:t>+250% Growth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618882" y="102053"/>
            <a:ext cx="54764878" cy="2495430"/>
            <a:chOff x="-66515" y="409118"/>
            <a:chExt cx="33132751" cy="1509735"/>
          </a:xfrm>
        </p:grpSpPr>
        <p:grpSp>
          <p:nvGrpSpPr>
            <p:cNvPr id="70" name="Group 69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36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7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8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9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1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3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4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5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6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7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8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9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0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1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3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4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5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6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7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8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9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0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1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2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3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4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5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6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7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8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72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3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4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5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6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7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8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9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0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1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2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3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4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5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6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7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8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0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1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2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3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4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5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6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7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8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9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0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1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2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3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-6088136" y="494457"/>
            <a:ext cx="66265502" cy="3019470"/>
            <a:chOff x="-66515" y="409118"/>
            <a:chExt cx="33132751" cy="1509735"/>
          </a:xfrm>
        </p:grpSpPr>
        <p:grpSp>
          <p:nvGrpSpPr>
            <p:cNvPr id="106" name="Group 105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140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5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7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8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9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0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1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2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3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4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5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6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9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0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1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2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3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4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5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7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8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9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0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1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108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9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0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1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2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3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4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5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6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7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8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9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0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1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2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3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4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5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6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7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8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9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0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1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2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3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4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5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6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7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8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9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sp>
        <p:nvSpPr>
          <p:cNvPr id="16" name="Freeform 13"/>
          <p:cNvSpPr>
            <a:spLocks/>
          </p:cNvSpPr>
          <p:nvPr/>
        </p:nvSpPr>
        <p:spPr bwMode="auto">
          <a:xfrm>
            <a:off x="-1402080" y="9760387"/>
            <a:ext cx="27178638" cy="3289936"/>
          </a:xfrm>
          <a:custGeom>
            <a:avLst/>
            <a:gdLst>
              <a:gd name="T0" fmla="*/ 3291 w 3291"/>
              <a:gd name="T1" fmla="*/ 81 h 398"/>
              <a:gd name="T2" fmla="*/ 3200 w 3291"/>
              <a:gd name="T3" fmla="*/ 121 h 398"/>
              <a:gd name="T4" fmla="*/ 3160 w 3291"/>
              <a:gd name="T5" fmla="*/ 29 h 398"/>
              <a:gd name="T6" fmla="*/ 3067 w 3291"/>
              <a:gd name="T7" fmla="*/ 118 h 398"/>
              <a:gd name="T8" fmla="*/ 3013 w 3291"/>
              <a:gd name="T9" fmla="*/ 109 h 398"/>
              <a:gd name="T10" fmla="*/ 2958 w 3291"/>
              <a:gd name="T11" fmla="*/ 112 h 398"/>
              <a:gd name="T12" fmla="*/ 2903 w 3291"/>
              <a:gd name="T13" fmla="*/ 79 h 398"/>
              <a:gd name="T14" fmla="*/ 2810 w 3291"/>
              <a:gd name="T15" fmla="*/ 124 h 398"/>
              <a:gd name="T16" fmla="*/ 2794 w 3291"/>
              <a:gd name="T17" fmla="*/ 37 h 398"/>
              <a:gd name="T18" fmla="*/ 2720 w 3291"/>
              <a:gd name="T19" fmla="*/ 122 h 398"/>
              <a:gd name="T20" fmla="*/ 2704 w 3291"/>
              <a:gd name="T21" fmla="*/ 28 h 398"/>
              <a:gd name="T22" fmla="*/ 2592 w 3291"/>
              <a:gd name="T23" fmla="*/ 119 h 398"/>
              <a:gd name="T24" fmla="*/ 2565 w 3291"/>
              <a:gd name="T25" fmla="*/ 60 h 398"/>
              <a:gd name="T26" fmla="*/ 2497 w 3291"/>
              <a:gd name="T27" fmla="*/ 110 h 398"/>
              <a:gd name="T28" fmla="*/ 2465 w 3291"/>
              <a:gd name="T29" fmla="*/ 80 h 398"/>
              <a:gd name="T30" fmla="*/ 2411 w 3291"/>
              <a:gd name="T31" fmla="*/ 114 h 398"/>
              <a:gd name="T32" fmla="*/ 2388 w 3291"/>
              <a:gd name="T33" fmla="*/ 68 h 398"/>
              <a:gd name="T34" fmla="*/ 2293 w 3291"/>
              <a:gd name="T35" fmla="*/ 125 h 398"/>
              <a:gd name="T36" fmla="*/ 2262 w 3291"/>
              <a:gd name="T37" fmla="*/ 96 h 398"/>
              <a:gd name="T38" fmla="*/ 2127 w 3291"/>
              <a:gd name="T39" fmla="*/ 104 h 398"/>
              <a:gd name="T40" fmla="*/ 2112 w 3291"/>
              <a:gd name="T41" fmla="*/ 47 h 398"/>
              <a:gd name="T42" fmla="*/ 1997 w 3291"/>
              <a:gd name="T43" fmla="*/ 113 h 398"/>
              <a:gd name="T44" fmla="*/ 2006 w 3291"/>
              <a:gd name="T45" fmla="*/ 24 h 398"/>
              <a:gd name="T46" fmla="*/ 1906 w 3291"/>
              <a:gd name="T47" fmla="*/ 117 h 398"/>
              <a:gd name="T48" fmla="*/ 1874 w 3291"/>
              <a:gd name="T49" fmla="*/ 87 h 398"/>
              <a:gd name="T50" fmla="*/ 1786 w 3291"/>
              <a:gd name="T51" fmla="*/ 140 h 398"/>
              <a:gd name="T52" fmla="*/ 1731 w 3291"/>
              <a:gd name="T53" fmla="*/ 143 h 398"/>
              <a:gd name="T54" fmla="*/ 1665 w 3291"/>
              <a:gd name="T55" fmla="*/ 65 h 398"/>
              <a:gd name="T56" fmla="*/ 1575 w 3291"/>
              <a:gd name="T57" fmla="*/ 130 h 398"/>
              <a:gd name="T58" fmla="*/ 1575 w 3291"/>
              <a:gd name="T59" fmla="*/ 57 h 398"/>
              <a:gd name="T60" fmla="*/ 1453 w 3291"/>
              <a:gd name="T61" fmla="*/ 134 h 398"/>
              <a:gd name="T62" fmla="*/ 1432 w 3291"/>
              <a:gd name="T63" fmla="*/ 76 h 398"/>
              <a:gd name="T64" fmla="*/ 1332 w 3291"/>
              <a:gd name="T65" fmla="*/ 133 h 398"/>
              <a:gd name="T66" fmla="*/ 1283 w 3291"/>
              <a:gd name="T67" fmla="*/ 94 h 398"/>
              <a:gd name="T68" fmla="*/ 1197 w 3291"/>
              <a:gd name="T69" fmla="*/ 141 h 398"/>
              <a:gd name="T70" fmla="*/ 1167 w 3291"/>
              <a:gd name="T71" fmla="*/ 100 h 398"/>
              <a:gd name="T72" fmla="*/ 1082 w 3291"/>
              <a:gd name="T73" fmla="*/ 134 h 398"/>
              <a:gd name="T74" fmla="*/ 1038 w 3291"/>
              <a:gd name="T75" fmla="*/ 109 h 398"/>
              <a:gd name="T76" fmla="*/ 986 w 3291"/>
              <a:gd name="T77" fmla="*/ 125 h 398"/>
              <a:gd name="T78" fmla="*/ 955 w 3291"/>
              <a:gd name="T79" fmla="*/ 95 h 398"/>
              <a:gd name="T80" fmla="*/ 852 w 3291"/>
              <a:gd name="T81" fmla="*/ 127 h 398"/>
              <a:gd name="T82" fmla="*/ 822 w 3291"/>
              <a:gd name="T83" fmla="*/ 92 h 398"/>
              <a:gd name="T84" fmla="*/ 735 w 3291"/>
              <a:gd name="T85" fmla="*/ 139 h 398"/>
              <a:gd name="T86" fmla="*/ 707 w 3291"/>
              <a:gd name="T87" fmla="*/ 122 h 398"/>
              <a:gd name="T88" fmla="*/ 676 w 3291"/>
              <a:gd name="T89" fmla="*/ 129 h 398"/>
              <a:gd name="T90" fmla="*/ 619 w 3291"/>
              <a:gd name="T91" fmla="*/ 107 h 398"/>
              <a:gd name="T92" fmla="*/ 509 w 3291"/>
              <a:gd name="T93" fmla="*/ 144 h 398"/>
              <a:gd name="T94" fmla="*/ 505 w 3291"/>
              <a:gd name="T95" fmla="*/ 95 h 398"/>
              <a:gd name="T96" fmla="*/ 388 w 3291"/>
              <a:gd name="T97" fmla="*/ 143 h 398"/>
              <a:gd name="T98" fmla="*/ 362 w 3291"/>
              <a:gd name="T99" fmla="*/ 114 h 398"/>
              <a:gd name="T100" fmla="*/ 259 w 3291"/>
              <a:gd name="T101" fmla="*/ 152 h 398"/>
              <a:gd name="T102" fmla="*/ 233 w 3291"/>
              <a:gd name="T103" fmla="*/ 124 h 398"/>
              <a:gd name="T104" fmla="*/ 134 w 3291"/>
              <a:gd name="T105" fmla="*/ 168 h 398"/>
              <a:gd name="T106" fmla="*/ 110 w 3291"/>
              <a:gd name="T107" fmla="*/ 143 h 398"/>
              <a:gd name="T108" fmla="*/ 3237 w 3291"/>
              <a:gd name="T10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91" h="398">
                <a:moveTo>
                  <a:pt x="3237" y="398"/>
                </a:moveTo>
                <a:cubicBezTo>
                  <a:pt x="3279" y="122"/>
                  <a:pt x="3279" y="122"/>
                  <a:pt x="3279" y="122"/>
                </a:cubicBezTo>
                <a:cubicBezTo>
                  <a:pt x="3281" y="110"/>
                  <a:pt x="3290" y="93"/>
                  <a:pt x="3291" y="81"/>
                </a:cubicBezTo>
                <a:cubicBezTo>
                  <a:pt x="3277" y="97"/>
                  <a:pt x="3250" y="111"/>
                  <a:pt x="3235" y="127"/>
                </a:cubicBezTo>
                <a:cubicBezTo>
                  <a:pt x="3244" y="110"/>
                  <a:pt x="3242" y="85"/>
                  <a:pt x="3250" y="74"/>
                </a:cubicBezTo>
                <a:cubicBezTo>
                  <a:pt x="3235" y="90"/>
                  <a:pt x="3215" y="105"/>
                  <a:pt x="3200" y="121"/>
                </a:cubicBezTo>
                <a:cubicBezTo>
                  <a:pt x="3201" y="115"/>
                  <a:pt x="3203" y="103"/>
                  <a:pt x="3205" y="91"/>
                </a:cubicBezTo>
                <a:cubicBezTo>
                  <a:pt x="3191" y="101"/>
                  <a:pt x="3165" y="109"/>
                  <a:pt x="3152" y="113"/>
                </a:cubicBezTo>
                <a:cubicBezTo>
                  <a:pt x="3156" y="90"/>
                  <a:pt x="3156" y="53"/>
                  <a:pt x="3160" y="29"/>
                </a:cubicBezTo>
                <a:cubicBezTo>
                  <a:pt x="3154" y="65"/>
                  <a:pt x="3138" y="93"/>
                  <a:pt x="3104" y="111"/>
                </a:cubicBezTo>
                <a:cubicBezTo>
                  <a:pt x="3098" y="111"/>
                  <a:pt x="3101" y="93"/>
                  <a:pt x="3102" y="87"/>
                </a:cubicBezTo>
                <a:cubicBezTo>
                  <a:pt x="3095" y="92"/>
                  <a:pt x="3074" y="113"/>
                  <a:pt x="3067" y="118"/>
                </a:cubicBezTo>
                <a:cubicBezTo>
                  <a:pt x="3071" y="94"/>
                  <a:pt x="3069" y="63"/>
                  <a:pt x="3079" y="41"/>
                </a:cubicBezTo>
                <a:cubicBezTo>
                  <a:pt x="3063" y="68"/>
                  <a:pt x="3046" y="96"/>
                  <a:pt x="3023" y="123"/>
                </a:cubicBezTo>
                <a:cubicBezTo>
                  <a:pt x="3011" y="121"/>
                  <a:pt x="3018" y="116"/>
                  <a:pt x="3013" y="109"/>
                </a:cubicBezTo>
                <a:cubicBezTo>
                  <a:pt x="3007" y="108"/>
                  <a:pt x="2993" y="124"/>
                  <a:pt x="2987" y="123"/>
                </a:cubicBezTo>
                <a:cubicBezTo>
                  <a:pt x="2989" y="111"/>
                  <a:pt x="2986" y="92"/>
                  <a:pt x="2988" y="80"/>
                </a:cubicBezTo>
                <a:cubicBezTo>
                  <a:pt x="2980" y="91"/>
                  <a:pt x="2966" y="101"/>
                  <a:pt x="2958" y="112"/>
                </a:cubicBezTo>
                <a:cubicBezTo>
                  <a:pt x="2975" y="84"/>
                  <a:pt x="2987" y="50"/>
                  <a:pt x="2991" y="20"/>
                </a:cubicBezTo>
                <a:cubicBezTo>
                  <a:pt x="2962" y="52"/>
                  <a:pt x="2932" y="83"/>
                  <a:pt x="2899" y="102"/>
                </a:cubicBezTo>
                <a:cubicBezTo>
                  <a:pt x="2900" y="96"/>
                  <a:pt x="2908" y="86"/>
                  <a:pt x="2903" y="79"/>
                </a:cubicBezTo>
                <a:cubicBezTo>
                  <a:pt x="2889" y="89"/>
                  <a:pt x="2875" y="98"/>
                  <a:pt x="2861" y="114"/>
                </a:cubicBezTo>
                <a:cubicBezTo>
                  <a:pt x="2864" y="95"/>
                  <a:pt x="2867" y="75"/>
                  <a:pt x="2874" y="56"/>
                </a:cubicBezTo>
                <a:cubicBezTo>
                  <a:pt x="2861" y="86"/>
                  <a:pt x="2839" y="113"/>
                  <a:pt x="2810" y="124"/>
                </a:cubicBezTo>
                <a:cubicBezTo>
                  <a:pt x="2810" y="124"/>
                  <a:pt x="2813" y="107"/>
                  <a:pt x="2814" y="101"/>
                </a:cubicBezTo>
                <a:cubicBezTo>
                  <a:pt x="2800" y="111"/>
                  <a:pt x="2787" y="120"/>
                  <a:pt x="2772" y="136"/>
                </a:cubicBezTo>
                <a:cubicBezTo>
                  <a:pt x="2784" y="102"/>
                  <a:pt x="2788" y="72"/>
                  <a:pt x="2794" y="37"/>
                </a:cubicBezTo>
                <a:cubicBezTo>
                  <a:pt x="2783" y="65"/>
                  <a:pt x="2766" y="99"/>
                  <a:pt x="2744" y="120"/>
                </a:cubicBezTo>
                <a:cubicBezTo>
                  <a:pt x="2744" y="120"/>
                  <a:pt x="2741" y="101"/>
                  <a:pt x="2742" y="95"/>
                </a:cubicBezTo>
                <a:cubicBezTo>
                  <a:pt x="2735" y="100"/>
                  <a:pt x="2732" y="118"/>
                  <a:pt x="2720" y="122"/>
                </a:cubicBezTo>
                <a:cubicBezTo>
                  <a:pt x="2721" y="110"/>
                  <a:pt x="2724" y="92"/>
                  <a:pt x="2726" y="80"/>
                </a:cubicBezTo>
                <a:cubicBezTo>
                  <a:pt x="2717" y="97"/>
                  <a:pt x="2697" y="112"/>
                  <a:pt x="2688" y="129"/>
                </a:cubicBezTo>
                <a:cubicBezTo>
                  <a:pt x="2694" y="93"/>
                  <a:pt x="2699" y="64"/>
                  <a:pt x="2704" y="28"/>
                </a:cubicBezTo>
                <a:cubicBezTo>
                  <a:pt x="2692" y="69"/>
                  <a:pt x="2669" y="95"/>
                  <a:pt x="2641" y="121"/>
                </a:cubicBezTo>
                <a:cubicBezTo>
                  <a:pt x="2643" y="109"/>
                  <a:pt x="2639" y="90"/>
                  <a:pt x="2641" y="79"/>
                </a:cubicBezTo>
                <a:cubicBezTo>
                  <a:pt x="2627" y="94"/>
                  <a:pt x="2606" y="109"/>
                  <a:pt x="2592" y="119"/>
                </a:cubicBezTo>
                <a:cubicBezTo>
                  <a:pt x="2598" y="84"/>
                  <a:pt x="2605" y="42"/>
                  <a:pt x="2606" y="0"/>
                </a:cubicBezTo>
                <a:cubicBezTo>
                  <a:pt x="2599" y="41"/>
                  <a:pt x="2580" y="81"/>
                  <a:pt x="2558" y="107"/>
                </a:cubicBezTo>
                <a:cubicBezTo>
                  <a:pt x="2561" y="90"/>
                  <a:pt x="2563" y="78"/>
                  <a:pt x="2565" y="60"/>
                </a:cubicBezTo>
                <a:cubicBezTo>
                  <a:pt x="2556" y="83"/>
                  <a:pt x="2534" y="104"/>
                  <a:pt x="2525" y="120"/>
                </a:cubicBezTo>
                <a:cubicBezTo>
                  <a:pt x="2528" y="103"/>
                  <a:pt x="2531" y="85"/>
                  <a:pt x="2527" y="72"/>
                </a:cubicBezTo>
                <a:cubicBezTo>
                  <a:pt x="2519" y="83"/>
                  <a:pt x="2504" y="99"/>
                  <a:pt x="2497" y="110"/>
                </a:cubicBezTo>
                <a:cubicBezTo>
                  <a:pt x="2507" y="81"/>
                  <a:pt x="2519" y="46"/>
                  <a:pt x="2525" y="11"/>
                </a:cubicBezTo>
                <a:cubicBezTo>
                  <a:pt x="2507" y="45"/>
                  <a:pt x="2490" y="78"/>
                  <a:pt x="2461" y="104"/>
                </a:cubicBezTo>
                <a:cubicBezTo>
                  <a:pt x="2456" y="97"/>
                  <a:pt x="2464" y="86"/>
                  <a:pt x="2465" y="80"/>
                </a:cubicBezTo>
                <a:cubicBezTo>
                  <a:pt x="2458" y="85"/>
                  <a:pt x="2455" y="103"/>
                  <a:pt x="2442" y="107"/>
                </a:cubicBezTo>
                <a:cubicBezTo>
                  <a:pt x="2425" y="98"/>
                  <a:pt x="2439" y="88"/>
                  <a:pt x="2435" y="75"/>
                </a:cubicBezTo>
                <a:cubicBezTo>
                  <a:pt x="2427" y="86"/>
                  <a:pt x="2420" y="97"/>
                  <a:pt x="2411" y="114"/>
                </a:cubicBezTo>
                <a:cubicBezTo>
                  <a:pt x="2422" y="79"/>
                  <a:pt x="2441" y="40"/>
                  <a:pt x="2459" y="6"/>
                </a:cubicBezTo>
                <a:cubicBezTo>
                  <a:pt x="2441" y="40"/>
                  <a:pt x="2412" y="71"/>
                  <a:pt x="2378" y="90"/>
                </a:cubicBezTo>
                <a:cubicBezTo>
                  <a:pt x="2379" y="84"/>
                  <a:pt x="2386" y="79"/>
                  <a:pt x="2388" y="68"/>
                </a:cubicBezTo>
                <a:cubicBezTo>
                  <a:pt x="2373" y="83"/>
                  <a:pt x="2358" y="99"/>
                  <a:pt x="2344" y="115"/>
                </a:cubicBezTo>
                <a:cubicBezTo>
                  <a:pt x="2360" y="87"/>
                  <a:pt x="2371" y="59"/>
                  <a:pt x="2382" y="30"/>
                </a:cubicBezTo>
                <a:cubicBezTo>
                  <a:pt x="2346" y="61"/>
                  <a:pt x="2323" y="94"/>
                  <a:pt x="2293" y="125"/>
                </a:cubicBezTo>
                <a:cubicBezTo>
                  <a:pt x="2308" y="109"/>
                  <a:pt x="2313" y="80"/>
                  <a:pt x="2328" y="64"/>
                </a:cubicBezTo>
                <a:cubicBezTo>
                  <a:pt x="2306" y="85"/>
                  <a:pt x="2279" y="105"/>
                  <a:pt x="2251" y="124"/>
                </a:cubicBezTo>
                <a:cubicBezTo>
                  <a:pt x="2253" y="112"/>
                  <a:pt x="2260" y="108"/>
                  <a:pt x="2262" y="96"/>
                </a:cubicBezTo>
                <a:cubicBezTo>
                  <a:pt x="2230" y="103"/>
                  <a:pt x="2198" y="116"/>
                  <a:pt x="2171" y="130"/>
                </a:cubicBezTo>
                <a:cubicBezTo>
                  <a:pt x="2179" y="119"/>
                  <a:pt x="2189" y="96"/>
                  <a:pt x="2192" y="78"/>
                </a:cubicBezTo>
                <a:cubicBezTo>
                  <a:pt x="2177" y="94"/>
                  <a:pt x="2146" y="95"/>
                  <a:pt x="2127" y="104"/>
                </a:cubicBezTo>
                <a:cubicBezTo>
                  <a:pt x="2135" y="93"/>
                  <a:pt x="2142" y="82"/>
                  <a:pt x="2150" y="71"/>
                </a:cubicBezTo>
                <a:cubicBezTo>
                  <a:pt x="2119" y="78"/>
                  <a:pt x="2100" y="81"/>
                  <a:pt x="2071" y="107"/>
                </a:cubicBezTo>
                <a:cubicBezTo>
                  <a:pt x="2087" y="85"/>
                  <a:pt x="2097" y="63"/>
                  <a:pt x="2112" y="47"/>
                </a:cubicBezTo>
                <a:cubicBezTo>
                  <a:pt x="2097" y="63"/>
                  <a:pt x="2077" y="72"/>
                  <a:pt x="2062" y="88"/>
                </a:cubicBezTo>
                <a:cubicBezTo>
                  <a:pt x="2073" y="59"/>
                  <a:pt x="2090" y="31"/>
                  <a:pt x="2112" y="4"/>
                </a:cubicBezTo>
                <a:cubicBezTo>
                  <a:pt x="2071" y="34"/>
                  <a:pt x="2040" y="78"/>
                  <a:pt x="1997" y="113"/>
                </a:cubicBezTo>
                <a:cubicBezTo>
                  <a:pt x="2013" y="92"/>
                  <a:pt x="2023" y="69"/>
                  <a:pt x="2038" y="53"/>
                </a:cubicBezTo>
                <a:cubicBezTo>
                  <a:pt x="2016" y="74"/>
                  <a:pt x="1989" y="94"/>
                  <a:pt x="1967" y="114"/>
                </a:cubicBezTo>
                <a:cubicBezTo>
                  <a:pt x="1984" y="87"/>
                  <a:pt x="2001" y="53"/>
                  <a:pt x="2006" y="24"/>
                </a:cubicBezTo>
                <a:cubicBezTo>
                  <a:pt x="1983" y="50"/>
                  <a:pt x="1960" y="83"/>
                  <a:pt x="1930" y="115"/>
                </a:cubicBezTo>
                <a:cubicBezTo>
                  <a:pt x="1932" y="103"/>
                  <a:pt x="1935" y="85"/>
                  <a:pt x="1936" y="79"/>
                </a:cubicBezTo>
                <a:cubicBezTo>
                  <a:pt x="1928" y="90"/>
                  <a:pt x="1915" y="100"/>
                  <a:pt x="1906" y="117"/>
                </a:cubicBezTo>
                <a:cubicBezTo>
                  <a:pt x="1917" y="82"/>
                  <a:pt x="1929" y="48"/>
                  <a:pt x="1942" y="7"/>
                </a:cubicBezTo>
                <a:cubicBezTo>
                  <a:pt x="1916" y="52"/>
                  <a:pt x="1892" y="90"/>
                  <a:pt x="1855" y="127"/>
                </a:cubicBezTo>
                <a:cubicBezTo>
                  <a:pt x="1864" y="110"/>
                  <a:pt x="1866" y="98"/>
                  <a:pt x="1874" y="87"/>
                </a:cubicBezTo>
                <a:cubicBezTo>
                  <a:pt x="1860" y="97"/>
                  <a:pt x="1847" y="107"/>
                  <a:pt x="1833" y="117"/>
                </a:cubicBezTo>
                <a:cubicBezTo>
                  <a:pt x="1847" y="101"/>
                  <a:pt x="1851" y="77"/>
                  <a:pt x="1860" y="61"/>
                </a:cubicBezTo>
                <a:cubicBezTo>
                  <a:pt x="1833" y="80"/>
                  <a:pt x="1810" y="107"/>
                  <a:pt x="1786" y="140"/>
                </a:cubicBezTo>
                <a:cubicBezTo>
                  <a:pt x="1797" y="111"/>
                  <a:pt x="1809" y="77"/>
                  <a:pt x="1814" y="47"/>
                </a:cubicBezTo>
                <a:cubicBezTo>
                  <a:pt x="1790" y="80"/>
                  <a:pt x="1734" y="125"/>
                  <a:pt x="1739" y="132"/>
                </a:cubicBezTo>
                <a:cubicBezTo>
                  <a:pt x="1731" y="143"/>
                  <a:pt x="1731" y="143"/>
                  <a:pt x="1731" y="143"/>
                </a:cubicBezTo>
                <a:cubicBezTo>
                  <a:pt x="1740" y="126"/>
                  <a:pt x="1750" y="103"/>
                  <a:pt x="1759" y="87"/>
                </a:cubicBezTo>
                <a:cubicBezTo>
                  <a:pt x="1729" y="118"/>
                  <a:pt x="1701" y="138"/>
                  <a:pt x="1666" y="146"/>
                </a:cubicBezTo>
                <a:cubicBezTo>
                  <a:pt x="1674" y="129"/>
                  <a:pt x="1656" y="82"/>
                  <a:pt x="1665" y="65"/>
                </a:cubicBezTo>
                <a:cubicBezTo>
                  <a:pt x="1643" y="86"/>
                  <a:pt x="1622" y="107"/>
                  <a:pt x="1600" y="128"/>
                </a:cubicBezTo>
                <a:cubicBezTo>
                  <a:pt x="1608" y="108"/>
                  <a:pt x="1608" y="87"/>
                  <a:pt x="1614" y="67"/>
                </a:cubicBezTo>
                <a:cubicBezTo>
                  <a:pt x="1599" y="87"/>
                  <a:pt x="1585" y="108"/>
                  <a:pt x="1575" y="130"/>
                </a:cubicBezTo>
                <a:cubicBezTo>
                  <a:pt x="1585" y="102"/>
                  <a:pt x="1590" y="74"/>
                  <a:pt x="1596" y="43"/>
                </a:cubicBezTo>
                <a:cubicBezTo>
                  <a:pt x="1584" y="86"/>
                  <a:pt x="1549" y="122"/>
                  <a:pt x="1527" y="164"/>
                </a:cubicBezTo>
                <a:cubicBezTo>
                  <a:pt x="1528" y="122"/>
                  <a:pt x="1546" y="88"/>
                  <a:pt x="1575" y="57"/>
                </a:cubicBezTo>
                <a:cubicBezTo>
                  <a:pt x="1536" y="75"/>
                  <a:pt x="1507" y="100"/>
                  <a:pt x="1483" y="139"/>
                </a:cubicBezTo>
                <a:cubicBezTo>
                  <a:pt x="1485" y="127"/>
                  <a:pt x="1488" y="109"/>
                  <a:pt x="1489" y="97"/>
                </a:cubicBezTo>
                <a:cubicBezTo>
                  <a:pt x="1481" y="114"/>
                  <a:pt x="1467" y="124"/>
                  <a:pt x="1453" y="134"/>
                </a:cubicBezTo>
                <a:cubicBezTo>
                  <a:pt x="1464" y="105"/>
                  <a:pt x="1468" y="82"/>
                  <a:pt x="1473" y="52"/>
                </a:cubicBezTo>
                <a:cubicBezTo>
                  <a:pt x="1462" y="81"/>
                  <a:pt x="1445" y="108"/>
                  <a:pt x="1418" y="128"/>
                </a:cubicBezTo>
                <a:cubicBezTo>
                  <a:pt x="1426" y="111"/>
                  <a:pt x="1429" y="94"/>
                  <a:pt x="1432" y="76"/>
                </a:cubicBezTo>
                <a:cubicBezTo>
                  <a:pt x="1421" y="105"/>
                  <a:pt x="1401" y="119"/>
                  <a:pt x="1385" y="141"/>
                </a:cubicBezTo>
                <a:cubicBezTo>
                  <a:pt x="1379" y="143"/>
                  <a:pt x="1367" y="101"/>
                  <a:pt x="1373" y="86"/>
                </a:cubicBezTo>
                <a:cubicBezTo>
                  <a:pt x="1377" y="77"/>
                  <a:pt x="1337" y="136"/>
                  <a:pt x="1332" y="133"/>
                </a:cubicBezTo>
                <a:cubicBezTo>
                  <a:pt x="1337" y="103"/>
                  <a:pt x="1341" y="73"/>
                  <a:pt x="1347" y="38"/>
                </a:cubicBezTo>
                <a:cubicBezTo>
                  <a:pt x="1335" y="78"/>
                  <a:pt x="1312" y="105"/>
                  <a:pt x="1278" y="124"/>
                </a:cubicBezTo>
                <a:cubicBezTo>
                  <a:pt x="1274" y="111"/>
                  <a:pt x="1281" y="106"/>
                  <a:pt x="1283" y="94"/>
                </a:cubicBezTo>
                <a:cubicBezTo>
                  <a:pt x="1270" y="104"/>
                  <a:pt x="1250" y="113"/>
                  <a:pt x="1243" y="118"/>
                </a:cubicBezTo>
                <a:cubicBezTo>
                  <a:pt x="1247" y="94"/>
                  <a:pt x="1247" y="94"/>
                  <a:pt x="1247" y="94"/>
                </a:cubicBezTo>
                <a:cubicBezTo>
                  <a:pt x="1232" y="110"/>
                  <a:pt x="1211" y="125"/>
                  <a:pt x="1197" y="141"/>
                </a:cubicBezTo>
                <a:cubicBezTo>
                  <a:pt x="1213" y="113"/>
                  <a:pt x="1224" y="85"/>
                  <a:pt x="1230" y="49"/>
                </a:cubicBezTo>
                <a:cubicBezTo>
                  <a:pt x="1218" y="84"/>
                  <a:pt x="1189" y="115"/>
                  <a:pt x="1155" y="134"/>
                </a:cubicBezTo>
                <a:cubicBezTo>
                  <a:pt x="1163" y="123"/>
                  <a:pt x="1165" y="111"/>
                  <a:pt x="1167" y="100"/>
                </a:cubicBezTo>
                <a:cubicBezTo>
                  <a:pt x="1152" y="115"/>
                  <a:pt x="1132" y="124"/>
                  <a:pt x="1118" y="140"/>
                </a:cubicBezTo>
                <a:cubicBezTo>
                  <a:pt x="1135" y="107"/>
                  <a:pt x="1159" y="74"/>
                  <a:pt x="1187" y="48"/>
                </a:cubicBezTo>
                <a:cubicBezTo>
                  <a:pt x="1147" y="72"/>
                  <a:pt x="1117" y="110"/>
                  <a:pt x="1082" y="134"/>
                </a:cubicBezTo>
                <a:cubicBezTo>
                  <a:pt x="1077" y="127"/>
                  <a:pt x="1073" y="115"/>
                  <a:pt x="1074" y="109"/>
                </a:cubicBezTo>
                <a:cubicBezTo>
                  <a:pt x="1061" y="113"/>
                  <a:pt x="1065" y="126"/>
                  <a:pt x="1053" y="130"/>
                </a:cubicBezTo>
                <a:cubicBezTo>
                  <a:pt x="1047" y="129"/>
                  <a:pt x="1050" y="111"/>
                  <a:pt x="1038" y="109"/>
                </a:cubicBezTo>
                <a:cubicBezTo>
                  <a:pt x="1037" y="115"/>
                  <a:pt x="1028" y="132"/>
                  <a:pt x="1021" y="137"/>
                </a:cubicBezTo>
                <a:cubicBezTo>
                  <a:pt x="1027" y="101"/>
                  <a:pt x="1034" y="60"/>
                  <a:pt x="1033" y="29"/>
                </a:cubicBezTo>
                <a:cubicBezTo>
                  <a:pt x="1021" y="64"/>
                  <a:pt x="1009" y="98"/>
                  <a:pt x="986" y="125"/>
                </a:cubicBezTo>
                <a:cubicBezTo>
                  <a:pt x="982" y="118"/>
                  <a:pt x="983" y="112"/>
                  <a:pt x="984" y="100"/>
                </a:cubicBezTo>
                <a:cubicBezTo>
                  <a:pt x="971" y="110"/>
                  <a:pt x="957" y="120"/>
                  <a:pt x="943" y="130"/>
                </a:cubicBezTo>
                <a:cubicBezTo>
                  <a:pt x="945" y="118"/>
                  <a:pt x="947" y="106"/>
                  <a:pt x="955" y="95"/>
                </a:cubicBezTo>
                <a:cubicBezTo>
                  <a:pt x="935" y="104"/>
                  <a:pt x="916" y="107"/>
                  <a:pt x="902" y="123"/>
                </a:cubicBezTo>
                <a:cubicBezTo>
                  <a:pt x="912" y="95"/>
                  <a:pt x="922" y="72"/>
                  <a:pt x="945" y="45"/>
                </a:cubicBezTo>
                <a:cubicBezTo>
                  <a:pt x="910" y="70"/>
                  <a:pt x="882" y="96"/>
                  <a:pt x="852" y="127"/>
                </a:cubicBezTo>
                <a:cubicBezTo>
                  <a:pt x="861" y="110"/>
                  <a:pt x="858" y="92"/>
                  <a:pt x="868" y="69"/>
                </a:cubicBezTo>
                <a:cubicBezTo>
                  <a:pt x="853" y="85"/>
                  <a:pt x="832" y="106"/>
                  <a:pt x="817" y="121"/>
                </a:cubicBezTo>
                <a:cubicBezTo>
                  <a:pt x="819" y="110"/>
                  <a:pt x="821" y="98"/>
                  <a:pt x="822" y="92"/>
                </a:cubicBezTo>
                <a:cubicBezTo>
                  <a:pt x="807" y="108"/>
                  <a:pt x="786" y="123"/>
                  <a:pt x="777" y="139"/>
                </a:cubicBezTo>
                <a:cubicBezTo>
                  <a:pt x="789" y="105"/>
                  <a:pt x="808" y="65"/>
                  <a:pt x="814" y="30"/>
                </a:cubicBezTo>
                <a:cubicBezTo>
                  <a:pt x="789" y="68"/>
                  <a:pt x="770" y="108"/>
                  <a:pt x="735" y="139"/>
                </a:cubicBezTo>
                <a:cubicBezTo>
                  <a:pt x="743" y="128"/>
                  <a:pt x="747" y="104"/>
                  <a:pt x="755" y="93"/>
                </a:cubicBezTo>
                <a:cubicBezTo>
                  <a:pt x="741" y="103"/>
                  <a:pt x="721" y="112"/>
                  <a:pt x="707" y="122"/>
                </a:cubicBezTo>
                <a:cubicBezTo>
                  <a:pt x="707" y="123"/>
                  <a:pt x="707" y="123"/>
                  <a:pt x="707" y="122"/>
                </a:cubicBezTo>
                <a:cubicBezTo>
                  <a:pt x="707" y="122"/>
                  <a:pt x="707" y="122"/>
                  <a:pt x="707" y="122"/>
                </a:cubicBezTo>
                <a:cubicBezTo>
                  <a:pt x="708" y="118"/>
                  <a:pt x="710" y="104"/>
                  <a:pt x="710" y="104"/>
                </a:cubicBezTo>
                <a:cubicBezTo>
                  <a:pt x="702" y="115"/>
                  <a:pt x="689" y="125"/>
                  <a:pt x="676" y="129"/>
                </a:cubicBezTo>
                <a:cubicBezTo>
                  <a:pt x="692" y="107"/>
                  <a:pt x="696" y="78"/>
                  <a:pt x="706" y="55"/>
                </a:cubicBezTo>
                <a:cubicBezTo>
                  <a:pt x="688" y="88"/>
                  <a:pt x="653" y="119"/>
                  <a:pt x="616" y="125"/>
                </a:cubicBezTo>
                <a:cubicBezTo>
                  <a:pt x="619" y="107"/>
                  <a:pt x="619" y="107"/>
                  <a:pt x="619" y="107"/>
                </a:cubicBezTo>
                <a:cubicBezTo>
                  <a:pt x="612" y="112"/>
                  <a:pt x="598" y="122"/>
                  <a:pt x="591" y="127"/>
                </a:cubicBezTo>
                <a:cubicBezTo>
                  <a:pt x="606" y="111"/>
                  <a:pt x="627" y="91"/>
                  <a:pt x="643" y="69"/>
                </a:cubicBezTo>
                <a:cubicBezTo>
                  <a:pt x="598" y="86"/>
                  <a:pt x="555" y="121"/>
                  <a:pt x="509" y="144"/>
                </a:cubicBezTo>
                <a:cubicBezTo>
                  <a:pt x="511" y="132"/>
                  <a:pt x="519" y="122"/>
                  <a:pt x="521" y="110"/>
                </a:cubicBezTo>
                <a:cubicBezTo>
                  <a:pt x="513" y="121"/>
                  <a:pt x="493" y="130"/>
                  <a:pt x="485" y="146"/>
                </a:cubicBezTo>
                <a:cubicBezTo>
                  <a:pt x="493" y="130"/>
                  <a:pt x="496" y="112"/>
                  <a:pt x="505" y="95"/>
                </a:cubicBezTo>
                <a:cubicBezTo>
                  <a:pt x="483" y="116"/>
                  <a:pt x="457" y="130"/>
                  <a:pt x="435" y="150"/>
                </a:cubicBezTo>
                <a:cubicBezTo>
                  <a:pt x="435" y="150"/>
                  <a:pt x="438" y="133"/>
                  <a:pt x="439" y="127"/>
                </a:cubicBezTo>
                <a:cubicBezTo>
                  <a:pt x="425" y="137"/>
                  <a:pt x="407" y="140"/>
                  <a:pt x="388" y="143"/>
                </a:cubicBezTo>
                <a:cubicBezTo>
                  <a:pt x="409" y="128"/>
                  <a:pt x="430" y="107"/>
                  <a:pt x="451" y="92"/>
                </a:cubicBezTo>
                <a:cubicBezTo>
                  <a:pt x="411" y="110"/>
                  <a:pt x="378" y="129"/>
                  <a:pt x="344" y="148"/>
                </a:cubicBezTo>
                <a:cubicBezTo>
                  <a:pt x="351" y="143"/>
                  <a:pt x="354" y="125"/>
                  <a:pt x="362" y="114"/>
                </a:cubicBezTo>
                <a:cubicBezTo>
                  <a:pt x="348" y="124"/>
                  <a:pt x="329" y="133"/>
                  <a:pt x="315" y="143"/>
                </a:cubicBezTo>
                <a:cubicBezTo>
                  <a:pt x="324" y="126"/>
                  <a:pt x="327" y="108"/>
                  <a:pt x="335" y="92"/>
                </a:cubicBezTo>
                <a:cubicBezTo>
                  <a:pt x="319" y="119"/>
                  <a:pt x="291" y="139"/>
                  <a:pt x="259" y="152"/>
                </a:cubicBezTo>
                <a:cubicBezTo>
                  <a:pt x="267" y="141"/>
                  <a:pt x="276" y="118"/>
                  <a:pt x="284" y="108"/>
                </a:cubicBezTo>
                <a:cubicBezTo>
                  <a:pt x="263" y="128"/>
                  <a:pt x="243" y="137"/>
                  <a:pt x="216" y="151"/>
                </a:cubicBezTo>
                <a:cubicBezTo>
                  <a:pt x="224" y="140"/>
                  <a:pt x="232" y="129"/>
                  <a:pt x="233" y="124"/>
                </a:cubicBezTo>
                <a:cubicBezTo>
                  <a:pt x="219" y="133"/>
                  <a:pt x="199" y="142"/>
                  <a:pt x="186" y="152"/>
                </a:cubicBezTo>
                <a:cubicBezTo>
                  <a:pt x="194" y="136"/>
                  <a:pt x="204" y="113"/>
                  <a:pt x="213" y="96"/>
                </a:cubicBezTo>
                <a:cubicBezTo>
                  <a:pt x="196" y="124"/>
                  <a:pt x="167" y="155"/>
                  <a:pt x="134" y="168"/>
                </a:cubicBezTo>
                <a:cubicBezTo>
                  <a:pt x="130" y="155"/>
                  <a:pt x="143" y="151"/>
                  <a:pt x="145" y="140"/>
                </a:cubicBezTo>
                <a:cubicBezTo>
                  <a:pt x="132" y="144"/>
                  <a:pt x="113" y="153"/>
                  <a:pt x="100" y="157"/>
                </a:cubicBezTo>
                <a:cubicBezTo>
                  <a:pt x="100" y="157"/>
                  <a:pt x="106" y="148"/>
                  <a:pt x="110" y="143"/>
                </a:cubicBezTo>
                <a:cubicBezTo>
                  <a:pt x="88" y="159"/>
                  <a:pt x="33" y="220"/>
                  <a:pt x="28" y="215"/>
                </a:cubicBezTo>
                <a:cubicBezTo>
                  <a:pt x="0" y="398"/>
                  <a:pt x="0" y="398"/>
                  <a:pt x="0" y="398"/>
                </a:cubicBezTo>
                <a:lnTo>
                  <a:pt x="3237" y="39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5" name="Rectangle 194"/>
          <p:cNvSpPr/>
          <p:nvPr/>
        </p:nvSpPr>
        <p:spPr>
          <a:xfrm>
            <a:off x="1588" y="12293601"/>
            <a:ext cx="24445952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xmlns="" id="{F89B839E-A73F-48A5-92B1-A0E8C4F20759}"/>
              </a:ext>
            </a:extLst>
          </p:cNvPr>
          <p:cNvSpPr txBox="1">
            <a:spLocks/>
          </p:cNvSpPr>
          <p:nvPr/>
        </p:nvSpPr>
        <p:spPr>
          <a:xfrm>
            <a:off x="13848416" y="1018311"/>
            <a:ext cx="8977326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Sales-oriented roadmap</a:t>
            </a:r>
          </a:p>
          <a:p>
            <a:pPr algn="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 visuals to emphasize the benefits of the product</a:t>
            </a:r>
          </a:p>
          <a:p>
            <a:pPr algn="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CF1603EB-EF0E-412F-80AB-D1493354F322}"/>
              </a:ext>
            </a:extLst>
          </p:cNvPr>
          <p:cNvSpPr txBox="1"/>
          <p:nvPr/>
        </p:nvSpPr>
        <p:spPr>
          <a:xfrm>
            <a:off x="2685886" y="11385863"/>
            <a:ext cx="5853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Themes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Group similar features into themes the  </a:t>
            </a:r>
            <a:r>
              <a:rPr lang="en-US" sz="2400" dirty="0" smtClean="0">
                <a:solidFill>
                  <a:srgbClr val="FFFFFF"/>
                </a:solidFill>
              </a:rPr>
              <a:t>reps can </a:t>
            </a:r>
            <a:r>
              <a:rPr lang="en-US" sz="2400" dirty="0">
                <a:solidFill>
                  <a:srgbClr val="FFFFFF"/>
                </a:solidFill>
              </a:rPr>
              <a:t>discuss with customers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xmlns="" id="{C412E17E-C38A-4A7A-BB18-E31E3F5D31E0}"/>
              </a:ext>
            </a:extLst>
          </p:cNvPr>
          <p:cNvSpPr txBox="1"/>
          <p:nvPr/>
        </p:nvSpPr>
        <p:spPr>
          <a:xfrm>
            <a:off x="9545363" y="11385863"/>
            <a:ext cx="6523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Improvements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Emphasize how this product is an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improvement over others in the market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xmlns="" id="{A3C3ED76-66C6-4ABF-BD39-F5B16618DDD8}"/>
              </a:ext>
            </a:extLst>
          </p:cNvPr>
          <p:cNvSpPr txBox="1"/>
          <p:nvPr/>
        </p:nvSpPr>
        <p:spPr>
          <a:xfrm>
            <a:off x="16404841" y="11385863"/>
            <a:ext cx="5296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Solutions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Emphasize the customer problems that can be solved with this product</a:t>
            </a:r>
          </a:p>
        </p:txBody>
      </p:sp>
    </p:spTree>
    <p:extLst>
      <p:ext uri="{BB962C8B-B14F-4D97-AF65-F5344CB8AC3E}">
        <p14:creationId xmlns:p14="http://schemas.microsoft.com/office/powerpoint/2010/main" val="15337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1.36654 3.7037E-7 " pathEditMode="relative" rAng="0" ptsTypes="AA">
                                      <p:cBhvr>
                                        <p:cTn id="12" dur="5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174E-7 -4.81481E-6 L -1.36655 -4.81481E-6 " pathEditMode="relative" rAng="0" ptsTypes="AA">
                                      <p:cBhvr>
                                        <p:cTn id="14" dur="2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983446" y="7598679"/>
            <a:ext cx="9040636" cy="1484124"/>
            <a:chOff x="245404" y="3781336"/>
            <a:chExt cx="4520318" cy="742062"/>
          </a:xfrm>
        </p:grpSpPr>
        <p:sp>
          <p:nvSpPr>
            <p:cNvPr id="46" name="Rectangle 45"/>
            <p:cNvSpPr/>
            <p:nvPr/>
          </p:nvSpPr>
          <p:spPr>
            <a:xfrm flipH="1">
              <a:off x="245404" y="3781336"/>
              <a:ext cx="2808810" cy="742062"/>
            </a:xfrm>
            <a:prstGeom prst="rect">
              <a:avLst/>
            </a:prstGeom>
          </p:spPr>
          <p:txBody>
            <a:bodyPr wrap="square" lIns="487680" rIns="487680" bIns="121920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4000" dirty="0"/>
                <a:t>Faster deals</a:t>
              </a:r>
              <a:endParaRPr lang="en-US" sz="3200" dirty="0"/>
            </a:p>
            <a:p>
              <a:pPr>
                <a:lnSpc>
                  <a:spcPct val="89000"/>
                </a:lnSpc>
              </a:pPr>
              <a:r>
                <a:rPr lang="en-US" sz="2800" dirty="0"/>
                <a:t>Will the product make it easier to close deals?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>
              <a:off x="3635624" y="4148603"/>
              <a:ext cx="113009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 flipH="1">
              <a:off x="3054214" y="3796576"/>
              <a:ext cx="704054" cy="704054"/>
            </a:xfrm>
            <a:prstGeom prst="roundRect">
              <a:avLst>
                <a:gd name="adj" fmla="val 32320"/>
              </a:avLst>
            </a:prstGeom>
            <a:solidFill>
              <a:schemeClr val="bg2"/>
            </a:solidFill>
            <a:ln w="12700">
              <a:noFill/>
            </a:ln>
            <a:scene3d>
              <a:camera prst="orthographicFront"/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>
                <a:latin typeface="dt-line-business-01" panose="02000509000000000000" pitchFamily="49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110494" y="4884740"/>
            <a:ext cx="5347296" cy="6394084"/>
            <a:chOff x="5054453" y="3285336"/>
            <a:chExt cx="2673648" cy="3197042"/>
          </a:xfrm>
        </p:grpSpPr>
        <p:sp>
          <p:nvSpPr>
            <p:cNvPr id="34" name="Rounded Rectangle 33"/>
            <p:cNvSpPr/>
            <p:nvPr/>
          </p:nvSpPr>
          <p:spPr>
            <a:xfrm>
              <a:off x="5054453" y="4051789"/>
              <a:ext cx="2673648" cy="2430589"/>
            </a:xfrm>
            <a:prstGeom prst="roundRect">
              <a:avLst/>
            </a:prstGeom>
            <a:solidFill>
              <a:schemeClr val="tx1"/>
            </a:solidFill>
            <a:ln w="377825">
              <a:noFill/>
            </a:ln>
            <a:effectLst>
              <a:softEdge rad="254000"/>
            </a:effectLst>
            <a:scene3d>
              <a:camera prst="isometricTopUp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099781" y="3285336"/>
              <a:ext cx="2430588" cy="2430588"/>
            </a:xfrm>
            <a:prstGeom prst="roundRect">
              <a:avLst/>
            </a:prstGeom>
            <a:solidFill>
              <a:schemeClr val="bg1"/>
            </a:solidFill>
            <a:ln w="377825">
              <a:solidFill>
                <a:schemeClr val="bg2"/>
              </a:solidFill>
            </a:ln>
            <a:scene3d>
              <a:camera prst="isometricTopU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914808" y="6700700"/>
            <a:ext cx="9040636" cy="1484124"/>
            <a:chOff x="7515427" y="3237153"/>
            <a:chExt cx="4520318" cy="742062"/>
          </a:xfrm>
        </p:grpSpPr>
        <p:grpSp>
          <p:nvGrpSpPr>
            <p:cNvPr id="55" name="Group 54"/>
            <p:cNvGrpSpPr/>
            <p:nvPr/>
          </p:nvGrpSpPr>
          <p:grpSpPr>
            <a:xfrm>
              <a:off x="7515427" y="3252393"/>
              <a:ext cx="1711508" cy="704054"/>
              <a:chOff x="7515427" y="3252393"/>
              <a:chExt cx="1711508" cy="704054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7515427" y="3604420"/>
                <a:ext cx="1130098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ounded Rectangle 39"/>
              <p:cNvSpPr/>
              <p:nvPr/>
            </p:nvSpPr>
            <p:spPr>
              <a:xfrm>
                <a:off x="8522881" y="3252393"/>
                <a:ext cx="704054" cy="704054"/>
              </a:xfrm>
              <a:prstGeom prst="roundRect">
                <a:avLst>
                  <a:gd name="adj" fmla="val 32320"/>
                </a:avLst>
              </a:prstGeom>
              <a:solidFill>
                <a:schemeClr val="accent5"/>
              </a:solidFill>
              <a:ln w="12700">
                <a:noFill/>
              </a:ln>
              <a:scene3d>
                <a:camera prst="orthographicFront"/>
                <a:lightRig rig="threePt" dir="t"/>
              </a:scene3d>
              <a:sp3d extrusionH="247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>
                  <a:latin typeface="dt-line-business-01" panose="02000509000000000000" pitchFamily="49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9226935" y="3237153"/>
              <a:ext cx="2808810" cy="742062"/>
            </a:xfrm>
            <a:prstGeom prst="rect">
              <a:avLst/>
            </a:prstGeom>
          </p:spPr>
          <p:txBody>
            <a:bodyPr wrap="square" lIns="487680" rIns="487680" bIns="121920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4000" dirty="0"/>
                <a:t>Enhanced product</a:t>
              </a:r>
              <a:endParaRPr lang="en-US" sz="3200" dirty="0"/>
            </a:p>
            <a:p>
              <a:pPr>
                <a:lnSpc>
                  <a:spcPct val="89000"/>
                </a:lnSpc>
              </a:pPr>
              <a:r>
                <a:rPr lang="en-US" sz="2800" dirty="0"/>
                <a:t>Specify the new features that enhance the product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3825444" y="4316609"/>
            <a:ext cx="9040636" cy="1484124"/>
            <a:chOff x="7001077" y="2075103"/>
            <a:chExt cx="4520318" cy="742062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7001077" y="2442370"/>
              <a:ext cx="113009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8008531" y="2090343"/>
              <a:ext cx="704054" cy="704054"/>
            </a:xfrm>
            <a:prstGeom prst="roundRect">
              <a:avLst>
                <a:gd name="adj" fmla="val 32320"/>
              </a:avLst>
            </a:prstGeom>
            <a:solidFill>
              <a:schemeClr val="accent1"/>
            </a:solidFill>
            <a:ln w="12700">
              <a:noFill/>
            </a:ln>
            <a:scene3d>
              <a:camera prst="orthographicFront"/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>
                <a:latin typeface="dt-line-business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712585" y="2075103"/>
              <a:ext cx="2808810" cy="742062"/>
            </a:xfrm>
            <a:prstGeom prst="rect">
              <a:avLst/>
            </a:prstGeom>
          </p:spPr>
          <p:txBody>
            <a:bodyPr wrap="square" lIns="487680" rIns="487680" bIns="121920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4000" dirty="0"/>
                <a:t>Wider market</a:t>
              </a:r>
              <a:endParaRPr lang="en-US" sz="3200" dirty="0"/>
            </a:p>
            <a:p>
              <a:pPr>
                <a:lnSpc>
                  <a:spcPct val="89000"/>
                </a:lnSpc>
              </a:pPr>
              <a:r>
                <a:rPr lang="en-US" sz="2800" dirty="0"/>
                <a:t>Include information on how the product broadens the market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91699" y="5196806"/>
            <a:ext cx="9040636" cy="1484124"/>
            <a:chOff x="759754" y="2619286"/>
            <a:chExt cx="4520318" cy="742062"/>
          </a:xfrm>
        </p:grpSpPr>
        <p:sp>
          <p:nvSpPr>
            <p:cNvPr id="49" name="Rectangle 48"/>
            <p:cNvSpPr/>
            <p:nvPr/>
          </p:nvSpPr>
          <p:spPr>
            <a:xfrm flipH="1">
              <a:off x="759754" y="2619286"/>
              <a:ext cx="2808810" cy="742062"/>
            </a:xfrm>
            <a:prstGeom prst="rect">
              <a:avLst/>
            </a:prstGeom>
          </p:spPr>
          <p:txBody>
            <a:bodyPr wrap="square" lIns="487680" rIns="487680" bIns="121920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4000" dirty="0"/>
                <a:t>Increased sales</a:t>
              </a:r>
              <a:endParaRPr lang="en-US" sz="3200" dirty="0"/>
            </a:p>
            <a:p>
              <a:pPr>
                <a:lnSpc>
                  <a:spcPct val="89000"/>
                </a:lnSpc>
              </a:pPr>
              <a:r>
                <a:rPr lang="en-US" sz="2800" dirty="0"/>
                <a:t>Sales reps need to understand how the product benefits them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4149974" y="2986553"/>
              <a:ext cx="113009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 flipH="1">
              <a:off x="3568564" y="2634526"/>
              <a:ext cx="704054" cy="704054"/>
            </a:xfrm>
            <a:prstGeom prst="roundRect">
              <a:avLst>
                <a:gd name="adj" fmla="val 32320"/>
              </a:avLst>
            </a:prstGeom>
            <a:solidFill>
              <a:schemeClr val="accent3"/>
            </a:solidFill>
            <a:ln w="12700">
              <a:noFill/>
            </a:ln>
            <a:scene3d>
              <a:camera prst="orthographicFront"/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>
                <a:latin typeface="dt-line-business-01" panose="02000509000000000000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10805601" y="4776034"/>
            <a:ext cx="3652272" cy="3652272"/>
          </a:xfrm>
          <a:prstGeom prst="roundRect">
            <a:avLst/>
          </a:prstGeom>
          <a:solidFill>
            <a:schemeClr val="bg1"/>
          </a:solidFill>
          <a:ln w="377825">
            <a:solidFill>
              <a:schemeClr val="accent5"/>
            </a:solidFill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2" name="Rounded Rectangle 31"/>
          <p:cNvSpPr/>
          <p:nvPr/>
        </p:nvSpPr>
        <p:spPr>
          <a:xfrm>
            <a:off x="11259733" y="4535216"/>
            <a:ext cx="2744008" cy="2744008"/>
          </a:xfrm>
          <a:prstGeom prst="roundRect">
            <a:avLst/>
          </a:prstGeom>
          <a:solidFill>
            <a:schemeClr val="bg1"/>
          </a:solidFill>
          <a:ln w="377825">
            <a:solidFill>
              <a:schemeClr val="accent3"/>
            </a:solidFill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3" name="Rounded Rectangle 32"/>
          <p:cNvSpPr/>
          <p:nvPr/>
        </p:nvSpPr>
        <p:spPr>
          <a:xfrm>
            <a:off x="11779834" y="4352489"/>
            <a:ext cx="1703810" cy="1703810"/>
          </a:xfrm>
          <a:prstGeom prst="roundRect">
            <a:avLst/>
          </a:prstGeom>
          <a:solidFill>
            <a:schemeClr val="bg1"/>
          </a:solidFill>
          <a:ln w="377825">
            <a:solidFill>
              <a:schemeClr val="accent1"/>
            </a:solidFill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5297856" y="1179711"/>
            <a:ext cx="13791466" cy="1550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Sales-oriented roadmap</a:t>
            </a:r>
          </a:p>
          <a:p>
            <a:pPr algn="ct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do I benefit?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5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161554" y="3187346"/>
            <a:ext cx="4702630" cy="8961120"/>
          </a:xfrm>
          <a:prstGeom prst="roundRect">
            <a:avLst>
              <a:gd name="adj" fmla="val 37527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0" name="Rounded Rectangle 9"/>
          <p:cNvSpPr/>
          <p:nvPr/>
        </p:nvSpPr>
        <p:spPr>
          <a:xfrm>
            <a:off x="9842274" y="3187346"/>
            <a:ext cx="4702630" cy="8961120"/>
          </a:xfrm>
          <a:prstGeom prst="roundRect">
            <a:avLst>
              <a:gd name="adj" fmla="val 37527"/>
            </a:avLst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3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3" name="Rounded Rectangle 12"/>
          <p:cNvSpPr/>
          <p:nvPr/>
        </p:nvSpPr>
        <p:spPr>
          <a:xfrm>
            <a:off x="15522994" y="3187346"/>
            <a:ext cx="4702630" cy="8961120"/>
          </a:xfrm>
          <a:prstGeom prst="roundRect">
            <a:avLst>
              <a:gd name="adj" fmla="val 37527"/>
            </a:avLst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chemeClr val="accent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441521" y="935056"/>
            <a:ext cx="15504132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Product roadmap components</a:t>
            </a:r>
          </a:p>
          <a:p>
            <a:pPr algn="ct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Many components can be incorporated into a product roadmap</a:t>
            </a:r>
          </a:p>
          <a:p>
            <a:pPr algn="ct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35524" y="5625967"/>
            <a:ext cx="5354690" cy="100106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Roadmap 01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1091" y="7244197"/>
            <a:ext cx="42635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BFBFB"/>
                </a:solidFill>
              </a:rPr>
              <a:t>Once you have decided on the audience for your roadmap, start thinking about its components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16244" y="5625967"/>
            <a:ext cx="5354690" cy="100106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Roadmap 02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61811" y="7244197"/>
            <a:ext cx="42635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BFBFB"/>
                </a:solidFill>
              </a:rPr>
              <a:t>The audience will determine the structure and information used in the roadmap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5196964" y="5625967"/>
            <a:ext cx="5354690" cy="100106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Roadmap 03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742531" y="7244197"/>
            <a:ext cx="42635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BFBFB"/>
                </a:solidFill>
              </a:rPr>
              <a:t>Some or all of the following will likely be components in the roadmap</a:t>
            </a:r>
          </a:p>
        </p:txBody>
      </p:sp>
    </p:spTree>
    <p:extLst>
      <p:ext uri="{BB962C8B-B14F-4D97-AF65-F5344CB8AC3E}">
        <p14:creationId xmlns:p14="http://schemas.microsoft.com/office/powerpoint/2010/main" val="254579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 animBg="1"/>
          <p:bldP spid="13" grpId="0" animBg="1"/>
          <p:bldP spid="7" grpId="0" animBg="1"/>
          <p:bldP spid="11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 animBg="1"/>
          <p:bldP spid="13" grpId="0" animBg="1"/>
          <p:bldP spid="7" grpId="0" animBg="1"/>
          <p:bldP spid="11" grpId="0" animBg="1"/>
          <p:bldP spid="14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FB6FAE3-4DB5-4544-8070-6D7DC09E0EA1}"/>
              </a:ext>
            </a:extLst>
          </p:cNvPr>
          <p:cNvSpPr/>
          <p:nvPr/>
        </p:nvSpPr>
        <p:spPr>
          <a:xfrm>
            <a:off x="-1" y="9926304"/>
            <a:ext cx="24387175" cy="5313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964161FC-82F3-42CB-9DBA-675C49E19302}"/>
              </a:ext>
            </a:extLst>
          </p:cNvPr>
          <p:cNvGrpSpPr/>
          <p:nvPr/>
        </p:nvGrpSpPr>
        <p:grpSpPr>
          <a:xfrm>
            <a:off x="9912928" y="6877104"/>
            <a:ext cx="4010891" cy="3580553"/>
            <a:chOff x="9912928" y="6877104"/>
            <a:chExt cx="4010891" cy="358055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F0E32B12-B93F-4D33-B1AE-379E85D12B1C}"/>
                </a:ext>
              </a:extLst>
            </p:cNvPr>
            <p:cNvSpPr/>
            <p:nvPr/>
          </p:nvSpPr>
          <p:spPr>
            <a:xfrm>
              <a:off x="9912928" y="9926304"/>
              <a:ext cx="4010891" cy="5313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40F14350-D00C-467F-B563-B6B0D4D2F4CE}"/>
                </a:ext>
              </a:extLst>
            </p:cNvPr>
            <p:cNvSpPr/>
            <p:nvPr/>
          </p:nvSpPr>
          <p:spPr>
            <a:xfrm>
              <a:off x="9912928" y="9316464"/>
              <a:ext cx="4010891" cy="5313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9FF97FD-4676-497F-85BE-2338E96C6328}"/>
                </a:ext>
              </a:extLst>
            </p:cNvPr>
            <p:cNvSpPr/>
            <p:nvPr/>
          </p:nvSpPr>
          <p:spPr>
            <a:xfrm>
              <a:off x="9912928" y="8706624"/>
              <a:ext cx="4010891" cy="5313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78A78D6B-2FE3-4770-B2A8-8427047A3E78}"/>
                </a:ext>
              </a:extLst>
            </p:cNvPr>
            <p:cNvSpPr/>
            <p:nvPr/>
          </p:nvSpPr>
          <p:spPr>
            <a:xfrm>
              <a:off x="9912928" y="8096784"/>
              <a:ext cx="4010891" cy="5313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99A05558-FBFC-481B-8F26-F443E7865F47}"/>
                </a:ext>
              </a:extLst>
            </p:cNvPr>
            <p:cNvSpPr/>
            <p:nvPr/>
          </p:nvSpPr>
          <p:spPr>
            <a:xfrm>
              <a:off x="9912928" y="7486944"/>
              <a:ext cx="4010891" cy="53135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CC01B18F-FA81-4759-ACA4-7AF9179DB8D7}"/>
                </a:ext>
              </a:extLst>
            </p:cNvPr>
            <p:cNvSpPr/>
            <p:nvPr/>
          </p:nvSpPr>
          <p:spPr>
            <a:xfrm>
              <a:off x="9912928" y="6877104"/>
              <a:ext cx="4010891" cy="5313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7D97B67F-B718-4CC0-80CE-A09E09BFFBDC}"/>
              </a:ext>
            </a:extLst>
          </p:cNvPr>
          <p:cNvGrpSpPr/>
          <p:nvPr/>
        </p:nvGrpSpPr>
        <p:grpSpPr>
          <a:xfrm>
            <a:off x="14588837" y="8096783"/>
            <a:ext cx="4010891" cy="2360873"/>
            <a:chOff x="14588837" y="8096783"/>
            <a:chExt cx="4010891" cy="236087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5E453D26-B02C-4D8C-8876-C70A022A6B93}"/>
                </a:ext>
              </a:extLst>
            </p:cNvPr>
            <p:cNvSpPr/>
            <p:nvPr/>
          </p:nvSpPr>
          <p:spPr>
            <a:xfrm>
              <a:off x="14588837" y="9926303"/>
              <a:ext cx="4010891" cy="5313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B2EA2800-18F5-4DB7-85F8-E2F1DC68F06E}"/>
                </a:ext>
              </a:extLst>
            </p:cNvPr>
            <p:cNvSpPr/>
            <p:nvPr/>
          </p:nvSpPr>
          <p:spPr>
            <a:xfrm>
              <a:off x="14588837" y="9316463"/>
              <a:ext cx="4010891" cy="5313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C4FBBAC0-FAC6-44ED-9860-0EAA4823D36A}"/>
                </a:ext>
              </a:extLst>
            </p:cNvPr>
            <p:cNvSpPr/>
            <p:nvPr/>
          </p:nvSpPr>
          <p:spPr>
            <a:xfrm>
              <a:off x="14588837" y="8706623"/>
              <a:ext cx="4010891" cy="53135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FEF58AB8-9A17-4624-8EF3-FE507148C2B8}"/>
                </a:ext>
              </a:extLst>
            </p:cNvPr>
            <p:cNvSpPr/>
            <p:nvPr/>
          </p:nvSpPr>
          <p:spPr>
            <a:xfrm>
              <a:off x="14588837" y="8096783"/>
              <a:ext cx="4010891" cy="5313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xmlns="" id="{BD4099F0-4E2A-45AE-A4DF-4970054168CC}"/>
              </a:ext>
            </a:extLst>
          </p:cNvPr>
          <p:cNvSpPr txBox="1">
            <a:spLocks/>
          </p:cNvSpPr>
          <p:nvPr/>
        </p:nvSpPr>
        <p:spPr>
          <a:xfrm>
            <a:off x="10592203" y="804035"/>
            <a:ext cx="12652520" cy="1496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Product initiatives</a:t>
            </a:r>
          </a:p>
          <a:p>
            <a:pPr algn="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is needed to meet the goals?</a:t>
            </a:r>
          </a:p>
          <a:p>
            <a:pPr algn="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B97C280-B974-4271-A1CE-B366FA0BB39F}"/>
              </a:ext>
            </a:extLst>
          </p:cNvPr>
          <p:cNvGrpSpPr/>
          <p:nvPr/>
        </p:nvGrpSpPr>
        <p:grpSpPr>
          <a:xfrm>
            <a:off x="5237018" y="5657424"/>
            <a:ext cx="4010891" cy="4800232"/>
            <a:chOff x="5237018" y="5657424"/>
            <a:chExt cx="4010891" cy="48002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99DE6249-B947-482F-B347-DACC3C878E34}"/>
                </a:ext>
              </a:extLst>
            </p:cNvPr>
            <p:cNvSpPr/>
            <p:nvPr/>
          </p:nvSpPr>
          <p:spPr>
            <a:xfrm>
              <a:off x="5237018" y="9926303"/>
              <a:ext cx="4010891" cy="5313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C44DD356-A3AB-43E9-80B2-C4670637EFD0}"/>
                </a:ext>
              </a:extLst>
            </p:cNvPr>
            <p:cNvSpPr/>
            <p:nvPr/>
          </p:nvSpPr>
          <p:spPr>
            <a:xfrm>
              <a:off x="5237018" y="9316464"/>
              <a:ext cx="4010891" cy="531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CE80A824-9532-4FE4-8B93-9A5FB4E5F0E0}"/>
                </a:ext>
              </a:extLst>
            </p:cNvPr>
            <p:cNvSpPr/>
            <p:nvPr/>
          </p:nvSpPr>
          <p:spPr>
            <a:xfrm>
              <a:off x="5237018" y="8706624"/>
              <a:ext cx="4010891" cy="5313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6A58AE2A-D359-4C4A-8527-2F65FE1F832E}"/>
                </a:ext>
              </a:extLst>
            </p:cNvPr>
            <p:cNvSpPr/>
            <p:nvPr/>
          </p:nvSpPr>
          <p:spPr>
            <a:xfrm>
              <a:off x="5237018" y="8096784"/>
              <a:ext cx="4010891" cy="5313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624C4278-37EC-4DA7-90E1-0D53CE0B52C4}"/>
                </a:ext>
              </a:extLst>
            </p:cNvPr>
            <p:cNvSpPr/>
            <p:nvPr/>
          </p:nvSpPr>
          <p:spPr>
            <a:xfrm>
              <a:off x="5237018" y="7486944"/>
              <a:ext cx="4010891" cy="5313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A6D879E9-ECC4-41CD-BEB7-D3E969DF43F6}"/>
                </a:ext>
              </a:extLst>
            </p:cNvPr>
            <p:cNvSpPr/>
            <p:nvPr/>
          </p:nvSpPr>
          <p:spPr>
            <a:xfrm>
              <a:off x="5237018" y="6877104"/>
              <a:ext cx="4010891" cy="5313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8118CD18-E63E-4282-93DB-D236F3530DB0}"/>
                </a:ext>
              </a:extLst>
            </p:cNvPr>
            <p:cNvSpPr/>
            <p:nvPr/>
          </p:nvSpPr>
          <p:spPr>
            <a:xfrm>
              <a:off x="5237018" y="6267264"/>
              <a:ext cx="4010891" cy="53135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E7D6A981-00D4-4748-AAD7-6A9EC6676AAA}"/>
                </a:ext>
              </a:extLst>
            </p:cNvPr>
            <p:cNvSpPr/>
            <p:nvPr/>
          </p:nvSpPr>
          <p:spPr>
            <a:xfrm>
              <a:off x="5237018" y="5657424"/>
              <a:ext cx="4010891" cy="5313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AC01767-E0A8-4BEC-B213-0458E498A5AA}"/>
              </a:ext>
            </a:extLst>
          </p:cNvPr>
          <p:cNvSpPr/>
          <p:nvPr/>
        </p:nvSpPr>
        <p:spPr>
          <a:xfrm>
            <a:off x="5237018" y="5047584"/>
            <a:ext cx="4010891" cy="5313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1F20902-0922-42BC-B1DC-C31B43369A17}"/>
              </a:ext>
            </a:extLst>
          </p:cNvPr>
          <p:cNvSpPr/>
          <p:nvPr/>
        </p:nvSpPr>
        <p:spPr>
          <a:xfrm>
            <a:off x="9912928" y="6267264"/>
            <a:ext cx="4010891" cy="5313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D8CD45E-0666-440D-BF24-FA0C6163FAD4}"/>
              </a:ext>
            </a:extLst>
          </p:cNvPr>
          <p:cNvSpPr/>
          <p:nvPr/>
        </p:nvSpPr>
        <p:spPr>
          <a:xfrm>
            <a:off x="14588837" y="7486943"/>
            <a:ext cx="4010891" cy="5313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xmlns="" id="{BE3D2887-7EC4-4A3F-BEFE-C5EB84ACF4FE}"/>
              </a:ext>
            </a:extLst>
          </p:cNvPr>
          <p:cNvSpPr/>
          <p:nvPr/>
        </p:nvSpPr>
        <p:spPr>
          <a:xfrm>
            <a:off x="4568882" y="10460211"/>
            <a:ext cx="14698981" cy="4268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8F56075-CD4B-43AC-8908-0BEB8BD926B6}"/>
              </a:ext>
            </a:extLst>
          </p:cNvPr>
          <p:cNvSpPr txBox="1"/>
          <p:nvPr/>
        </p:nvSpPr>
        <p:spPr>
          <a:xfrm>
            <a:off x="9912928" y="4126897"/>
            <a:ext cx="4010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High-level</a:t>
            </a:r>
          </a:p>
          <a:p>
            <a:pPr algn="ctr"/>
            <a:r>
              <a:rPr lang="en-US" sz="2400" dirty="0"/>
              <a:t>Initiatives are a high-level overview of what must be completed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26239F1-B6AC-4EC6-AD2A-9A0BD66CE93F}"/>
              </a:ext>
            </a:extLst>
          </p:cNvPr>
          <p:cNvSpPr txBox="1"/>
          <p:nvPr/>
        </p:nvSpPr>
        <p:spPr>
          <a:xfrm>
            <a:off x="5237018" y="2948006"/>
            <a:ext cx="4010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Strategies</a:t>
            </a:r>
          </a:p>
          <a:p>
            <a:pPr algn="ctr"/>
            <a:r>
              <a:rPr lang="en-US" sz="2400" dirty="0"/>
              <a:t>Strategic initiatives show what needs to be accomplished to meet the goals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BECC16E-BC2D-4980-9B93-CF25B3F618F3}"/>
              </a:ext>
            </a:extLst>
          </p:cNvPr>
          <p:cNvSpPr txBox="1"/>
          <p:nvPr/>
        </p:nvSpPr>
        <p:spPr>
          <a:xfrm>
            <a:off x="14588837" y="5482233"/>
            <a:ext cx="4010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</a:rPr>
              <a:t>Themes</a:t>
            </a:r>
          </a:p>
          <a:p>
            <a:pPr algn="ctr"/>
            <a:r>
              <a:rPr lang="en-US" sz="2400" dirty="0"/>
              <a:t>Initiatives include the broad themes of the work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E4179C4-5CEE-4A40-9624-0A27D0D20A06}"/>
              </a:ext>
            </a:extLst>
          </p:cNvPr>
          <p:cNvSpPr/>
          <p:nvPr/>
        </p:nvSpPr>
        <p:spPr>
          <a:xfrm>
            <a:off x="3893948" y="7524504"/>
            <a:ext cx="16599276" cy="2113853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6C15FE3-78CF-4B07-AA09-2C7D0AE7DD06}"/>
              </a:ext>
            </a:extLst>
          </p:cNvPr>
          <p:cNvSpPr txBox="1"/>
          <p:nvPr/>
        </p:nvSpPr>
        <p:spPr>
          <a:xfrm>
            <a:off x="4529807" y="11017004"/>
            <a:ext cx="15327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roadmap should include some sense of the high-level strategic initiatives that will need to be completed in order to fulfill the goals that have been laid out for the product.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F9974EC-ED60-45A7-A37D-4D7F2234F04F}"/>
              </a:ext>
            </a:extLst>
          </p:cNvPr>
          <p:cNvSpPr txBox="1"/>
          <p:nvPr/>
        </p:nvSpPr>
        <p:spPr>
          <a:xfrm>
            <a:off x="5951084" y="1601364"/>
            <a:ext cx="2582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/>
              <a:t>80%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5965627-4A65-4153-A57C-112DDF253301}"/>
              </a:ext>
            </a:extLst>
          </p:cNvPr>
          <p:cNvSpPr txBox="1"/>
          <p:nvPr/>
        </p:nvSpPr>
        <p:spPr>
          <a:xfrm>
            <a:off x="10626992" y="2622659"/>
            <a:ext cx="25827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/>
              <a:t>60%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92F76095-45EC-46AB-9723-202430D6F6BB}"/>
              </a:ext>
            </a:extLst>
          </p:cNvPr>
          <p:cNvSpPr txBox="1"/>
          <p:nvPr/>
        </p:nvSpPr>
        <p:spPr>
          <a:xfrm>
            <a:off x="15302902" y="4038570"/>
            <a:ext cx="25827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/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1945543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68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6666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8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6666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37" grpId="0" animBg="1"/>
      <p:bldP spid="50" grpId="0"/>
      <p:bldP spid="51" grpId="0"/>
      <p:bldP spid="52" grpId="0"/>
      <p:bldP spid="55" grpId="0"/>
      <p:bldP spid="58" grpId="0"/>
      <p:bldP spid="5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Desig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13342</TotalTime>
  <Words>2185</Words>
  <Application>Microsoft Office PowerPoint</Application>
  <PresentationFormat>Personalizado</PresentationFormat>
  <Paragraphs>504</Paragraphs>
  <Slides>40</Slides>
  <Notes>39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40</vt:i4>
      </vt:variant>
    </vt:vector>
  </HeadingPairs>
  <TitlesOfParts>
    <vt:vector size="42" baseType="lpstr">
      <vt:lpstr>Ion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>You Exec (https://youexec.com/plus)</Manager>
  <Company>You Exec (https://youexec.com/plus)</Company>
  <LinksUpToDate>false</LinksUpToDate>
  <SharedDoc>false</SharedDoc>
  <HyperlinkBase>https://youexec.com/plus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(https://youexec.com/plus)</dc:title>
  <dc:subject>You Exec (https://youexec.com/plus)</dc:subject>
  <dc:creator>You Exec (https://youexec.com/plus)</dc:creator>
  <cp:keywords>You Exec (https:/youexec.com/plus)</cp:keywords>
  <dc:description>You Exec (https://youexec.com/plus)</dc:description>
  <cp:lastModifiedBy>Alvaro Ortiz Morales</cp:lastModifiedBy>
  <cp:revision>697</cp:revision>
  <dcterms:created xsi:type="dcterms:W3CDTF">2017-10-27T02:31:07Z</dcterms:created>
  <dcterms:modified xsi:type="dcterms:W3CDTF">2018-12-26T14:07:47Z</dcterms:modified>
  <cp:category>You Exec (https://youexec.com/plus)</cp:category>
</cp:coreProperties>
</file>